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31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59" d="100"/>
          <a:sy n="59" d="100"/>
        </p:scale>
        <p:origin x="66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8352928" cy="8568952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1052736"/>
            <a:ext cx="8662026" cy="74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" y="980728"/>
            <a:ext cx="875018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" y="908720"/>
            <a:ext cx="893990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764704"/>
            <a:ext cx="91533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8568952" cy="8064896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7954194" cy="10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" y="908720"/>
            <a:ext cx="855489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7056784" cy="8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1556792"/>
            <a:ext cx="8957281" cy="5832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3"/>
            <a:ext cx="7880945" cy="82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453</Words>
  <Application>Microsoft Office PowerPoint</Application>
  <PresentationFormat>화면 슬라이드 쇼(4:3)</PresentationFormat>
  <Paragraphs>73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GR203</cp:lastModifiedBy>
  <cp:revision>175</cp:revision>
  <dcterms:created xsi:type="dcterms:W3CDTF">2013-05-13T12:41:23Z</dcterms:created>
  <dcterms:modified xsi:type="dcterms:W3CDTF">2023-11-23T06:50:36Z</dcterms:modified>
</cp:coreProperties>
</file>