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23928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7944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24616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11628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05046" y="272174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费用报销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2737743"/>
            <a:ext cx="792088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我的日程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76056" y="2737743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工作日历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" name="图片 16" descr="20150426054125994_easyicon_net_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1963" y="2365474"/>
            <a:ext cx="360040" cy="360040"/>
          </a:xfrm>
          <a:prstGeom prst="rect">
            <a:avLst/>
          </a:prstGeom>
        </p:spPr>
      </p:pic>
      <p:pic>
        <p:nvPicPr>
          <p:cNvPr id="19" name="图片 18" descr="20150426054211421_easyicon_net_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2377703"/>
            <a:ext cx="342900" cy="342900"/>
          </a:xfrm>
          <a:prstGeom prst="rect">
            <a:avLst/>
          </a:prstGeom>
        </p:spPr>
      </p:pic>
      <p:pic>
        <p:nvPicPr>
          <p:cNvPr id="20" name="图片 19" descr="会计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3218" y="2364730"/>
            <a:ext cx="348234" cy="348234"/>
          </a:xfrm>
          <a:prstGeom prst="rect">
            <a:avLst/>
          </a:prstGeom>
        </p:spPr>
      </p:pic>
      <p:pic>
        <p:nvPicPr>
          <p:cNvPr id="27" name="图片 26" descr="20150428085335415_easyicon_net_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7240" y="3156818"/>
            <a:ext cx="392501" cy="368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图片 27" descr="20150428085933752_easyicon_net_7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0140" y="3948906"/>
            <a:ext cx="342900" cy="34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图片 28" descr="女事同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3417" y="3167981"/>
            <a:ext cx="362619" cy="362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图片 29" descr="20150428101623865_easyicon_net_7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14564" y="3162622"/>
            <a:ext cx="367706" cy="352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图片 36" descr="柱状图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90306" y="4740994"/>
            <a:ext cx="385135" cy="385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图片 37" descr="地图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13800" y="3968338"/>
            <a:ext cx="364996" cy="36499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067944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已认证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</a:t>
            </a:r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注册       登出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067944" y="2204864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6056" y="3520405"/>
            <a:ext cx="720080" cy="22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客户管理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83968" y="3520405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请假申请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0152" y="3520405"/>
            <a:ext cx="720080" cy="22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自动客服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8816" y="5098157"/>
            <a:ext cx="673224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报表分析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11960" y="4326086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资金日记帐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40152" y="4326086"/>
            <a:ext cx="720080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企业应用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6" name="图片 35" descr="查询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23756" y="3965153"/>
            <a:ext cx="360040" cy="360040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04048" y="4313113"/>
            <a:ext cx="864096" cy="211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认证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5576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9592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056264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043276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95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                                              注册       登录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899592" y="2204864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187624" y="2564904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真实姓名：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835696" y="2564904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87624" y="2924944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手机号码：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5696" y="2924944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13825675155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87624" y="3284984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验证码：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835696" y="3284984"/>
            <a:ext cx="792088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563728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669034" y="3284984"/>
            <a:ext cx="53481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获 取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87624" y="3645024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当前学历：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835696" y="3645024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本科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87624" y="4005064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最高资质：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35696" y="4005064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CPA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74764" y="3661420"/>
            <a:ext cx="1238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80023" y="4023742"/>
            <a:ext cx="1238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矩形 92"/>
          <p:cNvSpPr/>
          <p:nvPr/>
        </p:nvSpPr>
        <p:spPr>
          <a:xfrm>
            <a:off x="1835696" y="4509120"/>
            <a:ext cx="7200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确认提交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2699792" y="2132856"/>
            <a:ext cx="144016" cy="21602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6300192" y="2132856"/>
            <a:ext cx="144016" cy="21602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971600" y="47667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功能：新用户注册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登录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67944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99592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99592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755576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9592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056264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043276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36694" y="272174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费用报销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43608" y="2737743"/>
            <a:ext cx="792088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我的日程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07704" y="2737743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工作日历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63" name="图片 62" descr="20150426054125994_easyicon_net_7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3611" y="2365474"/>
            <a:ext cx="360040" cy="360040"/>
          </a:xfrm>
          <a:prstGeom prst="rect">
            <a:avLst/>
          </a:prstGeom>
        </p:spPr>
      </p:pic>
      <p:pic>
        <p:nvPicPr>
          <p:cNvPr id="64" name="图片 63" descr="20150426054211421_easyicon_net_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2377703"/>
            <a:ext cx="342900" cy="342900"/>
          </a:xfrm>
          <a:prstGeom prst="rect">
            <a:avLst/>
          </a:prstGeom>
        </p:spPr>
      </p:pic>
      <p:pic>
        <p:nvPicPr>
          <p:cNvPr id="65" name="图片 64" descr="会计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866" y="2364730"/>
            <a:ext cx="348234" cy="348234"/>
          </a:xfrm>
          <a:prstGeom prst="rect">
            <a:avLst/>
          </a:prstGeom>
        </p:spPr>
      </p:pic>
      <p:pic>
        <p:nvPicPr>
          <p:cNvPr id="66" name="图片 65" descr="20150428085335415_easyicon_net_9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8888" y="3156818"/>
            <a:ext cx="392501" cy="368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7" name="图片 66" descr="20150428085933752_easyicon_net_7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81788" y="3948906"/>
            <a:ext cx="342900" cy="34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8" name="图片 67" descr="女事同们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5065" y="3167981"/>
            <a:ext cx="362619" cy="362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图片 70" descr="20150428101623865_easyicon_net_7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6212" y="3162622"/>
            <a:ext cx="367706" cy="352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图片 71" descr="柱状图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1954" y="4740994"/>
            <a:ext cx="385135" cy="385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图片 72" descr="地图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5448" y="3968338"/>
            <a:ext cx="364996" cy="364996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899592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已认证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</a:t>
            </a:r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注册       登出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899592" y="2204864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907704" y="3520405"/>
            <a:ext cx="720080" cy="22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客户管理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15616" y="3520405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请假申请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71800" y="3520405"/>
            <a:ext cx="720080" cy="22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自动客服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90464" y="5098157"/>
            <a:ext cx="673224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报表分析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43608" y="4326086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资金日记帐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771800" y="4326086"/>
            <a:ext cx="720080" cy="20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企业应用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2" name="图片 91" descr="查询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55404" y="3893145"/>
            <a:ext cx="360040" cy="360040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1835696" y="4313113"/>
            <a:ext cx="864096" cy="211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认证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>
            <a:off x="3347864" y="2564904"/>
            <a:ext cx="576064" cy="0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99592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899592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755576" y="47667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功能：费用报销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923928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067944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5224616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211628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067944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已认证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</a:t>
            </a:r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注册       登出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067944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费用报销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4067944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067944" y="2204864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139952" y="227687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716016" y="227687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新增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355976" y="299695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填报人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004048" y="299695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355976" y="335699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状态：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004048" y="335699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未结算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355976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时间：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5004048" y="371703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一个月内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076056" y="4509120"/>
            <a:ext cx="7200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确认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948264" y="2852936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668344" y="2852936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日期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532440" y="2852936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金额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7668344" y="3068960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2016-12-28</a:t>
            </a:r>
            <a:endParaRPr lang="zh-CN" altLang="en-US" sz="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948264" y="3068960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大连出差</a:t>
            </a:r>
            <a:endParaRPr lang="zh-CN" altLang="en-US" sz="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8532440" y="3068960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970.00</a:t>
            </a:r>
            <a:endParaRPr lang="zh-CN" altLang="en-US" sz="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668344" y="3284984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2016-12-22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6948264" y="328498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广州出差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532440" y="328498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340.00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668344" y="3501008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2016-12-09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948264" y="3501008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上海出差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532440" y="3501008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540.00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292080" y="227687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编辑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668344" y="3717032"/>
            <a:ext cx="86409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2016-12-09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48264" y="371703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上海出差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532440" y="3717032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900" dirty="0" smtClean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540.00</a:t>
            </a:r>
            <a:endParaRPr lang="zh-CN" altLang="en-US" sz="900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5796136" y="3933056"/>
            <a:ext cx="1224136" cy="648072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755576" y="47667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功能：费用报销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923928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4067944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5224616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5211628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067944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已认证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</a:t>
            </a:r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注册       登出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4067944" y="2276872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4067944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费用报销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4067944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67944" y="2708918"/>
            <a:ext cx="432048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67944" y="3068959"/>
            <a:ext cx="432048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归属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8104" y="3068960"/>
            <a:ext cx="360040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经办人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68144" y="2708919"/>
            <a:ext cx="7920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刘媛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待审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08104" y="2708920"/>
            <a:ext cx="360040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审批人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68144" y="3068960"/>
            <a:ext cx="7920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张平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[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待签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]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27984" y="2708919"/>
            <a:ext cx="93610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2016-12-11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27984" y="3068960"/>
            <a:ext cx="93610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39952" y="3429000"/>
            <a:ext cx="288032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27984" y="3429000"/>
            <a:ext cx="223224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广州出差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…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211960" y="3789040"/>
            <a:ext cx="360040" cy="2160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行次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0" y="3789040"/>
            <a:ext cx="864096" cy="2160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费用项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84168" y="3789040"/>
            <a:ext cx="576064" cy="2160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传图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36096" y="3789040"/>
            <a:ext cx="648072" cy="216024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金额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211960" y="4005064"/>
            <a:ext cx="360040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572000" y="4005064"/>
            <a:ext cx="86409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业务招待费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84168" y="4005064"/>
            <a:ext cx="57606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36096" y="4005064"/>
            <a:ext cx="6480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316.00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1960" y="4221088"/>
            <a:ext cx="360040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0" y="4221088"/>
            <a:ext cx="86409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住宿费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84168" y="4221088"/>
            <a:ext cx="57606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36096" y="4221088"/>
            <a:ext cx="6480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188.00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211960" y="4437112"/>
            <a:ext cx="360040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72000" y="4437112"/>
            <a:ext cx="86409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打车费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084168" y="4437112"/>
            <a:ext cx="57606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36096" y="4437112"/>
            <a:ext cx="6480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36.00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211960" y="4653136"/>
            <a:ext cx="360040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合计</a:t>
            </a:r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572000" y="4653136"/>
            <a:ext cx="86409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	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436096" y="4653136"/>
            <a:ext cx="6480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altLang="zh-CN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540.00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067944" y="2348879"/>
            <a:ext cx="432048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单号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427984" y="2348880"/>
            <a:ext cx="93610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20161211015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508104" y="2348879"/>
            <a:ext cx="360040" cy="2160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填报人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868144" y="2348880"/>
            <a:ext cx="7920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812360" y="1988840"/>
            <a:ext cx="288032" cy="28803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B050"/>
                </a:solidFill>
                <a:latin typeface="腾祥金砖黑简" pitchFamily="2" charset="-122"/>
                <a:ea typeface="腾祥金砖黑简" pitchFamily="2" charset="-122"/>
              </a:rPr>
              <a:t>＋</a:t>
            </a:r>
            <a:endParaRPr lang="zh-CN" altLang="en-US" sz="3200" dirty="0">
              <a:solidFill>
                <a:srgbClr val="00B050"/>
              </a:solidFill>
              <a:latin typeface="腾祥金砖黑简" pitchFamily="2" charset="-122"/>
              <a:ea typeface="腾祥金砖黑简" pitchFamily="2" charset="-122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8316416" y="1988840"/>
            <a:ext cx="288032" cy="288032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accent6"/>
                </a:solidFill>
                <a:latin typeface="腾祥金砖黑简" pitchFamily="2" charset="-122"/>
                <a:ea typeface="腾祥金砖黑简" pitchFamily="2" charset="-122"/>
              </a:rPr>
              <a:t>－</a:t>
            </a:r>
            <a:endParaRPr lang="zh-CN" altLang="en-US" sz="3200" dirty="0">
              <a:solidFill>
                <a:schemeClr val="accent6"/>
              </a:solidFill>
              <a:latin typeface="腾祥金砖黑简" pitchFamily="2" charset="-122"/>
              <a:ea typeface="腾祥金砖黑简" pitchFamily="2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244408" y="2492896"/>
            <a:ext cx="360040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编辑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740352" y="2492896"/>
            <a:ext cx="360040" cy="144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新增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68144" y="5157192"/>
            <a:ext cx="792088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确认保存</a:t>
            </a:r>
            <a:endParaRPr lang="zh-CN" altLang="en-US" sz="1000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11960" y="5157192"/>
            <a:ext cx="7200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清空重填</a:t>
            </a:r>
            <a:endParaRPr lang="zh-CN" altLang="en-US" sz="1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4568" y="4048697"/>
            <a:ext cx="16668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4965" y="4275784"/>
            <a:ext cx="16668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5362" y="4472014"/>
            <a:ext cx="16668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9182" y="4051376"/>
            <a:ext cx="16668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矩形 130"/>
          <p:cNvSpPr/>
          <p:nvPr/>
        </p:nvSpPr>
        <p:spPr>
          <a:xfrm>
            <a:off x="6084168" y="4653136"/>
            <a:ext cx="57606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020272" y="2996952"/>
            <a:ext cx="1872208" cy="2088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1.【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归属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：是指当前费用归属为哪个部门的费用（成本），一般默认为当前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填报人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所属机构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部门；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2.【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填报人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默认为当前用户（登录人）；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3.【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审批人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指当前部门审批人；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4.【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经办人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一般指与当前业务相关的其他人员，管理中，重要业务或大金额业务一般至少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1-2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个经办人或证明人的意思。</a:t>
            </a:r>
            <a:endParaRPr lang="en-US" altLang="zh-CN" sz="8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5.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同一行费用明细，需支持多张图片上传，这个环节如果直接调用相机不好实现，可以先以在手机中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{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选图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}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的模式进行。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539552" y="1268760"/>
            <a:ext cx="2952328" cy="4824536"/>
          </a:xfrm>
          <a:prstGeom prst="roundRect">
            <a:avLst>
              <a:gd name="adj" fmla="val 46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683568" y="1556792"/>
            <a:ext cx="2664296" cy="40324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1840240" y="1354832"/>
            <a:ext cx="504056" cy="720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1827252" y="5648732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83568" y="1916832"/>
            <a:ext cx="26642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用户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珠海蓝思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 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已认证</a:t>
            </a:r>
            <a:r>
              <a: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  </a:t>
            </a:r>
            <a:r>
              <a:rPr lang="zh-CN" altLang="en-US" sz="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注册       登出</a:t>
            </a:r>
            <a:endParaRPr lang="zh-CN" altLang="en-US" sz="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83568" y="1556792"/>
            <a:ext cx="266429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LSA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会计职业装备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费用报销</a:t>
            </a:r>
            <a:endParaRPr lang="zh-CN" altLang="en-US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683568" y="191683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83568" y="2204864"/>
            <a:ext cx="266429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755576" y="227687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查询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331640" y="227687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新增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71600" y="299695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填报人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619672" y="299695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唐志勇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71600" y="335699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状态：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619672" y="335699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未结算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71600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时间：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619672" y="3717032"/>
            <a:ext cx="1368152" cy="2160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一个月内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691680" y="4509120"/>
            <a:ext cx="72008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确认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475656" y="2636912"/>
            <a:ext cx="43204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编辑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8" name="直接箭头连接符 107"/>
          <p:cNvCxnSpPr>
            <a:stCxn id="137" idx="3"/>
          </p:cNvCxnSpPr>
          <p:nvPr/>
        </p:nvCxnSpPr>
        <p:spPr>
          <a:xfrm flipV="1">
            <a:off x="1763688" y="2348880"/>
            <a:ext cx="2160240" cy="3600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576" y="476672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功能：我的日程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64896" cy="47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516216" y="2852936"/>
            <a:ext cx="2232248" cy="72008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关于任务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急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1.【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急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】=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紧急；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】=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重要；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2.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每天每人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急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标识的任务最多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件；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3.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每天每人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重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标识的任务最多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件；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741</Words>
  <Application>Microsoft Office PowerPoint</Application>
  <PresentationFormat>全屏显示(4:3)</PresentationFormat>
  <Paragraphs>129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68</cp:revision>
  <dcterms:created xsi:type="dcterms:W3CDTF">2017-01-10T02:39:18Z</dcterms:created>
  <dcterms:modified xsi:type="dcterms:W3CDTF">2017-01-17T10:17:34Z</dcterms:modified>
</cp:coreProperties>
</file>