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3"/>
  </p:notesMasterIdLst>
  <p:sldIdLst>
    <p:sldId id="264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9BC"/>
    <a:srgbClr val="374C81"/>
    <a:srgbClr val="4966AC"/>
    <a:srgbClr val="3572B7"/>
    <a:srgbClr val="B1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2E24B-CBA8-BB4B-854D-9561F39DCFAE}" v="1545" dt="2023-07-27T20:49:39.042"/>
    <p1510:client id="{D4573E79-B908-A54B-A424-B4276AB0F977}" v="1885" dt="2023-07-27T20:48:29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>
        <p:scale>
          <a:sx n="20" d="100"/>
          <a:sy n="20" d="100"/>
        </p:scale>
        <p:origin x="31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Amos" userId="afec91c01fb71b33" providerId="LiveId" clId="{D4573E79-B908-A54B-A424-B4276AB0F977}"/>
    <pc:docChg chg="undo custSel modSld">
      <pc:chgData name="Brandon Amos" userId="afec91c01fb71b33" providerId="LiveId" clId="{D4573E79-B908-A54B-A424-B4276AB0F977}" dt="2023-07-27T20:48:04.326" v="1871" actId="1035"/>
      <pc:docMkLst>
        <pc:docMk/>
      </pc:docMkLst>
      <pc:sldChg chg="addSp delSp modSp mod">
        <pc:chgData name="Brandon Amos" userId="afec91c01fb71b33" providerId="LiveId" clId="{D4573E79-B908-A54B-A424-B4276AB0F977}" dt="2023-07-27T20:48:04.326" v="1871" actId="1035"/>
        <pc:sldMkLst>
          <pc:docMk/>
          <pc:sldMk cId="1590833747" sldId="264"/>
        </pc:sldMkLst>
        <pc:spChg chg="mod">
          <ac:chgData name="Brandon Amos" userId="afec91c01fb71b33" providerId="LiveId" clId="{D4573E79-B908-A54B-A424-B4276AB0F977}" dt="2023-07-27T20:16:59.524" v="484" actId="114"/>
          <ac:spMkLst>
            <pc:docMk/>
            <pc:sldMk cId="1590833747" sldId="264"/>
            <ac:spMk id="2" creationId="{3E519051-CFB5-EB02-E416-6F43AF64C38B}"/>
          </ac:spMkLst>
        </pc:spChg>
        <pc:spChg chg="add del mod">
          <ac:chgData name="Brandon Amos" userId="afec91c01fb71b33" providerId="LiveId" clId="{D4573E79-B908-A54B-A424-B4276AB0F977}" dt="2023-07-27T20:17:59.711" v="494" actId="113"/>
          <ac:spMkLst>
            <pc:docMk/>
            <pc:sldMk cId="1590833747" sldId="264"/>
            <ac:spMk id="3" creationId="{509C6299-7E21-AF93-D88E-B87CD51BA759}"/>
          </ac:spMkLst>
        </pc:spChg>
        <pc:spChg chg="add del mod">
          <ac:chgData name="Brandon Amos" userId="afec91c01fb71b33" providerId="LiveId" clId="{D4573E79-B908-A54B-A424-B4276AB0F977}" dt="2023-07-27T20:07:31.481" v="188"/>
          <ac:spMkLst>
            <pc:docMk/>
            <pc:sldMk cId="1590833747" sldId="264"/>
            <ac:spMk id="5" creationId="{6FFD8FF2-0E82-D515-BDF7-6934A1C2C4D3}"/>
          </ac:spMkLst>
        </pc:spChg>
        <pc:spChg chg="mod">
          <ac:chgData name="Brandon Amos" userId="afec91c01fb71b33" providerId="LiveId" clId="{D4573E79-B908-A54B-A424-B4276AB0F977}" dt="2023-07-27T20:02:32.746" v="43" actId="1076"/>
          <ac:spMkLst>
            <pc:docMk/>
            <pc:sldMk cId="1590833747" sldId="264"/>
            <ac:spMk id="6" creationId="{7187DE46-3262-F083-29D0-80EB316CD0CF}"/>
          </ac:spMkLst>
        </pc:spChg>
        <pc:spChg chg="mod">
          <ac:chgData name="Brandon Amos" userId="afec91c01fb71b33" providerId="LiveId" clId="{D4573E79-B908-A54B-A424-B4276AB0F977}" dt="2023-07-27T20:10:53.375" v="224" actId="1076"/>
          <ac:spMkLst>
            <pc:docMk/>
            <pc:sldMk cId="1590833747" sldId="264"/>
            <ac:spMk id="8" creationId="{B9C02CD7-6359-6784-D5D3-D206DC70ABA3}"/>
          </ac:spMkLst>
        </pc:spChg>
        <pc:spChg chg="add mod">
          <ac:chgData name="Brandon Amos" userId="afec91c01fb71b33" providerId="LiveId" clId="{D4573E79-B908-A54B-A424-B4276AB0F977}" dt="2023-07-27T20:16:50.995" v="482" actId="114"/>
          <ac:spMkLst>
            <pc:docMk/>
            <pc:sldMk cId="1590833747" sldId="264"/>
            <ac:spMk id="9" creationId="{A6AF405B-6814-B73C-E895-61211D4D805C}"/>
          </ac:spMkLst>
        </pc:spChg>
        <pc:spChg chg="add mod">
          <ac:chgData name="Brandon Amos" userId="afec91c01fb71b33" providerId="LiveId" clId="{D4573E79-B908-A54B-A424-B4276AB0F977}" dt="2023-07-27T20:27:59.272" v="1030" actId="1038"/>
          <ac:spMkLst>
            <pc:docMk/>
            <pc:sldMk cId="1590833747" sldId="264"/>
            <ac:spMk id="11" creationId="{B2F2C359-375E-26B0-6842-BF0D25504739}"/>
          </ac:spMkLst>
        </pc:spChg>
        <pc:spChg chg="add del mod">
          <ac:chgData name="Brandon Amos" userId="afec91c01fb71b33" providerId="LiveId" clId="{D4573E79-B908-A54B-A424-B4276AB0F977}" dt="2023-07-27T20:45:01.331" v="1839" actId="478"/>
          <ac:spMkLst>
            <pc:docMk/>
            <pc:sldMk cId="1590833747" sldId="264"/>
            <ac:spMk id="12" creationId="{FC15890F-B3FA-4D92-E67C-20BDE88846CA}"/>
          </ac:spMkLst>
        </pc:spChg>
        <pc:spChg chg="add mod">
          <ac:chgData name="Brandon Amos" userId="afec91c01fb71b33" providerId="LiveId" clId="{D4573E79-B908-A54B-A424-B4276AB0F977}" dt="2023-07-27T20:43:13.509" v="1834" actId="123"/>
          <ac:spMkLst>
            <pc:docMk/>
            <pc:sldMk cId="1590833747" sldId="264"/>
            <ac:spMk id="18" creationId="{152C755A-18A9-B990-ADC4-75B7AA36F231}"/>
          </ac:spMkLst>
        </pc:spChg>
        <pc:spChg chg="mod">
          <ac:chgData name="Brandon Amos" userId="afec91c01fb71b33" providerId="LiveId" clId="{D4573E79-B908-A54B-A424-B4276AB0F977}" dt="2023-07-27T20:28:06.794" v="1031" actId="2085"/>
          <ac:spMkLst>
            <pc:docMk/>
            <pc:sldMk cId="1590833747" sldId="264"/>
            <ac:spMk id="23" creationId="{929621C9-4D48-8CCD-53B2-FB2FA54A9803}"/>
          </ac:spMkLst>
        </pc:spChg>
        <pc:spChg chg="mod">
          <ac:chgData name="Brandon Amos" userId="afec91c01fb71b33" providerId="LiveId" clId="{D4573E79-B908-A54B-A424-B4276AB0F977}" dt="2023-07-27T20:32:56.970" v="1315" actId="20577"/>
          <ac:spMkLst>
            <pc:docMk/>
            <pc:sldMk cId="1590833747" sldId="264"/>
            <ac:spMk id="24" creationId="{5FCBFD9F-C656-D918-6DBA-96D2F41AFC87}"/>
          </ac:spMkLst>
        </pc:spChg>
        <pc:spChg chg="add mod">
          <ac:chgData name="Brandon Amos" userId="afec91c01fb71b33" providerId="LiveId" clId="{D4573E79-B908-A54B-A424-B4276AB0F977}" dt="2023-07-27T20:33:31.517" v="1326" actId="20577"/>
          <ac:spMkLst>
            <pc:docMk/>
            <pc:sldMk cId="1590833747" sldId="264"/>
            <ac:spMk id="27" creationId="{7ABC5EAC-7BD7-CDCF-C66C-759854316321}"/>
          </ac:spMkLst>
        </pc:spChg>
        <pc:spChg chg="add del mod">
          <ac:chgData name="Brandon Amos" userId="afec91c01fb71b33" providerId="LiveId" clId="{D4573E79-B908-A54B-A424-B4276AB0F977}" dt="2023-07-27T20:38:53.967" v="1773" actId="478"/>
          <ac:spMkLst>
            <pc:docMk/>
            <pc:sldMk cId="1590833747" sldId="264"/>
            <ac:spMk id="32" creationId="{50478F62-EC3D-CBED-71D7-5F2EE4071C5E}"/>
          </ac:spMkLst>
        </pc:spChg>
        <pc:spChg chg="add mod">
          <ac:chgData name="Brandon Amos" userId="afec91c01fb71b33" providerId="LiveId" clId="{D4573E79-B908-A54B-A424-B4276AB0F977}" dt="2023-07-27T20:33:29.060" v="1321" actId="1076"/>
          <ac:spMkLst>
            <pc:docMk/>
            <pc:sldMk cId="1590833747" sldId="264"/>
            <ac:spMk id="33" creationId="{E44068AC-1494-0695-47D6-B1F2FA63F6AF}"/>
          </ac:spMkLst>
        </pc:spChg>
        <pc:spChg chg="add mod">
          <ac:chgData name="Brandon Amos" userId="afec91c01fb71b33" providerId="LiveId" clId="{D4573E79-B908-A54B-A424-B4276AB0F977}" dt="2023-07-27T20:27:59.272" v="1030" actId="1038"/>
          <ac:spMkLst>
            <pc:docMk/>
            <pc:sldMk cId="1590833747" sldId="264"/>
            <ac:spMk id="34" creationId="{4BA17A34-F0B2-D2EA-576C-BBEDC66675A7}"/>
          </ac:spMkLst>
        </pc:spChg>
        <pc:spChg chg="add del mod">
          <ac:chgData name="Brandon Amos" userId="afec91c01fb71b33" providerId="LiveId" clId="{D4573E79-B908-A54B-A424-B4276AB0F977}" dt="2023-07-27T20:27:36.376" v="1022"/>
          <ac:spMkLst>
            <pc:docMk/>
            <pc:sldMk cId="1590833747" sldId="264"/>
            <ac:spMk id="36" creationId="{6EB7976F-8CC2-A099-EF5A-1EA1DC0328A3}"/>
          </ac:spMkLst>
        </pc:spChg>
        <pc:spChg chg="mod">
          <ac:chgData name="Brandon Amos" userId="afec91c01fb71b33" providerId="LiveId" clId="{D4573E79-B908-A54B-A424-B4276AB0F977}" dt="2023-07-27T20:30:20.454" v="1060" actId="1036"/>
          <ac:spMkLst>
            <pc:docMk/>
            <pc:sldMk cId="1590833747" sldId="264"/>
            <ac:spMk id="37" creationId="{0B33130A-B03E-7BBF-F2F5-FDBAFEE095C6}"/>
          </ac:spMkLst>
        </pc:spChg>
        <pc:spChg chg="add mod">
          <ac:chgData name="Brandon Amos" userId="afec91c01fb71b33" providerId="LiveId" clId="{D4573E79-B908-A54B-A424-B4276AB0F977}" dt="2023-07-27T20:34:23.220" v="1344" actId="692"/>
          <ac:spMkLst>
            <pc:docMk/>
            <pc:sldMk cId="1590833747" sldId="264"/>
            <ac:spMk id="38" creationId="{84EA6143-33D8-37A2-089D-1C8D71F63514}"/>
          </ac:spMkLst>
        </pc:spChg>
        <pc:spChg chg="add del mod">
          <ac:chgData name="Brandon Amos" userId="afec91c01fb71b33" providerId="LiveId" clId="{D4573E79-B908-A54B-A424-B4276AB0F977}" dt="2023-07-27T20:42:36.814" v="1832" actId="14100"/>
          <ac:spMkLst>
            <pc:docMk/>
            <pc:sldMk cId="1590833747" sldId="264"/>
            <ac:spMk id="40" creationId="{A8B78CFD-E6E4-8D6E-02C2-C20B17184126}"/>
          </ac:spMkLst>
        </pc:spChg>
        <pc:spChg chg="add mod">
          <ac:chgData name="Brandon Amos" userId="afec91c01fb71b33" providerId="LiveId" clId="{D4573E79-B908-A54B-A424-B4276AB0F977}" dt="2023-07-27T20:39:14.628" v="1780" actId="1076"/>
          <ac:spMkLst>
            <pc:docMk/>
            <pc:sldMk cId="1590833747" sldId="264"/>
            <ac:spMk id="41" creationId="{CFDC6C3B-8406-9349-95AE-80268B235E91}"/>
          </ac:spMkLst>
        </pc:spChg>
        <pc:spChg chg="add mod">
          <ac:chgData name="Brandon Amos" userId="afec91c01fb71b33" providerId="LiveId" clId="{D4573E79-B908-A54B-A424-B4276AB0F977}" dt="2023-07-27T20:39:27.525" v="1790" actId="1037"/>
          <ac:spMkLst>
            <pc:docMk/>
            <pc:sldMk cId="1590833747" sldId="264"/>
            <ac:spMk id="42" creationId="{7B95D1C4-6BE2-1420-DC65-E8A4621B2728}"/>
          </ac:spMkLst>
        </pc:spChg>
        <pc:spChg chg="mod">
          <ac:chgData name="Brandon Amos" userId="afec91c01fb71b33" providerId="LiveId" clId="{D4573E79-B908-A54B-A424-B4276AB0F977}" dt="2023-07-27T20:06:01.407" v="179" actId="20577"/>
          <ac:spMkLst>
            <pc:docMk/>
            <pc:sldMk cId="1590833747" sldId="264"/>
            <ac:spMk id="43" creationId="{70F61556-8399-1A4F-8958-B29A446BC60E}"/>
          </ac:spMkLst>
        </pc:spChg>
        <pc:spChg chg="add mod">
          <ac:chgData name="Brandon Amos" userId="afec91c01fb71b33" providerId="LiveId" clId="{D4573E79-B908-A54B-A424-B4276AB0F977}" dt="2023-07-27T20:37:16.555" v="1594" actId="1036"/>
          <ac:spMkLst>
            <pc:docMk/>
            <pc:sldMk cId="1590833747" sldId="264"/>
            <ac:spMk id="44" creationId="{DE2DC523-80C8-06DD-0746-DD5B7A3B8F00}"/>
          </ac:spMkLst>
        </pc:spChg>
        <pc:spChg chg="add mod">
          <ac:chgData name="Brandon Amos" userId="afec91c01fb71b33" providerId="LiveId" clId="{D4573E79-B908-A54B-A424-B4276AB0F977}" dt="2023-07-27T20:37:16.555" v="1594" actId="1036"/>
          <ac:spMkLst>
            <pc:docMk/>
            <pc:sldMk cId="1590833747" sldId="264"/>
            <ac:spMk id="45" creationId="{E6AA0320-438F-26B8-3DCE-122FF7936D95}"/>
          </ac:spMkLst>
        </pc:spChg>
        <pc:spChg chg="add mod">
          <ac:chgData name="Brandon Amos" userId="afec91c01fb71b33" providerId="LiveId" clId="{D4573E79-B908-A54B-A424-B4276AB0F977}" dt="2023-07-27T20:39:19.915" v="1786" actId="1036"/>
          <ac:spMkLst>
            <pc:docMk/>
            <pc:sldMk cId="1590833747" sldId="264"/>
            <ac:spMk id="46" creationId="{41BC5EE3-542B-422F-6C69-9095E323DE9A}"/>
          </ac:spMkLst>
        </pc:spChg>
        <pc:spChg chg="add mod">
          <ac:chgData name="Brandon Amos" userId="afec91c01fb71b33" providerId="LiveId" clId="{D4573E79-B908-A54B-A424-B4276AB0F977}" dt="2023-07-27T20:38:59.397" v="1775" actId="1076"/>
          <ac:spMkLst>
            <pc:docMk/>
            <pc:sldMk cId="1590833747" sldId="264"/>
            <ac:spMk id="47" creationId="{BC7D43ED-19B2-0D4B-E82C-19751856211B}"/>
          </ac:spMkLst>
        </pc:spChg>
        <pc:picChg chg="add mod">
          <ac:chgData name="Brandon Amos" userId="afec91c01fb71b33" providerId="LiveId" clId="{D4573E79-B908-A54B-A424-B4276AB0F977}" dt="2023-07-27T20:18:26.943" v="514" actId="1076"/>
          <ac:picMkLst>
            <pc:docMk/>
            <pc:sldMk cId="1590833747" sldId="264"/>
            <ac:picMk id="4" creationId="{9A100AFD-6125-4342-9ADA-5D09E923B415}"/>
          </ac:picMkLst>
        </pc:picChg>
        <pc:picChg chg="add mod">
          <ac:chgData name="Brandon Amos" userId="afec91c01fb71b33" providerId="LiveId" clId="{D4573E79-B908-A54B-A424-B4276AB0F977}" dt="2023-07-27T20:21:24.538" v="562" actId="1076"/>
          <ac:picMkLst>
            <pc:docMk/>
            <pc:sldMk cId="1590833747" sldId="264"/>
            <ac:picMk id="5" creationId="{096230DC-28CD-47FE-3E78-C4EA4B23CE77}"/>
          </ac:picMkLst>
        </pc:picChg>
        <pc:picChg chg="mod">
          <ac:chgData name="Brandon Amos" userId="afec91c01fb71b33" providerId="LiveId" clId="{D4573E79-B908-A54B-A424-B4276AB0F977}" dt="2023-07-27T20:01:30.098" v="16" actId="1076"/>
          <ac:picMkLst>
            <pc:docMk/>
            <pc:sldMk cId="1590833747" sldId="264"/>
            <ac:picMk id="5" creationId="{F32424F3-F1FE-E216-9A8C-2158C1178BE0}"/>
          </ac:picMkLst>
        </pc:picChg>
        <pc:picChg chg="add mod">
          <ac:chgData name="Brandon Amos" userId="afec91c01fb71b33" providerId="LiveId" clId="{D4573E79-B908-A54B-A424-B4276AB0F977}" dt="2023-07-27T20:46:36.012" v="1859" actId="1038"/>
          <ac:picMkLst>
            <pc:docMk/>
            <pc:sldMk cId="1590833747" sldId="264"/>
            <ac:picMk id="6" creationId="{6EA2026A-CE38-0B9D-9089-C9F2F734C46E}"/>
          </ac:picMkLst>
        </pc:picChg>
        <pc:picChg chg="add mod">
          <ac:chgData name="Brandon Amos" userId="afec91c01fb71b33" providerId="LiveId" clId="{D4573E79-B908-A54B-A424-B4276AB0F977}" dt="2023-07-27T20:27:59.272" v="1030" actId="1038"/>
          <ac:picMkLst>
            <pc:docMk/>
            <pc:sldMk cId="1590833747" sldId="264"/>
            <ac:picMk id="7" creationId="{BF075371-3314-1659-2400-B44FC9CE9629}"/>
          </ac:picMkLst>
        </pc:picChg>
        <pc:picChg chg="add del mod">
          <ac:chgData name="Brandon Amos" userId="afec91c01fb71b33" providerId="LiveId" clId="{D4573E79-B908-A54B-A424-B4276AB0F977}" dt="2023-07-27T20:20:09.843" v="531" actId="478"/>
          <ac:picMkLst>
            <pc:docMk/>
            <pc:sldMk cId="1590833747" sldId="264"/>
            <ac:picMk id="12" creationId="{3A7B303E-47AF-C5FC-7DD2-2BDF0E06188B}"/>
          </ac:picMkLst>
        </pc:picChg>
        <pc:picChg chg="add mod">
          <ac:chgData name="Brandon Amos" userId="afec91c01fb71b33" providerId="LiveId" clId="{D4573E79-B908-A54B-A424-B4276AB0F977}" dt="2023-07-27T20:46:38.098" v="1864" actId="1038"/>
          <ac:picMkLst>
            <pc:docMk/>
            <pc:sldMk cId="1590833747" sldId="264"/>
            <ac:picMk id="13" creationId="{5C4EBA4D-3673-8B4A-4A40-F0C031DEC707}"/>
          </ac:picMkLst>
        </pc:picChg>
        <pc:picChg chg="mod">
          <ac:chgData name="Brandon Amos" userId="afec91c01fb71b33" providerId="LiveId" clId="{D4573E79-B908-A54B-A424-B4276AB0F977}" dt="2023-07-27T20:38:41.952" v="1752" actId="1035"/>
          <ac:picMkLst>
            <pc:docMk/>
            <pc:sldMk cId="1590833747" sldId="264"/>
            <ac:picMk id="15" creationId="{4C6603F3-885D-B15E-0B6C-DEEA583F8DF3}"/>
          </ac:picMkLst>
        </pc:picChg>
        <pc:picChg chg="mod">
          <ac:chgData name="Brandon Amos" userId="afec91c01fb71b33" providerId="LiveId" clId="{D4573E79-B908-A54B-A424-B4276AB0F977}" dt="2023-07-27T20:38:50.405" v="1770" actId="1037"/>
          <ac:picMkLst>
            <pc:docMk/>
            <pc:sldMk cId="1590833747" sldId="264"/>
            <ac:picMk id="16" creationId="{02D4E52F-FC22-9393-95D0-D5CF241CBC13}"/>
          </ac:picMkLst>
        </pc:picChg>
        <pc:picChg chg="mod">
          <ac:chgData name="Brandon Amos" userId="afec91c01fb71b33" providerId="LiveId" clId="{D4573E79-B908-A54B-A424-B4276AB0F977}" dt="2023-07-27T20:48:04.326" v="1871" actId="1035"/>
          <ac:picMkLst>
            <pc:docMk/>
            <pc:sldMk cId="1590833747" sldId="264"/>
            <ac:picMk id="17" creationId="{F97C79FA-9495-DA44-FB09-3AD3CF19FABD}"/>
          </ac:picMkLst>
        </pc:picChg>
        <pc:picChg chg="add mod">
          <ac:chgData name="Brandon Amos" userId="afec91c01fb71b33" providerId="LiveId" clId="{D4573E79-B908-A54B-A424-B4276AB0F977}" dt="2023-07-27T20:21:10.376" v="558" actId="1076"/>
          <ac:picMkLst>
            <pc:docMk/>
            <pc:sldMk cId="1590833747" sldId="264"/>
            <ac:picMk id="25" creationId="{EE0FF3F9-56B3-DB62-886B-5B3238A16517}"/>
          </ac:picMkLst>
        </pc:picChg>
        <pc:picChg chg="add mod">
          <ac:chgData name="Brandon Amos" userId="afec91c01fb71b33" providerId="LiveId" clId="{D4573E79-B908-A54B-A424-B4276AB0F977}" dt="2023-07-27T20:21:20.848" v="561" actId="1076"/>
          <ac:picMkLst>
            <pc:docMk/>
            <pc:sldMk cId="1590833747" sldId="264"/>
            <ac:picMk id="26" creationId="{163832C7-AF9C-1EE2-C999-31914A88D2E2}"/>
          </ac:picMkLst>
        </pc:picChg>
        <pc:picChg chg="mod">
          <ac:chgData name="Brandon Amos" userId="afec91c01fb71b33" providerId="LiveId" clId="{D4573E79-B908-A54B-A424-B4276AB0F977}" dt="2023-07-27T20:44:54.617" v="1837" actId="1076"/>
          <ac:picMkLst>
            <pc:docMk/>
            <pc:sldMk cId="1590833747" sldId="264"/>
            <ac:picMk id="35" creationId="{548737EA-6381-9405-77C1-5BEC597C92D5}"/>
          </ac:picMkLst>
        </pc:picChg>
        <pc:picChg chg="add mod">
          <ac:chgData name="Brandon Amos" userId="afec91c01fb71b33" providerId="LiveId" clId="{D4573E79-B908-A54B-A424-B4276AB0F977}" dt="2023-07-27T20:38:41.952" v="1752" actId="1035"/>
          <ac:picMkLst>
            <pc:docMk/>
            <pc:sldMk cId="1590833747" sldId="264"/>
            <ac:picMk id="39" creationId="{9E204594-521C-C7DD-CD0E-D9C7C103D5DE}"/>
          </ac:picMkLst>
        </pc:picChg>
        <pc:picChg chg="add mod">
          <ac:chgData name="Brandon Amos" userId="afec91c01fb71b33" providerId="LiveId" clId="{D4573E79-B908-A54B-A424-B4276AB0F977}" dt="2023-07-27T20:48:04.326" v="1871" actId="1035"/>
          <ac:picMkLst>
            <pc:docMk/>
            <pc:sldMk cId="1590833747" sldId="264"/>
            <ac:picMk id="48" creationId="{050F3C6A-F989-547E-BA96-05192E5FF820}"/>
          </ac:picMkLst>
        </pc:picChg>
        <pc:picChg chg="add del mod">
          <ac:chgData name="Brandon Amos" userId="afec91c01fb71b33" providerId="LiveId" clId="{D4573E79-B908-A54B-A424-B4276AB0F977}" dt="2023-07-27T20:40:24.077" v="1795" actId="478"/>
          <ac:picMkLst>
            <pc:docMk/>
            <pc:sldMk cId="1590833747" sldId="264"/>
            <ac:picMk id="49" creationId="{82EDAF79-C58B-A84E-39F3-2D3B6D6BC38F}"/>
          </ac:picMkLst>
        </pc:picChg>
        <pc:picChg chg="add mod">
          <ac:chgData name="Brandon Amos" userId="afec91c01fb71b33" providerId="LiveId" clId="{D4573E79-B908-A54B-A424-B4276AB0F977}" dt="2023-07-27T20:48:04.326" v="1871" actId="1035"/>
          <ac:picMkLst>
            <pc:docMk/>
            <pc:sldMk cId="1590833747" sldId="264"/>
            <ac:picMk id="50" creationId="{72D22416-36A0-8524-8B11-864B2EB6207A}"/>
          </ac:picMkLst>
        </pc:picChg>
        <pc:picChg chg="mod">
          <ac:chgData name="Brandon Amos" userId="afec91c01fb71b33" providerId="LiveId" clId="{D4573E79-B908-A54B-A424-B4276AB0F977}" dt="2023-07-27T20:46:34.090" v="1856" actId="1038"/>
          <ac:picMkLst>
            <pc:docMk/>
            <pc:sldMk cId="1590833747" sldId="264"/>
            <ac:picMk id="55" creationId="{E8C3B7AD-38CD-0DE8-A4D4-A060A59714EB}"/>
          </ac:picMkLst>
        </pc:picChg>
        <pc:picChg chg="add">
          <ac:chgData name="Brandon Amos" userId="afec91c01fb71b33" providerId="LiveId" clId="{D4573E79-B908-A54B-A424-B4276AB0F977}" dt="2023-07-27T19:47:24.416" v="0"/>
          <ac:picMkLst>
            <pc:docMk/>
            <pc:sldMk cId="1590833747" sldId="264"/>
            <ac:picMk id="56" creationId="{9945BE7D-B820-D147-338E-AFF57D5AA735}"/>
          </ac:picMkLst>
        </pc:picChg>
      </pc:sldChg>
    </pc:docChg>
  </pc:docChgLst>
  <pc:docChgLst>
    <pc:chgData name="Aram Pooladian" userId="f57d29ac3a6843e4" providerId="LiveId" clId="{5DB2E24B-CBA8-BB4B-854D-9561F39DCFAE}"/>
    <pc:docChg chg="undo custSel modSld">
      <pc:chgData name="Aram Pooladian" userId="f57d29ac3a6843e4" providerId="LiveId" clId="{5DB2E24B-CBA8-BB4B-854D-9561F39DCFAE}" dt="2023-07-27T20:49:39.043" v="1542" actId="1076"/>
      <pc:docMkLst>
        <pc:docMk/>
      </pc:docMkLst>
      <pc:sldChg chg="addSp delSp modSp mod">
        <pc:chgData name="Aram Pooladian" userId="f57d29ac3a6843e4" providerId="LiveId" clId="{5DB2E24B-CBA8-BB4B-854D-9561F39DCFAE}" dt="2023-07-27T20:49:39.043" v="1542" actId="1076"/>
        <pc:sldMkLst>
          <pc:docMk/>
          <pc:sldMk cId="1590833747" sldId="264"/>
        </pc:sldMkLst>
        <pc:spChg chg="mod">
          <ac:chgData name="Aram Pooladian" userId="f57d29ac3a6843e4" providerId="LiveId" clId="{5DB2E24B-CBA8-BB4B-854D-9561F39DCFAE}" dt="2023-07-27T19:57:01.715" v="20" actId="255"/>
          <ac:spMkLst>
            <pc:docMk/>
            <pc:sldMk cId="1590833747" sldId="264"/>
            <ac:spMk id="2" creationId="{3E519051-CFB5-EB02-E416-6F43AF64C38B}"/>
          </ac:spMkLst>
        </pc:spChg>
        <pc:spChg chg="mod">
          <ac:chgData name="Aram Pooladian" userId="f57d29ac3a6843e4" providerId="LiveId" clId="{5DB2E24B-CBA8-BB4B-854D-9561F39DCFAE}" dt="2023-07-27T20:19:58.139" v="1082" actId="20577"/>
          <ac:spMkLst>
            <pc:docMk/>
            <pc:sldMk cId="1590833747" sldId="264"/>
            <ac:spMk id="3" creationId="{509C6299-7E21-AF93-D88E-B87CD51BA759}"/>
          </ac:spMkLst>
        </pc:spChg>
        <pc:spChg chg="del mod">
          <ac:chgData name="Aram Pooladian" userId="f57d29ac3a6843e4" providerId="LiveId" clId="{5DB2E24B-CBA8-BB4B-854D-9561F39DCFAE}" dt="2023-07-27T20:05:16.409" v="103" actId="478"/>
          <ac:spMkLst>
            <pc:docMk/>
            <pc:sldMk cId="1590833747" sldId="264"/>
            <ac:spMk id="6" creationId="{7187DE46-3262-F083-29D0-80EB316CD0CF}"/>
          </ac:spMkLst>
        </pc:spChg>
        <pc:spChg chg="mod">
          <ac:chgData name="Aram Pooladian" userId="f57d29ac3a6843e4" providerId="LiveId" clId="{5DB2E24B-CBA8-BB4B-854D-9561F39DCFAE}" dt="2023-07-27T20:24:24.199" v="1245" actId="1076"/>
          <ac:spMkLst>
            <pc:docMk/>
            <pc:sldMk cId="1590833747" sldId="264"/>
            <ac:spMk id="8" creationId="{B9C02CD7-6359-6784-D5D3-D206DC70ABA3}"/>
          </ac:spMkLst>
        </pc:spChg>
        <pc:spChg chg="mod">
          <ac:chgData name="Aram Pooladian" userId="f57d29ac3a6843e4" providerId="LiveId" clId="{5DB2E24B-CBA8-BB4B-854D-9561F39DCFAE}" dt="2023-07-27T20:24:24.199" v="1245" actId="1076"/>
          <ac:spMkLst>
            <pc:docMk/>
            <pc:sldMk cId="1590833747" sldId="264"/>
            <ac:spMk id="9" creationId="{A6AF405B-6814-B73C-E895-61211D4D805C}"/>
          </ac:spMkLst>
        </pc:spChg>
        <pc:spChg chg="add del mod">
          <ac:chgData name="Aram Pooladian" userId="f57d29ac3a6843e4" providerId="LiveId" clId="{5DB2E24B-CBA8-BB4B-854D-9561F39DCFAE}" dt="2023-07-27T20:22:16.779" v="1207" actId="478"/>
          <ac:spMkLst>
            <pc:docMk/>
            <pc:sldMk cId="1590833747" sldId="264"/>
            <ac:spMk id="12" creationId="{1277C08F-C73D-69DE-6051-68CE5D1B8D90}"/>
          </ac:spMkLst>
        </pc:spChg>
        <pc:spChg chg="mod">
          <ac:chgData name="Aram Pooladian" userId="f57d29ac3a6843e4" providerId="LiveId" clId="{5DB2E24B-CBA8-BB4B-854D-9561F39DCFAE}" dt="2023-07-27T20:43:15.605" v="1429" actId="20577"/>
          <ac:spMkLst>
            <pc:docMk/>
            <pc:sldMk cId="1590833747" sldId="264"/>
            <ac:spMk id="18" creationId="{152C755A-18A9-B990-ADC4-75B7AA36F231}"/>
          </ac:spMkLst>
        </pc:spChg>
        <pc:spChg chg="add del mod">
          <ac:chgData name="Aram Pooladian" userId="f57d29ac3a6843e4" providerId="LiveId" clId="{5DB2E24B-CBA8-BB4B-854D-9561F39DCFAE}" dt="2023-07-27T20:07:10.215" v="151" actId="478"/>
          <ac:spMkLst>
            <pc:docMk/>
            <pc:sldMk cId="1590833747" sldId="264"/>
            <ac:spMk id="18" creationId="{74A646AC-7958-1EE5-CE18-FBDA09D21FF4}"/>
          </ac:spMkLst>
        </pc:spChg>
        <pc:spChg chg="add mod">
          <ac:chgData name="Aram Pooladian" userId="f57d29ac3a6843e4" providerId="LiveId" clId="{5DB2E24B-CBA8-BB4B-854D-9561F39DCFAE}" dt="2023-07-27T20:20:57.799" v="1095" actId="1076"/>
          <ac:spMkLst>
            <pc:docMk/>
            <pc:sldMk cId="1590833747" sldId="264"/>
            <ac:spMk id="19" creationId="{B6903D9D-95E2-1EA9-01AA-C194EC0DAD58}"/>
          </ac:spMkLst>
        </pc:spChg>
        <pc:spChg chg="add mod">
          <ac:chgData name="Aram Pooladian" userId="f57d29ac3a6843e4" providerId="LiveId" clId="{5DB2E24B-CBA8-BB4B-854D-9561F39DCFAE}" dt="2023-07-27T20:20:57.799" v="1095" actId="1076"/>
          <ac:spMkLst>
            <pc:docMk/>
            <pc:sldMk cId="1590833747" sldId="264"/>
            <ac:spMk id="20" creationId="{38B5C14E-AA8B-8F1D-1BB6-B719FF1669CF}"/>
          </ac:spMkLst>
        </pc:spChg>
        <pc:spChg chg="add mod">
          <ac:chgData name="Aram Pooladian" userId="f57d29ac3a6843e4" providerId="LiveId" clId="{5DB2E24B-CBA8-BB4B-854D-9561F39DCFAE}" dt="2023-07-27T20:20:57.799" v="1095" actId="1076"/>
          <ac:spMkLst>
            <pc:docMk/>
            <pc:sldMk cId="1590833747" sldId="264"/>
            <ac:spMk id="23" creationId="{929621C9-4D48-8CCD-53B2-FB2FA54A9803}"/>
          </ac:spMkLst>
        </pc:spChg>
        <pc:spChg chg="add mod">
          <ac:chgData name="Aram Pooladian" userId="f57d29ac3a6843e4" providerId="LiveId" clId="{5DB2E24B-CBA8-BB4B-854D-9561F39DCFAE}" dt="2023-07-27T20:49:34.592" v="1540" actId="1076"/>
          <ac:spMkLst>
            <pc:docMk/>
            <pc:sldMk cId="1590833747" sldId="264"/>
            <ac:spMk id="24" creationId="{5FCBFD9F-C656-D918-6DBA-96D2F41AFC87}"/>
          </ac:spMkLst>
        </pc:spChg>
        <pc:spChg chg="mod">
          <ac:chgData name="Aram Pooladian" userId="f57d29ac3a6843e4" providerId="LiveId" clId="{5DB2E24B-CBA8-BB4B-854D-9561F39DCFAE}" dt="2023-07-27T20:28:43.526" v="1408" actId="20577"/>
          <ac:spMkLst>
            <pc:docMk/>
            <pc:sldMk cId="1590833747" sldId="264"/>
            <ac:spMk id="27" creationId="{7ABC5EAC-7BD7-CDCF-C66C-759854316321}"/>
          </ac:spMkLst>
        </pc:spChg>
        <pc:spChg chg="add mod">
          <ac:chgData name="Aram Pooladian" userId="f57d29ac3a6843e4" providerId="LiveId" clId="{5DB2E24B-CBA8-BB4B-854D-9561F39DCFAE}" dt="2023-07-27T20:25:49.130" v="1365" actId="1076"/>
          <ac:spMkLst>
            <pc:docMk/>
            <pc:sldMk cId="1590833747" sldId="264"/>
            <ac:spMk id="28" creationId="{1988AFD2-6E08-264B-A493-2058D2D6A72A}"/>
          </ac:spMkLst>
        </pc:spChg>
        <pc:spChg chg="add del">
          <ac:chgData name="Aram Pooladian" userId="f57d29ac3a6843e4" providerId="LiveId" clId="{5DB2E24B-CBA8-BB4B-854D-9561F39DCFAE}" dt="2023-07-27T20:20:57.450" v="1094" actId="22"/>
          <ac:spMkLst>
            <pc:docMk/>
            <pc:sldMk cId="1590833747" sldId="264"/>
            <ac:spMk id="28" creationId="{4B3C57C9-00EB-CF9C-6B49-1435D6FCF5ED}"/>
          </ac:spMkLst>
        </pc:spChg>
        <pc:spChg chg="add del mod">
          <ac:chgData name="Aram Pooladian" userId="f57d29ac3a6843e4" providerId="LiveId" clId="{5DB2E24B-CBA8-BB4B-854D-9561F39DCFAE}" dt="2023-07-27T20:20:56.826" v="1092"/>
          <ac:spMkLst>
            <pc:docMk/>
            <pc:sldMk cId="1590833747" sldId="264"/>
            <ac:spMk id="29" creationId="{51D69AC0-A5FF-ECF9-04D7-136955B1B9C1}"/>
          </ac:spMkLst>
        </pc:spChg>
        <pc:spChg chg="add del mod">
          <ac:chgData name="Aram Pooladian" userId="f57d29ac3a6843e4" providerId="LiveId" clId="{5DB2E24B-CBA8-BB4B-854D-9561F39DCFAE}" dt="2023-07-27T20:21:02.706" v="1098"/>
          <ac:spMkLst>
            <pc:docMk/>
            <pc:sldMk cId="1590833747" sldId="264"/>
            <ac:spMk id="30" creationId="{0FE7C464-B52D-0B8B-7A11-8157F395865C}"/>
          </ac:spMkLst>
        </pc:spChg>
        <pc:spChg chg="add mod">
          <ac:chgData name="Aram Pooladian" userId="f57d29ac3a6843e4" providerId="LiveId" clId="{5DB2E24B-CBA8-BB4B-854D-9561F39DCFAE}" dt="2023-07-27T20:22:45.998" v="1235" actId="20577"/>
          <ac:spMkLst>
            <pc:docMk/>
            <pc:sldMk cId="1590833747" sldId="264"/>
            <ac:spMk id="32" creationId="{50478F62-EC3D-CBED-71D7-5F2EE4071C5E}"/>
          </ac:spMkLst>
        </pc:spChg>
        <pc:spChg chg="del mod">
          <ac:chgData name="Aram Pooladian" userId="f57d29ac3a6843e4" providerId="LiveId" clId="{5DB2E24B-CBA8-BB4B-854D-9561F39DCFAE}" dt="2023-07-27T20:06:10.886" v="107" actId="478"/>
          <ac:spMkLst>
            <pc:docMk/>
            <pc:sldMk cId="1590833747" sldId="264"/>
            <ac:spMk id="33" creationId="{FB663633-896C-32A1-2757-35313940E188}"/>
          </ac:spMkLst>
        </pc:spChg>
        <pc:spChg chg="del mod">
          <ac:chgData name="Aram Pooladian" userId="f57d29ac3a6843e4" providerId="LiveId" clId="{5DB2E24B-CBA8-BB4B-854D-9561F39DCFAE}" dt="2023-07-27T20:06:08.124" v="105" actId="478"/>
          <ac:spMkLst>
            <pc:docMk/>
            <pc:sldMk cId="1590833747" sldId="264"/>
            <ac:spMk id="34" creationId="{4D088141-E55D-DBAF-56A7-6BCB556720EF}"/>
          </ac:spMkLst>
        </pc:spChg>
        <pc:spChg chg="mod">
          <ac:chgData name="Aram Pooladian" userId="f57d29ac3a6843e4" providerId="LiveId" clId="{5DB2E24B-CBA8-BB4B-854D-9561F39DCFAE}" dt="2023-07-27T20:23:11.154" v="1243" actId="1076"/>
          <ac:spMkLst>
            <pc:docMk/>
            <pc:sldMk cId="1590833747" sldId="264"/>
            <ac:spMk id="37" creationId="{0B33130A-B03E-7BBF-F2F5-FDBAFEE095C6}"/>
          </ac:spMkLst>
        </pc:spChg>
        <pc:spChg chg="mod">
          <ac:chgData name="Aram Pooladian" userId="f57d29ac3a6843e4" providerId="LiveId" clId="{5DB2E24B-CBA8-BB4B-854D-9561F39DCFAE}" dt="2023-07-27T20:42:27.064" v="1410" actId="1076"/>
          <ac:spMkLst>
            <pc:docMk/>
            <pc:sldMk cId="1590833747" sldId="264"/>
            <ac:spMk id="41" creationId="{CFDC6C3B-8406-9349-95AE-80268B235E91}"/>
          </ac:spMkLst>
        </pc:spChg>
        <pc:spChg chg="mod">
          <ac:chgData name="Aram Pooladian" userId="f57d29ac3a6843e4" providerId="LiveId" clId="{5DB2E24B-CBA8-BB4B-854D-9561F39DCFAE}" dt="2023-07-27T20:06:42.907" v="140" actId="20577"/>
          <ac:spMkLst>
            <pc:docMk/>
            <pc:sldMk cId="1590833747" sldId="264"/>
            <ac:spMk id="43" creationId="{70F61556-8399-1A4F-8958-B29A446BC60E}"/>
          </ac:spMkLst>
        </pc:spChg>
        <pc:spChg chg="mod">
          <ac:chgData name="Aram Pooladian" userId="f57d29ac3a6843e4" providerId="LiveId" clId="{5DB2E24B-CBA8-BB4B-854D-9561F39DCFAE}" dt="2023-07-27T20:41:37.057" v="1409" actId="14100"/>
          <ac:spMkLst>
            <pc:docMk/>
            <pc:sldMk cId="1590833747" sldId="264"/>
            <ac:spMk id="44" creationId="{DE2DC523-80C8-06DD-0746-DD5B7A3B8F00}"/>
          </ac:spMkLst>
        </pc:spChg>
        <pc:picChg chg="mod">
          <ac:chgData name="Aram Pooladian" userId="f57d29ac3a6843e4" providerId="LiveId" clId="{5DB2E24B-CBA8-BB4B-854D-9561F39DCFAE}" dt="2023-07-27T20:06:29.118" v="125" actId="1076"/>
          <ac:picMkLst>
            <pc:docMk/>
            <pc:sldMk cId="1590833747" sldId="264"/>
            <ac:picMk id="4" creationId="{9A100AFD-6125-4342-9ADA-5D09E923B415}"/>
          </ac:picMkLst>
        </pc:picChg>
        <pc:picChg chg="mod">
          <ac:chgData name="Aram Pooladian" userId="f57d29ac3a6843e4" providerId="LiveId" clId="{5DB2E24B-CBA8-BB4B-854D-9561F39DCFAE}" dt="2023-07-27T20:24:24.199" v="1245" actId="1076"/>
          <ac:picMkLst>
            <pc:docMk/>
            <pc:sldMk cId="1590833747" sldId="264"/>
            <ac:picMk id="5" creationId="{096230DC-28CD-47FE-3E78-C4EA4B23CE77}"/>
          </ac:picMkLst>
        </pc:picChg>
        <pc:picChg chg="add del mod">
          <ac:chgData name="Aram Pooladian" userId="f57d29ac3a6843e4" providerId="LiveId" clId="{5DB2E24B-CBA8-BB4B-854D-9561F39DCFAE}" dt="2023-07-27T20:02:01.552" v="86" actId="478"/>
          <ac:picMkLst>
            <pc:docMk/>
            <pc:sldMk cId="1590833747" sldId="264"/>
            <ac:picMk id="5" creationId="{F32424F3-F1FE-E216-9A8C-2158C1178BE0}"/>
          </ac:picMkLst>
        </pc:picChg>
        <pc:picChg chg="mod">
          <ac:chgData name="Aram Pooladian" userId="f57d29ac3a6843e4" providerId="LiveId" clId="{5DB2E24B-CBA8-BB4B-854D-9561F39DCFAE}" dt="2023-07-27T20:47:02.694" v="1533" actId="14100"/>
          <ac:picMkLst>
            <pc:docMk/>
            <pc:sldMk cId="1590833747" sldId="264"/>
            <ac:picMk id="6" creationId="{6EA2026A-CE38-0B9D-9089-C9F2F734C46E}"/>
          </ac:picMkLst>
        </pc:picChg>
        <pc:picChg chg="mod">
          <ac:chgData name="Aram Pooladian" userId="f57d29ac3a6843e4" providerId="LiveId" clId="{5DB2E24B-CBA8-BB4B-854D-9561F39DCFAE}" dt="2023-07-27T20:18:02.339" v="869" actId="14100"/>
          <ac:picMkLst>
            <pc:docMk/>
            <pc:sldMk cId="1590833747" sldId="264"/>
            <ac:picMk id="7" creationId="{BF075371-3314-1659-2400-B44FC9CE9629}"/>
          </ac:picMkLst>
        </pc:picChg>
        <pc:picChg chg="add del mod">
          <ac:chgData name="Aram Pooladian" userId="f57d29ac3a6843e4" providerId="LiveId" clId="{5DB2E24B-CBA8-BB4B-854D-9561F39DCFAE}" dt="2023-07-27T20:02:02.670" v="87" actId="478"/>
          <ac:picMkLst>
            <pc:docMk/>
            <pc:sldMk cId="1590833747" sldId="264"/>
            <ac:picMk id="9" creationId="{DFFFFF24-2ED3-E239-544E-4B1E21081C64}"/>
          </ac:picMkLst>
        </pc:picChg>
        <pc:picChg chg="add del mod">
          <ac:chgData name="Aram Pooladian" userId="f57d29ac3a6843e4" providerId="LiveId" clId="{5DB2E24B-CBA8-BB4B-854D-9561F39DCFAE}" dt="2023-07-27T20:13:18.273" v="557" actId="478"/>
          <ac:picMkLst>
            <pc:docMk/>
            <pc:sldMk cId="1590833747" sldId="264"/>
            <ac:picMk id="11" creationId="{D35293EA-0775-20DE-FAF0-282A8F3E1C14}"/>
          </ac:picMkLst>
        </pc:picChg>
        <pc:picChg chg="add del mod">
          <ac:chgData name="Aram Pooladian" userId="f57d29ac3a6843e4" providerId="LiveId" clId="{5DB2E24B-CBA8-BB4B-854D-9561F39DCFAE}" dt="2023-07-27T20:14:18.251" v="669" actId="478"/>
          <ac:picMkLst>
            <pc:docMk/>
            <pc:sldMk cId="1590833747" sldId="264"/>
            <ac:picMk id="12" creationId="{C39FFF10-2E32-C343-1B86-68A316AA4F71}"/>
          </ac:picMkLst>
        </pc:picChg>
        <pc:picChg chg="mod">
          <ac:chgData name="Aram Pooladian" userId="f57d29ac3a6843e4" providerId="LiveId" clId="{5DB2E24B-CBA8-BB4B-854D-9561F39DCFAE}" dt="2023-07-27T20:47:51.283" v="1537" actId="1076"/>
          <ac:picMkLst>
            <pc:docMk/>
            <pc:sldMk cId="1590833747" sldId="264"/>
            <ac:picMk id="13" creationId="{5C4EBA4D-3673-8B4A-4A40-F0C031DEC707}"/>
          </ac:picMkLst>
        </pc:picChg>
        <pc:picChg chg="add del mod">
          <ac:chgData name="Aram Pooladian" userId="f57d29ac3a6843e4" providerId="LiveId" clId="{5DB2E24B-CBA8-BB4B-854D-9561F39DCFAE}" dt="2023-07-27T20:42:27.064" v="1410" actId="1076"/>
          <ac:picMkLst>
            <pc:docMk/>
            <pc:sldMk cId="1590833747" sldId="264"/>
            <ac:picMk id="15" creationId="{4C6603F3-885D-B15E-0B6C-DEEA583F8DF3}"/>
          </ac:picMkLst>
        </pc:picChg>
        <pc:picChg chg="add mod">
          <ac:chgData name="Aram Pooladian" userId="f57d29ac3a6843e4" providerId="LiveId" clId="{5DB2E24B-CBA8-BB4B-854D-9561F39DCFAE}" dt="2023-07-27T20:23:11.154" v="1243" actId="1076"/>
          <ac:picMkLst>
            <pc:docMk/>
            <pc:sldMk cId="1590833747" sldId="264"/>
            <ac:picMk id="16" creationId="{02D4E52F-FC22-9393-95D0-D5CF241CBC13}"/>
          </ac:picMkLst>
        </pc:picChg>
        <pc:picChg chg="add mod">
          <ac:chgData name="Aram Pooladian" userId="f57d29ac3a6843e4" providerId="LiveId" clId="{5DB2E24B-CBA8-BB4B-854D-9561F39DCFAE}" dt="2023-07-27T20:49:36.098" v="1541" actId="1076"/>
          <ac:picMkLst>
            <pc:docMk/>
            <pc:sldMk cId="1590833747" sldId="264"/>
            <ac:picMk id="17" creationId="{F97C79FA-9495-DA44-FB09-3AD3CF19FABD}"/>
          </ac:picMkLst>
        </pc:picChg>
        <pc:picChg chg="add mod">
          <ac:chgData name="Aram Pooladian" userId="f57d29ac3a6843e4" providerId="LiveId" clId="{5DB2E24B-CBA8-BB4B-854D-9561F39DCFAE}" dt="2023-07-27T20:20:57.799" v="1095" actId="1076"/>
          <ac:picMkLst>
            <pc:docMk/>
            <pc:sldMk cId="1590833747" sldId="264"/>
            <ac:picMk id="21" creationId="{88AF50AC-4EF8-B3B9-2965-09BCC8E34679}"/>
          </ac:picMkLst>
        </pc:picChg>
        <pc:picChg chg="add mod">
          <ac:chgData name="Aram Pooladian" userId="f57d29ac3a6843e4" providerId="LiveId" clId="{5DB2E24B-CBA8-BB4B-854D-9561F39DCFAE}" dt="2023-07-27T20:20:57.799" v="1095" actId="1076"/>
          <ac:picMkLst>
            <pc:docMk/>
            <pc:sldMk cId="1590833747" sldId="264"/>
            <ac:picMk id="22" creationId="{A62DE6E0-529D-2CC4-2639-A55C8391F59D}"/>
          </ac:picMkLst>
        </pc:picChg>
        <pc:picChg chg="mod">
          <ac:chgData name="Aram Pooladian" userId="f57d29ac3a6843e4" providerId="LiveId" clId="{5DB2E24B-CBA8-BB4B-854D-9561F39DCFAE}" dt="2023-07-27T20:26:07.437" v="1370" actId="1076"/>
          <ac:picMkLst>
            <pc:docMk/>
            <pc:sldMk cId="1590833747" sldId="264"/>
            <ac:picMk id="25" creationId="{EE0FF3F9-56B3-DB62-886B-5B3238A16517}"/>
          </ac:picMkLst>
        </pc:picChg>
        <pc:picChg chg="mod">
          <ac:chgData name="Aram Pooladian" userId="f57d29ac3a6843e4" providerId="LiveId" clId="{5DB2E24B-CBA8-BB4B-854D-9561F39DCFAE}" dt="2023-07-27T20:26:01.506" v="1368" actId="14100"/>
          <ac:picMkLst>
            <pc:docMk/>
            <pc:sldMk cId="1590833747" sldId="264"/>
            <ac:picMk id="26" creationId="{163832C7-AF9C-1EE2-C999-31914A88D2E2}"/>
          </ac:picMkLst>
        </pc:picChg>
        <pc:picChg chg="add mod">
          <ac:chgData name="Aram Pooladian" userId="f57d29ac3a6843e4" providerId="LiveId" clId="{5DB2E24B-CBA8-BB4B-854D-9561F39DCFAE}" dt="2023-07-27T20:22:52.336" v="1241" actId="1037"/>
          <ac:picMkLst>
            <pc:docMk/>
            <pc:sldMk cId="1590833747" sldId="264"/>
            <ac:picMk id="35" creationId="{548737EA-6381-9405-77C1-5BEC597C92D5}"/>
          </ac:picMkLst>
        </pc:picChg>
        <pc:picChg chg="del">
          <ac:chgData name="Aram Pooladian" userId="f57d29ac3a6843e4" providerId="LiveId" clId="{5DB2E24B-CBA8-BB4B-854D-9561F39DCFAE}" dt="2023-07-27T19:56:41.184" v="9" actId="478"/>
          <ac:picMkLst>
            <pc:docMk/>
            <pc:sldMk cId="1590833747" sldId="264"/>
            <ac:picMk id="36" creationId="{5DA3DF67-B15D-530F-F1C3-4480CD3BEABB}"/>
          </ac:picMkLst>
        </pc:picChg>
        <pc:picChg chg="mod">
          <ac:chgData name="Aram Pooladian" userId="f57d29ac3a6843e4" providerId="LiveId" clId="{5DB2E24B-CBA8-BB4B-854D-9561F39DCFAE}" dt="2023-07-27T20:49:32.143" v="1538" actId="1076"/>
          <ac:picMkLst>
            <pc:docMk/>
            <pc:sldMk cId="1590833747" sldId="264"/>
            <ac:picMk id="48" creationId="{050F3C6A-F989-547E-BA96-05192E5FF820}"/>
          </ac:picMkLst>
        </pc:picChg>
        <pc:picChg chg="mod">
          <ac:chgData name="Aram Pooladian" userId="f57d29ac3a6843e4" providerId="LiveId" clId="{5DB2E24B-CBA8-BB4B-854D-9561F39DCFAE}" dt="2023-07-27T20:49:39.043" v="1542" actId="1076"/>
          <ac:picMkLst>
            <pc:docMk/>
            <pc:sldMk cId="1590833747" sldId="264"/>
            <ac:picMk id="50" creationId="{72D22416-36A0-8524-8B11-864B2EB6207A}"/>
          </ac:picMkLst>
        </pc:picChg>
        <pc:picChg chg="mod">
          <ac:chgData name="Aram Pooladian" userId="f57d29ac3a6843e4" providerId="LiveId" clId="{5DB2E24B-CBA8-BB4B-854D-9561F39DCFAE}" dt="2023-07-27T20:23:11.154" v="1243" actId="1076"/>
          <ac:picMkLst>
            <pc:docMk/>
            <pc:sldMk cId="1590833747" sldId="264"/>
            <ac:picMk id="55" creationId="{E8C3B7AD-38CD-0DE8-A4D4-A060A59714EB}"/>
          </ac:picMkLst>
        </pc:picChg>
        <pc:picChg chg="del">
          <ac:chgData name="Aram Pooladian" userId="f57d29ac3a6843e4" providerId="LiveId" clId="{5DB2E24B-CBA8-BB4B-854D-9561F39DCFAE}" dt="2023-07-27T20:02:04.065" v="88" actId="478"/>
          <ac:picMkLst>
            <pc:docMk/>
            <pc:sldMk cId="1590833747" sldId="264"/>
            <ac:picMk id="56" creationId="{9945BE7D-B820-D147-338E-AFF57D5AA7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71A45-7C7B-4E7C-83A3-05F7BCDEEBB5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23445-5362-4DF3-9BD0-A473C390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1pPr>
    <a:lvl2pPr marL="1258352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2pPr>
    <a:lvl3pPr marL="2516703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3pPr>
    <a:lvl4pPr marL="3775056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4pPr>
    <a:lvl5pPr marL="5033408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5pPr>
    <a:lvl6pPr marL="6291759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6pPr>
    <a:lvl7pPr marL="7550112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7pPr>
    <a:lvl8pPr marL="8808464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8pPr>
    <a:lvl9pPr marL="10066815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281E-CB7B-4748-8C59-D3A1CEC358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_in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389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82">
          <p15:clr>
            <a:srgbClr val="FBAE40"/>
          </p15:clr>
        </p15:guide>
        <p15:guide id="2" pos="95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753930" y="40148148"/>
            <a:ext cx="7064216" cy="227890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1508508" y="2570206"/>
            <a:ext cx="27247693" cy="722908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695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753930" y="40148148"/>
            <a:ext cx="7064216" cy="227890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08512" y="10013965"/>
            <a:ext cx="13266434" cy="285094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2738" dirty="0" smtClean="0">
                <a:solidFill>
                  <a:schemeClr val="tx2"/>
                </a:solidFill>
              </a:defRPr>
            </a:lvl3pPr>
            <a:lvl4pPr>
              <a:defRPr lang="en-US" sz="2347" dirty="0" smtClean="0">
                <a:solidFill>
                  <a:schemeClr val="tx2"/>
                </a:solidFill>
              </a:defRPr>
            </a:lvl4pPr>
            <a:lvl5pPr>
              <a:defRPr lang="en-US" sz="2347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5489770" y="10013965"/>
            <a:ext cx="13261181" cy="285094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2738" dirty="0" smtClean="0">
                <a:solidFill>
                  <a:schemeClr val="tx2"/>
                </a:solidFill>
              </a:defRPr>
            </a:lvl3pPr>
            <a:lvl4pPr>
              <a:defRPr lang="en-US" sz="2347" dirty="0" smtClean="0">
                <a:solidFill>
                  <a:schemeClr val="tx2"/>
                </a:solidFill>
              </a:defRPr>
            </a:lvl4pPr>
            <a:lvl5pPr>
              <a:defRPr lang="en-US" sz="2347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1508508" y="2570206"/>
            <a:ext cx="27247693" cy="722908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5517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675" r:id="rId13"/>
    <p:sldLayoutId id="2147483676" r:id="rId14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4EBA4D-3673-8B4A-4A40-F0C031DE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00" y="29235550"/>
            <a:ext cx="13048066" cy="461931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6DBF264-9C27-3B76-F670-6920EB496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30858" y="675459"/>
            <a:ext cx="3872954" cy="3872954"/>
          </a:xfrm>
          <a:prstGeom prst="rect">
            <a:avLst/>
          </a:prstGeom>
        </p:spPr>
      </p:pic>
      <p:sp>
        <p:nvSpPr>
          <p:cNvPr id="63" name="Content Placeholder 14">
            <a:extLst>
              <a:ext uri="{FF2B5EF4-FFF2-40B4-BE49-F238E27FC236}">
                <a16:creationId xmlns:a16="http://schemas.microsoft.com/office/drawing/2014/main" id="{E60B605C-388D-B44B-B7A9-04AF1112A5FB}"/>
              </a:ext>
            </a:extLst>
          </p:cNvPr>
          <p:cNvSpPr>
            <a:spLocks noGrp="1"/>
          </p:cNvSpPr>
          <p:nvPr/>
        </p:nvSpPr>
        <p:spPr>
          <a:xfrm>
            <a:off x="1246244" y="397339"/>
            <a:ext cx="24764522" cy="4446142"/>
          </a:xfrm>
          <a:prstGeom prst="rect">
            <a:avLst/>
          </a:prstGeom>
        </p:spPr>
        <p:txBody>
          <a:bodyPr vert="horz" lIns="83838" tIns="41919" rIns="83838" bIns="41919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953" b="1">
                <a:solidFill>
                  <a:srgbClr val="374C8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 Neue Condensed" panose="02000503000000020004" pitchFamily="2" charset="0"/>
              </a:rPr>
              <a:t>Neural Optimal Transport with Lagrangian Costs</a:t>
            </a:r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70F61556-8399-1A4F-8958-B29A446BC60E}"/>
              </a:ext>
            </a:extLst>
          </p:cNvPr>
          <p:cNvSpPr>
            <a:spLocks noGrp="1"/>
          </p:cNvSpPr>
          <p:nvPr/>
        </p:nvSpPr>
        <p:spPr>
          <a:xfrm>
            <a:off x="1255624" y="6959314"/>
            <a:ext cx="27773344" cy="911828"/>
          </a:xfrm>
          <a:prstGeom prst="rect">
            <a:avLst/>
          </a:prstGeom>
          <a:solidFill>
            <a:srgbClr val="374C81"/>
          </a:solidFill>
          <a:ln w="254000">
            <a:solidFill>
              <a:srgbClr val="374C81"/>
            </a:solidFill>
          </a:ln>
        </p:spPr>
        <p:txBody>
          <a:bodyPr vert="horz" lIns="83838" tIns="41919" rIns="83838" bIns="41919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61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Optimal transport (OT) with Lagrangian costs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B9C02CD7-6359-6784-D5D3-D206DC70ABA3}"/>
              </a:ext>
            </a:extLst>
          </p:cNvPr>
          <p:cNvSpPr>
            <a:spLocks noGrp="1"/>
          </p:cNvSpPr>
          <p:nvPr/>
        </p:nvSpPr>
        <p:spPr>
          <a:xfrm>
            <a:off x="1179441" y="33963544"/>
            <a:ext cx="27774886" cy="915525"/>
          </a:xfrm>
          <a:prstGeom prst="rect">
            <a:avLst/>
          </a:prstGeom>
          <a:solidFill>
            <a:srgbClr val="374C81"/>
          </a:solidFill>
          <a:ln w="254000">
            <a:solidFill>
              <a:srgbClr val="374C81"/>
            </a:solidFill>
          </a:ln>
        </p:spPr>
        <p:txBody>
          <a:bodyPr vert="horz" lIns="83838" tIns="41919" rIns="83838" bIns="41919" rtlCol="0" anchor="ctr" anchorCtr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502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Metric learning with Lagrangian OT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672839-D302-46D7-ECF5-A4F237A6E3F3}"/>
              </a:ext>
            </a:extLst>
          </p:cNvPr>
          <p:cNvSpPr txBox="1">
            <a:spLocks/>
          </p:cNvSpPr>
          <p:nvPr/>
        </p:nvSpPr>
        <p:spPr>
          <a:xfrm>
            <a:off x="1239781" y="4469407"/>
            <a:ext cx="28040593" cy="2411259"/>
          </a:xfrm>
          <a:prstGeom prst="rect">
            <a:avLst/>
          </a:prstGeom>
        </p:spPr>
        <p:txBody>
          <a:bodyPr vert="horz" lIns="118899" tIns="59450" rIns="118899" bIns="59450" rtlCol="0">
            <a:no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5201" b="1">
                <a:latin typeface="Source Sans Pro" panose="020B0503030403020204" pitchFamily="34" charset="0"/>
                <a:ea typeface="Source Sans Pro" panose="020B0503030403020204" pitchFamily="34" charset="0"/>
              </a:rPr>
              <a:t>Aram-Alexandre Pooladian	Carles Domingo-Enrich	Ricky T. Q. Chen 	Brandon Amos</a:t>
            </a:r>
            <a:br>
              <a:rPr lang="en-US" sz="5201" b="1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5201">
                <a:latin typeface="Source Sans Pro" panose="020B0503030403020204" pitchFamily="34" charset="0"/>
                <a:ea typeface="Source Sans Pro" panose="020B0503030403020204" pitchFamily="34" charset="0"/>
              </a:rPr>
              <a:t>NYU, Meta AI									NYU, Meta AI							Meta AI						Meta AI</a:t>
            </a:r>
          </a:p>
        </p:txBody>
      </p:sp>
      <p:sp>
        <p:nvSpPr>
          <p:cNvPr id="31" name="Content Placeholder 14">
            <a:extLst>
              <a:ext uri="{FF2B5EF4-FFF2-40B4-BE49-F238E27FC236}">
                <a16:creationId xmlns:a16="http://schemas.microsoft.com/office/drawing/2014/main" id="{F25394BE-05F0-A355-5F06-D47CFD06A50B}"/>
              </a:ext>
            </a:extLst>
          </p:cNvPr>
          <p:cNvSpPr>
            <a:spLocks noGrp="1"/>
          </p:cNvSpPr>
          <p:nvPr/>
        </p:nvSpPr>
        <p:spPr>
          <a:xfrm>
            <a:off x="25518658" y="205366"/>
            <a:ext cx="2523841" cy="941319"/>
          </a:xfrm>
          <a:prstGeom prst="rect">
            <a:avLst/>
          </a:prstGeom>
        </p:spPr>
        <p:txBody>
          <a:bodyPr vert="horz" lIns="83838" tIns="41919" rIns="83838" bIns="41919" rtlCol="0">
            <a:no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81">
                <a:solidFill>
                  <a:srgbClr val="3572B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paper</a:t>
            </a:r>
          </a:p>
        </p:txBody>
      </p: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0B33130A-B03E-7BBF-F2F5-FDBAFEE095C6}"/>
              </a:ext>
            </a:extLst>
          </p:cNvPr>
          <p:cNvSpPr>
            <a:spLocks noGrp="1"/>
          </p:cNvSpPr>
          <p:nvPr/>
        </p:nvSpPr>
        <p:spPr>
          <a:xfrm>
            <a:off x="1181170" y="22087977"/>
            <a:ext cx="27774886" cy="915525"/>
          </a:xfrm>
          <a:prstGeom prst="rect">
            <a:avLst/>
          </a:prstGeom>
          <a:solidFill>
            <a:srgbClr val="374C81"/>
          </a:solidFill>
          <a:ln w="254000">
            <a:solidFill>
              <a:srgbClr val="374C81"/>
            </a:solidFill>
          </a:ln>
        </p:spPr>
        <p:txBody>
          <a:bodyPr vert="horz" lIns="83838" tIns="41919" rIns="83838" bIns="41919" rtlCol="0" anchor="ctr" anchorCtr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502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Neural OT with Lagrangian Costs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519051-CFB5-EB02-E416-6F43AF64C38B}"/>
              </a:ext>
            </a:extLst>
          </p:cNvPr>
          <p:cNvSpPr txBox="1">
            <a:spLocks/>
          </p:cNvSpPr>
          <p:nvPr/>
        </p:nvSpPr>
        <p:spPr>
          <a:xfrm>
            <a:off x="1179446" y="8139586"/>
            <a:ext cx="28100927" cy="809311"/>
          </a:xfrm>
          <a:prstGeom prst="rect">
            <a:avLst/>
          </a:prstGeom>
        </p:spPr>
        <p:txBody>
          <a:bodyPr vert="horz" lIns="118899" tIns="59450" rIns="118899" bIns="5945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Tx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📚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  <a:ea typeface="Source Sans Pro"/>
              </a:rPr>
              <a:t>Optimal Transport: Old and New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  <a:ea typeface="Source Sans Pro"/>
              </a:rPr>
              <a:t>. Cedric Villani, 2008;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Computational Optimal Transport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Gabriel Peyré and Marco Cuturi, 2018.</a:t>
            </a:r>
            <a:endParaRPr lang="en-US" sz="3641">
              <a:solidFill>
                <a:schemeClr val="tx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12">
                <a:extLst>
                  <a:ext uri="{FF2B5EF4-FFF2-40B4-BE49-F238E27FC236}">
                    <a16:creationId xmlns:a16="http://schemas.microsoft.com/office/drawing/2014/main" id="{509C6299-7E21-AF93-D88E-B87CD51BA7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687" y="8948900"/>
                <a:ext cx="27877517" cy="2541834"/>
              </a:xfrm>
              <a:prstGeom prst="rect">
                <a:avLst/>
              </a:prstGeom>
            </p:spPr>
            <p:txBody>
              <a:bodyPr vert="horz" lIns="428038" tIns="214019" rIns="428038" bIns="214019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0"/>
                  </a:spcBef>
                  <a:buFontTx/>
                  <a:buNone/>
                  <a:defRPr sz="2000" b="0" i="0"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ource Sans Pro" panose="020B0503030403020204" pitchFamily="34" charset="0"/>
                  </a:defRPr>
                </a:lvl1pPr>
                <a:lvl2pPr marL="4572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Lucida Grande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4pPr>
                <a:lvl5pPr marL="18288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201"/>
                  <a:t>For a cost function </a:t>
                </a:r>
                <a14:m>
                  <m:oMath xmlns:m="http://schemas.openxmlformats.org/officeDocument/2006/math">
                    <m:r>
                      <a:rPr lang="en-US" sz="5201" i="1">
                        <a:latin typeface="Cambria Math" panose="02000503000000000000" pitchFamily="2" charset="77"/>
                      </a:rPr>
                      <m:t>𝑐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 :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𝒳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×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𝒴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→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ℝ</m:t>
                    </m:r>
                  </m:oMath>
                </a14:m>
                <a:r>
                  <a:rPr lang="en-US" sz="5201"/>
                  <a:t>, the (dual) </a:t>
                </a:r>
                <a:r>
                  <a:rPr lang="en-US" sz="5201" b="1"/>
                  <a:t>transport problem </a:t>
                </a:r>
                <a:r>
                  <a:rPr lang="en-US" sz="5201"/>
                  <a:t>is given by </a:t>
                </a:r>
              </a:p>
            </p:txBody>
          </p:sp>
        </mc:Choice>
        <mc:Fallback>
          <p:sp>
            <p:nvSpPr>
              <p:cNvPr id="3" name="Content Placeholder 12">
                <a:extLst>
                  <a:ext uri="{FF2B5EF4-FFF2-40B4-BE49-F238E27FC236}">
                    <a16:creationId xmlns:a16="http://schemas.microsoft.com/office/drawing/2014/main" id="{509C6299-7E21-AF93-D88E-B87CD51BA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7" y="8948900"/>
                <a:ext cx="27877517" cy="2541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E8C3B7AD-38CD-0DE8-A4D4-A060A5971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5851" y="25412063"/>
            <a:ext cx="6823658" cy="3894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100AFD-6125-4342-9ADA-5D09E923B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446" y="9947814"/>
            <a:ext cx="14895327" cy="2295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75371-3314-1659-2400-B44FC9CE96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77463" y="10381842"/>
            <a:ext cx="13136778" cy="1561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6603F3-885D-B15E-0B6C-DEEA583F8D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7354" y="16561409"/>
            <a:ext cx="6225702" cy="1321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D4E52F-FC22-9393-95D0-D5CF241CBC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79419" y="16374994"/>
            <a:ext cx="5713774" cy="12880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7C79FA-9495-DA44-FB09-3AD3CF19FA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29123" y="27393801"/>
            <a:ext cx="8629476" cy="14382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AF405B-6814-B73C-E895-61211D4D805C}"/>
              </a:ext>
            </a:extLst>
          </p:cNvPr>
          <p:cNvSpPr txBox="1">
            <a:spLocks/>
          </p:cNvSpPr>
          <p:nvPr/>
        </p:nvSpPr>
        <p:spPr>
          <a:xfrm>
            <a:off x="1207753" y="35107866"/>
            <a:ext cx="28100927" cy="809311"/>
          </a:xfrm>
          <a:prstGeom prst="rect">
            <a:avLst/>
          </a:prstGeom>
        </p:spPr>
        <p:txBody>
          <a:bodyPr vert="horz" lIns="118899" tIns="59450" rIns="118899" bIns="5945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Tx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📚 Riemannian Metric Learning via Optimal Transport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3641" err="1">
                <a:solidFill>
                  <a:schemeClr val="tx1">
                    <a:lumMod val="50000"/>
                    <a:lumOff val="50000"/>
                  </a:schemeClr>
                </a:solidFill>
              </a:rPr>
              <a:t>Scarvelis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and Solomon, ICLR 2023.</a:t>
            </a:r>
            <a:endParaRPr lang="en-US" sz="3641">
              <a:solidFill>
                <a:schemeClr val="tx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03D9D-95E2-1EA9-01AA-C194EC0DAD58}"/>
              </a:ext>
            </a:extLst>
          </p:cNvPr>
          <p:cNvSpPr txBox="1"/>
          <p:nvPr/>
        </p:nvSpPr>
        <p:spPr>
          <a:xfrm>
            <a:off x="1179444" y="12305139"/>
            <a:ext cx="28065522" cy="89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1" b="1">
                <a:latin typeface="Source Sans Pro" panose="020B0503030403020204" pitchFamily="34" charset="0"/>
                <a:ea typeface="Source Sans Pro" panose="020B0503030403020204" pitchFamily="34" charset="0"/>
              </a:rPr>
              <a:t>Lagrangian costs: </a:t>
            </a:r>
            <a:r>
              <a:rPr lang="en-US" sz="5201">
                <a:latin typeface="Source Sans Pro" panose="020B0503030403020204" pitchFamily="34" charset="0"/>
                <a:ea typeface="Source Sans Pro" panose="020B0503030403020204" pitchFamily="34" charset="0"/>
              </a:rPr>
              <a:t>general-purpose cost function given by an </a:t>
            </a:r>
            <a:r>
              <a:rPr lang="en-US" sz="5201" b="1">
                <a:latin typeface="Source Sans Pro" panose="020B0503030403020204" pitchFamily="34" charset="0"/>
                <a:ea typeface="Source Sans Pro" panose="020B0503030403020204" pitchFamily="34" charset="0"/>
              </a:rPr>
              <a:t>optimization sub-routine </a:t>
            </a:r>
            <a:r>
              <a:rPr lang="en-US" sz="5201">
                <a:latin typeface="Source Sans Pro" panose="020B0503030403020204" pitchFamily="34" charset="0"/>
                <a:ea typeface="Source Sans Pro" panose="020B0503030403020204" pitchFamily="34" charset="0"/>
              </a:rPr>
              <a:t>over curves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230DC-28CD-47FE-3E78-C4EA4B23CE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47883" y="35099726"/>
            <a:ext cx="10106444" cy="184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A2026A-CE38-0B9D-9089-C9F2F734C4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64247" y="29391336"/>
            <a:ext cx="13591539" cy="434341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2C755A-18A9-B990-ADC4-75B7AA36F231}"/>
              </a:ext>
            </a:extLst>
          </p:cNvPr>
          <p:cNvSpPr txBox="1">
            <a:spLocks/>
          </p:cNvSpPr>
          <p:nvPr/>
        </p:nvSpPr>
        <p:spPr>
          <a:xfrm>
            <a:off x="1170289" y="23272497"/>
            <a:ext cx="27587566" cy="2267325"/>
          </a:xfrm>
          <a:prstGeom prst="rect">
            <a:avLst/>
          </a:prstGeom>
        </p:spPr>
        <p:txBody>
          <a:bodyPr vert="horz" lIns="118899" tIns="59450" rIns="118899" bIns="5945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Tx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📚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Deep generalized Schrödinger bridge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Liu et al., NeurIPS 2023;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Neural Lagrangian Schrödinger bridge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3641" err="1">
                <a:solidFill>
                  <a:schemeClr val="tx1">
                    <a:lumMod val="50000"/>
                    <a:lumOff val="50000"/>
                  </a:schemeClr>
                </a:solidFill>
              </a:rPr>
              <a:t>Koshizuka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and Sato, ICLR 2023;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Optimal transport mapping via input convex neural networks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41" err="1">
                <a:solidFill>
                  <a:schemeClr val="tx1">
                    <a:lumMod val="50000"/>
                    <a:lumOff val="50000"/>
                  </a:schemeClr>
                </a:solidFill>
              </a:rPr>
              <a:t>Makkuva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et al., ICML 2020;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Wasserstein-2 Generative Networks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, Korotin et al., ICLR 2021;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On amortizing convex conjugates for optimal transport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Amos, ICLR 2023;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on amortized optimization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Amos, </a:t>
            </a:r>
            <a:r>
              <a:rPr lang="en-US" sz="3641" err="1">
                <a:solidFill>
                  <a:schemeClr val="tx1">
                    <a:lumMod val="50000"/>
                    <a:lumOff val="50000"/>
                  </a:schemeClr>
                </a:solidFill>
              </a:rPr>
              <a:t>FnT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in ML, 2023.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B5C14E-AA8B-8F1D-1BB6-B719FF1669CF}"/>
              </a:ext>
            </a:extLst>
          </p:cNvPr>
          <p:cNvSpPr/>
          <p:nvPr/>
        </p:nvSpPr>
        <p:spPr>
          <a:xfrm>
            <a:off x="18143117" y="13850855"/>
            <a:ext cx="243221" cy="1110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8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AF50AC-4EF8-B3B9-2965-09BCC8E346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0286" y="13632190"/>
            <a:ext cx="7843440" cy="17974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2DE6E0-529D-2CC4-2639-A55C8391F5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9832" y="13484696"/>
            <a:ext cx="9760824" cy="2005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9621C9-4D48-8CCD-53B2-FB2FA54A9803}"/>
                  </a:ext>
                </a:extLst>
              </p:cNvPr>
              <p:cNvSpPr txBox="1"/>
              <p:nvPr/>
            </p:nvSpPr>
            <p:spPr>
              <a:xfrm>
                <a:off x="19775036" y="13761638"/>
                <a:ext cx="9120236" cy="12560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4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Encompasses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4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4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00503000000000000" pitchFamily="2" charset="77"/>
                          </a:rPr>
                          <m:t>ℓ</m:t>
                        </m:r>
                      </m:e>
                      <m:sub>
                        <m:r>
                          <a:rPr lang="en-US" sz="364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00503000000000000" pitchFamily="2" charset="7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64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norms, barrier functions,</a:t>
                </a:r>
                <a:br>
                  <a:rPr lang="en-US" sz="364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sz="364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non-Euclidean metrics (geodesics), and more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9621C9-4D48-8CCD-53B2-FB2FA54A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5036" y="13761638"/>
                <a:ext cx="9120236" cy="1256049"/>
              </a:xfrm>
              <a:prstGeom prst="rect">
                <a:avLst/>
              </a:prstGeom>
              <a:blipFill>
                <a:blip r:embed="rId17"/>
                <a:stretch>
                  <a:fillRect l="-2086" t="-6000" b="-18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2">
                <a:extLst>
                  <a:ext uri="{FF2B5EF4-FFF2-40B4-BE49-F238E27FC236}">
                    <a16:creationId xmlns:a16="http://schemas.microsoft.com/office/drawing/2014/main" id="{B2F2C359-375E-26B0-6842-BF0D255047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8717" y="9910775"/>
                <a:ext cx="5053223" cy="1234777"/>
              </a:xfrm>
              <a:prstGeom prst="rect">
                <a:avLst/>
              </a:prstGeom>
            </p:spPr>
            <p:txBody>
              <a:bodyPr vert="horz" lIns="428038" tIns="214019" rIns="428038" bIns="214019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0"/>
                  </a:spcBef>
                  <a:buFontTx/>
                  <a:buNone/>
                  <a:defRPr sz="2000" b="0" i="0"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ource Sans Pro" panose="020B0503030403020204" pitchFamily="34" charset="0"/>
                  </a:defRPr>
                </a:lvl1pPr>
                <a:lvl2pPr marL="4572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Lucida Grande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4pPr>
                <a:lvl5pPr marL="18288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4161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4161" b="1"/>
                  <a:t>-transform:</a:t>
                </a:r>
              </a:p>
            </p:txBody>
          </p:sp>
        </mc:Choice>
        <mc:Fallback>
          <p:sp>
            <p:nvSpPr>
              <p:cNvPr id="11" name="Content Placeholder 12">
                <a:extLst>
                  <a:ext uri="{FF2B5EF4-FFF2-40B4-BE49-F238E27FC236}">
                    <a16:creationId xmlns:a16="http://schemas.microsoft.com/office/drawing/2014/main" id="{B2F2C359-375E-26B0-6842-BF0D25504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717" y="9910775"/>
                <a:ext cx="5053223" cy="1234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BFD9F-C656-D918-6DBA-96D2F41AFC87}"/>
                  </a:ext>
                </a:extLst>
              </p:cNvPr>
              <p:cNvSpPr txBox="1"/>
              <p:nvPr/>
            </p:nvSpPr>
            <p:spPr>
              <a:xfrm>
                <a:off x="964812" y="25510767"/>
                <a:ext cx="28065522" cy="1764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01" b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Parametrization with neural networks: </a:t>
                </a:r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Optimize</a:t>
                </a:r>
                <a:br>
                  <a:rPr lang="en-US" sz="5201" b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</a:br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(1) Lagrangian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		(2) OT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						(3)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BFD9F-C656-D918-6DBA-96D2F41A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12" y="25510767"/>
                <a:ext cx="28065522" cy="1764201"/>
              </a:xfrm>
              <a:prstGeom prst="rect">
                <a:avLst/>
              </a:prstGeom>
              <a:blipFill>
                <a:blip r:embed="rId19"/>
                <a:stretch>
                  <a:fillRect l="-1085" t="-8571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E0FF3F9-56B3-DB62-886B-5B3238A1651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735399" y="37050742"/>
            <a:ext cx="12868044" cy="55914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3832C7-AF9C-1EE2-C999-31914A88D2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71449" y="37055468"/>
            <a:ext cx="13944414" cy="57182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0478F62-EC3D-CBED-71D7-5F2EE4071C5E}"/>
              </a:ext>
            </a:extLst>
          </p:cNvPr>
          <p:cNvSpPr txBox="1"/>
          <p:nvPr/>
        </p:nvSpPr>
        <p:spPr>
          <a:xfrm>
            <a:off x="1137875" y="18309017"/>
            <a:ext cx="28065522" cy="89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1" b="1">
                <a:latin typeface="Source Sans Pro" panose="020B0503030403020204" pitchFamily="34" charset="0"/>
                <a:ea typeface="Source Sans Pro" panose="020B0503030403020204" pitchFamily="34" charset="0"/>
              </a:rPr>
              <a:t>OT map for general costs: </a:t>
            </a:r>
            <a:r>
              <a:rPr lang="en-US" sz="5201">
                <a:latin typeface="Source Sans Pro" panose="020B0503030403020204" pitchFamily="34" charset="0"/>
                <a:ea typeface="Source Sans Pro" panose="020B0503030403020204" pitchFamily="34" charset="0"/>
              </a:rPr>
              <a:t>Our goal is to learn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48737EA-6381-9405-77C1-5BEC597C92D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126456" y="18075878"/>
            <a:ext cx="10548105" cy="17659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BC5EAC-7BD7-CDCF-C66C-759854316321}"/>
                  </a:ext>
                </a:extLst>
              </p:cNvPr>
              <p:cNvSpPr txBox="1"/>
              <p:nvPr/>
            </p:nvSpPr>
            <p:spPr>
              <a:xfrm>
                <a:off x="1066386" y="19923160"/>
                <a:ext cx="28065522" cy="169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01" b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Challenges: </a:t>
                </a:r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computing (1) the cost </a:t>
                </a:r>
                <a14:m>
                  <m:oMath xmlns:m="http://schemas.openxmlformats.org/officeDocument/2006/math">
                    <m:r>
                      <a:rPr lang="en-US" sz="5201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𝑐</m:t>
                    </m:r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(2) the </a:t>
                </a:r>
                <a14:m>
                  <m:oMath xmlns:m="http://schemas.openxmlformats.org/officeDocument/2006/math">
                    <m:r>
                      <a:rPr lang="en-US" sz="5201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𝑐</m:t>
                    </m:r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-transform, (3) the optimal potential </a:t>
                </a:r>
                <a14:m>
                  <m:oMath xmlns:m="http://schemas.openxmlformats.org/officeDocument/2006/math">
                    <m:r>
                      <a:rPr lang="en-US" sz="5201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𝑔</m:t>
                    </m:r>
                  </m:oMath>
                </a14:m>
                <a:endParaRPr lang="en-US" sz="5201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5201" b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Our approach: </a:t>
                </a:r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approximate (1), (2), (3) with neural networks </a:t>
                </a:r>
                <a:r>
                  <a:rPr lang="en-US" sz="520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(obviously!)</a:t>
                </a:r>
                <a:endParaRPr lang="en-US" sz="5201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BC5EAC-7BD7-CDCF-C66C-75985431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6" y="19923160"/>
                <a:ext cx="28065522" cy="1693028"/>
              </a:xfrm>
              <a:prstGeom prst="rect">
                <a:avLst/>
              </a:prstGeom>
              <a:blipFill>
                <a:blip r:embed="rId23"/>
                <a:stretch>
                  <a:fillRect l="-1086" t="-8889" b="-1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44068AC-1494-0695-47D6-B1F2FA63F6AF}"/>
              </a:ext>
            </a:extLst>
          </p:cNvPr>
          <p:cNvSpPr txBox="1"/>
          <p:nvPr/>
        </p:nvSpPr>
        <p:spPr>
          <a:xfrm>
            <a:off x="869684" y="19983686"/>
            <a:ext cx="1408263" cy="105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241"/>
              <a:t>❗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88AFD2-6E08-264B-A493-2058D2D6A72A}"/>
              </a:ext>
            </a:extLst>
          </p:cNvPr>
          <p:cNvSpPr txBox="1"/>
          <p:nvPr/>
        </p:nvSpPr>
        <p:spPr>
          <a:xfrm>
            <a:off x="1255624" y="36002054"/>
            <a:ext cx="17038273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81">
                <a:latin typeface="Source Sans Pro" panose="020B0503030403020204" pitchFamily="34" charset="0"/>
                <a:ea typeface="Source Sans Pro" panose="020B0503030403020204" pitchFamily="34" charset="0"/>
              </a:rPr>
              <a:t>Task: learn the underlying metric with pairs of probability measures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A17A34-F0B2-D2EA-576C-BBEDC66675A7}"/>
              </a:ext>
            </a:extLst>
          </p:cNvPr>
          <p:cNvSpPr/>
          <p:nvPr/>
        </p:nvSpPr>
        <p:spPr>
          <a:xfrm>
            <a:off x="16140828" y="10127030"/>
            <a:ext cx="13198647" cy="17677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8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4EA6143-33D8-37A2-089D-1C8D71F63514}"/>
              </a:ext>
            </a:extLst>
          </p:cNvPr>
          <p:cNvSpPr/>
          <p:nvPr/>
        </p:nvSpPr>
        <p:spPr>
          <a:xfrm>
            <a:off x="19761472" y="13690035"/>
            <a:ext cx="8885015" cy="1403577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8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204594-521C-C7DD-CD0E-D9C7C103D5D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26478" y="16475382"/>
            <a:ext cx="5572896" cy="12880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8B78CFD-E6E4-8D6E-02C2-C20B17184126}"/>
              </a:ext>
            </a:extLst>
          </p:cNvPr>
          <p:cNvSpPr txBox="1"/>
          <p:nvPr/>
        </p:nvSpPr>
        <p:spPr>
          <a:xfrm>
            <a:off x="3374191" y="15976411"/>
            <a:ext cx="4435897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1">
                <a:latin typeface="Source Sans Pro" panose="020B0503030403020204" pitchFamily="34" charset="0"/>
                <a:ea typeface="Source Sans Pro" panose="020B0503030403020204" pitchFamily="34" charset="0"/>
              </a:rPr>
              <a:t>1) Euclidean kinetic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DC6C3B-8406-9349-95AE-80268B235E91}"/>
              </a:ext>
            </a:extLst>
          </p:cNvPr>
          <p:cNvSpPr txBox="1"/>
          <p:nvPr/>
        </p:nvSpPr>
        <p:spPr>
          <a:xfrm>
            <a:off x="10015094" y="16077267"/>
            <a:ext cx="8600366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1">
                <a:latin typeface="Source Sans Pro" panose="020B0503030403020204" pitchFamily="34" charset="0"/>
                <a:ea typeface="Source Sans Pro" panose="020B0503030403020204" pitchFamily="34" charset="0"/>
              </a:rPr>
              <a:t>2) Euclidean kinetic and potential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5D1C4-6BE2-1420-DC65-E8A4621B2728}"/>
              </a:ext>
            </a:extLst>
          </p:cNvPr>
          <p:cNvSpPr txBox="1"/>
          <p:nvPr/>
        </p:nvSpPr>
        <p:spPr>
          <a:xfrm>
            <a:off x="19629361" y="15964037"/>
            <a:ext cx="8406385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1">
                <a:latin typeface="Source Sans Pro" panose="020B0503030403020204" pitchFamily="34" charset="0"/>
                <a:ea typeface="Source Sans Pro" panose="020B0503030403020204" pitchFamily="34" charset="0"/>
              </a:rPr>
              <a:t>3) Riemannian kinetic</a:t>
            </a:r>
            <a:endParaRPr lang="en-US" sz="3901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E2DC523-80C8-06DD-0746-DD5B7A3B8F00}"/>
              </a:ext>
            </a:extLst>
          </p:cNvPr>
          <p:cNvSpPr/>
          <p:nvPr/>
        </p:nvSpPr>
        <p:spPr>
          <a:xfrm>
            <a:off x="2112840" y="15937887"/>
            <a:ext cx="25535900" cy="20708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A0320-438F-26B8-3DCE-122FF7936D95}"/>
              </a:ext>
            </a:extLst>
          </p:cNvPr>
          <p:cNvSpPr txBox="1"/>
          <p:nvPr/>
        </p:nvSpPr>
        <p:spPr>
          <a:xfrm>
            <a:off x="2178864" y="15314939"/>
            <a:ext cx="3004861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1" b="1">
                <a:latin typeface="Source Sans Pro" panose="020B0503030403020204" pitchFamily="34" charset="0"/>
                <a:ea typeface="Source Sans Pro" panose="020B0503030403020204" pitchFamily="34" charset="0"/>
              </a:rPr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1BC5EE3-542B-422F-6C69-9095E323DE9A}"/>
                  </a:ext>
                </a:extLst>
              </p:cNvPr>
              <p:cNvSpPr txBox="1"/>
              <p:nvPr/>
            </p:nvSpPr>
            <p:spPr>
              <a:xfrm>
                <a:off x="2485465" y="17435907"/>
                <a:ext cx="6542036" cy="492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𝑐</m:t>
                    </m:r>
                  </m:oMath>
                </a14:m>
                <a:r>
                  <a:rPr lang="en-US" sz="260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becomes the squared Euclidean distance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1BC5EE3-542B-422F-6C69-9095E323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65" y="17435907"/>
                <a:ext cx="6542036" cy="492571"/>
              </a:xfrm>
              <a:prstGeom prst="rect">
                <a:avLst/>
              </a:prstGeom>
              <a:blipFill>
                <a:blip r:embed="rId25"/>
                <a:stretch>
                  <a:fillRect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7D43ED-19B2-0D4B-E82C-19751856211B}"/>
                  </a:ext>
                </a:extLst>
              </p:cNvPr>
              <p:cNvSpPr txBox="1"/>
              <p:nvPr/>
            </p:nvSpPr>
            <p:spPr>
              <a:xfrm>
                <a:off x="19213966" y="17369026"/>
                <a:ext cx="6542036" cy="492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𝑐</m:t>
                    </m:r>
                  </m:oMath>
                </a14:m>
                <a:r>
                  <a:rPr lang="en-US" sz="260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becomes the squared geodesic distance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7D43ED-19B2-0D4B-E82C-197518562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966" y="17369026"/>
                <a:ext cx="6542036" cy="492571"/>
              </a:xfrm>
              <a:prstGeom prst="rect">
                <a:avLst/>
              </a:prstGeom>
              <a:blipFill>
                <a:blip r:embed="rId26"/>
                <a:stretch>
                  <a:fillRect t="-10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050F3C6A-F989-547E-BA96-05192E5FF82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98836" y="27403359"/>
            <a:ext cx="5433039" cy="1436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2D22416-36A0-8524-8B11-864B2EB6207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39778" y="27398244"/>
            <a:ext cx="5399161" cy="13893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083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373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Intel Clear</vt:lpstr>
      <vt:lpstr>Menlo</vt:lpstr>
      <vt:lpstr>Source Sans Pro</vt:lpstr>
      <vt:lpstr>Office 2013 - 2022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Brandon Amos</cp:lastModifiedBy>
  <cp:revision>2</cp:revision>
  <cp:lastPrinted>2018-11-29T19:22:04Z</cp:lastPrinted>
  <dcterms:created xsi:type="dcterms:W3CDTF">2017-07-21T20:14:18Z</dcterms:created>
  <dcterms:modified xsi:type="dcterms:W3CDTF">2024-07-06T18:04:16Z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bf2cc2eb-5936-4298-a517-30b2f98dcc81</vt:lpwstr>
  </property>
  <property fmtid="{D5CDD505-2E9C-101B-9397-08002B2CF9AE}" pid="3" name="CTP_BU">
    <vt:lpwstr>INTEL LABS GRP</vt:lpwstr>
  </property>
  <property fmtid="{D5CDD505-2E9C-101B-9397-08002B2CF9AE}" pid="4" name="CTP_TimeStamp">
    <vt:lpwstr>2018-07-11 20:54:43Z</vt:lpwstr>
  </property>
  <property fmtid="{D5CDD505-2E9C-101B-9397-08002B2CF9AE}" pid="5" name="CTPClassification">
    <vt:lpwstr>CTP_IC</vt:lpwstr>
  </property>
</Properties>
</file>