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
  </p:notesMasterIdLst>
  <p:sldIdLst>
    <p:sldId id="264" r:id="rId2"/>
  </p:sldIdLst>
  <p:sldSz cx="21945600" cy="29260800"/>
  <p:notesSz cx="6858000" cy="9144000"/>
  <p:defaultTextStyle>
    <a:defPPr>
      <a:defRPr lang="en-US"/>
    </a:defPPr>
    <a:lvl1pPr marL="0" algn="l" defTabSz="2370125" rtl="0" eaLnBrk="1" latinLnBrk="0" hangingPunct="1">
      <a:defRPr sz="4666" kern="1200">
        <a:solidFill>
          <a:schemeClr val="tx1"/>
        </a:solidFill>
        <a:latin typeface="+mn-lt"/>
        <a:ea typeface="+mn-ea"/>
        <a:cs typeface="+mn-cs"/>
      </a:defRPr>
    </a:lvl1pPr>
    <a:lvl2pPr marL="1185062" algn="l" defTabSz="2370125" rtl="0" eaLnBrk="1" latinLnBrk="0" hangingPunct="1">
      <a:defRPr sz="4666" kern="1200">
        <a:solidFill>
          <a:schemeClr val="tx1"/>
        </a:solidFill>
        <a:latin typeface="+mn-lt"/>
        <a:ea typeface="+mn-ea"/>
        <a:cs typeface="+mn-cs"/>
      </a:defRPr>
    </a:lvl2pPr>
    <a:lvl3pPr marL="2370125" algn="l" defTabSz="2370125" rtl="0" eaLnBrk="1" latinLnBrk="0" hangingPunct="1">
      <a:defRPr sz="4666" kern="1200">
        <a:solidFill>
          <a:schemeClr val="tx1"/>
        </a:solidFill>
        <a:latin typeface="+mn-lt"/>
        <a:ea typeface="+mn-ea"/>
        <a:cs typeface="+mn-cs"/>
      </a:defRPr>
    </a:lvl3pPr>
    <a:lvl4pPr marL="3555187" algn="l" defTabSz="2370125" rtl="0" eaLnBrk="1" latinLnBrk="0" hangingPunct="1">
      <a:defRPr sz="4666" kern="1200">
        <a:solidFill>
          <a:schemeClr val="tx1"/>
        </a:solidFill>
        <a:latin typeface="+mn-lt"/>
        <a:ea typeface="+mn-ea"/>
        <a:cs typeface="+mn-cs"/>
      </a:defRPr>
    </a:lvl4pPr>
    <a:lvl5pPr marL="4740250" algn="l" defTabSz="2370125" rtl="0" eaLnBrk="1" latinLnBrk="0" hangingPunct="1">
      <a:defRPr sz="4666" kern="1200">
        <a:solidFill>
          <a:schemeClr val="tx1"/>
        </a:solidFill>
        <a:latin typeface="+mn-lt"/>
        <a:ea typeface="+mn-ea"/>
        <a:cs typeface="+mn-cs"/>
      </a:defRPr>
    </a:lvl5pPr>
    <a:lvl6pPr marL="5925312" algn="l" defTabSz="2370125" rtl="0" eaLnBrk="1" latinLnBrk="0" hangingPunct="1">
      <a:defRPr sz="4666" kern="1200">
        <a:solidFill>
          <a:schemeClr val="tx1"/>
        </a:solidFill>
        <a:latin typeface="+mn-lt"/>
        <a:ea typeface="+mn-ea"/>
        <a:cs typeface="+mn-cs"/>
      </a:defRPr>
    </a:lvl6pPr>
    <a:lvl7pPr marL="7110374" algn="l" defTabSz="2370125" rtl="0" eaLnBrk="1" latinLnBrk="0" hangingPunct="1">
      <a:defRPr sz="4666" kern="1200">
        <a:solidFill>
          <a:schemeClr val="tx1"/>
        </a:solidFill>
        <a:latin typeface="+mn-lt"/>
        <a:ea typeface="+mn-ea"/>
        <a:cs typeface="+mn-cs"/>
      </a:defRPr>
    </a:lvl7pPr>
    <a:lvl8pPr marL="8295437" algn="l" defTabSz="2370125" rtl="0" eaLnBrk="1" latinLnBrk="0" hangingPunct="1">
      <a:defRPr sz="4666" kern="1200">
        <a:solidFill>
          <a:schemeClr val="tx1"/>
        </a:solidFill>
        <a:latin typeface="+mn-lt"/>
        <a:ea typeface="+mn-ea"/>
        <a:cs typeface="+mn-cs"/>
      </a:defRPr>
    </a:lvl8pPr>
    <a:lvl9pPr marL="9480499" algn="l" defTabSz="2370125" rtl="0" eaLnBrk="1" latinLnBrk="0" hangingPunct="1">
      <a:defRPr sz="4666"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572B7"/>
    <a:srgbClr val="B11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0881" autoAdjust="0"/>
    <p:restoredTop sz="94660"/>
  </p:normalViewPr>
  <p:slideViewPr>
    <p:cSldViewPr snapToGrid="0">
      <p:cViewPr varScale="1">
        <p:scale>
          <a:sx n="24" d="100"/>
          <a:sy n="24" d="100"/>
        </p:scale>
        <p:origin x="3152" y="23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136" d="100"/>
          <a:sy n="136" d="100"/>
        </p:scale>
        <p:origin x="192" y="1152"/>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871A45-7C7B-4E7C-83A3-05F7BCDEEBB5}" type="datetimeFigureOut">
              <a:rPr lang="en-US" smtClean="0"/>
              <a:t>7/3/22</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23445-5362-4DF3-9BD0-A473C3908B6F}" type="slidenum">
              <a:rPr lang="en-US" smtClean="0"/>
              <a:t>‹Nº›</a:t>
            </a:fld>
            <a:endParaRPr lang="en-US"/>
          </a:p>
        </p:txBody>
      </p:sp>
    </p:spTree>
    <p:extLst>
      <p:ext uri="{BB962C8B-B14F-4D97-AF65-F5344CB8AC3E}">
        <p14:creationId xmlns:p14="http://schemas.microsoft.com/office/powerpoint/2010/main" val="40300427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7A2281E-CB7B-4748-8C59-D3A1CEC358C3}" type="slidenum">
              <a:rPr lang="en-US" smtClean="0"/>
              <a:t>1</a:t>
            </a:fld>
            <a:endParaRPr lang="en-US"/>
          </a:p>
        </p:txBody>
      </p:sp>
    </p:spTree>
    <p:extLst>
      <p:ext uri="{BB962C8B-B14F-4D97-AF65-F5344CB8AC3E}">
        <p14:creationId xmlns:p14="http://schemas.microsoft.com/office/powerpoint/2010/main" val="1269504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5920" y="4788749"/>
            <a:ext cx="18653760" cy="10187093"/>
          </a:xfrm>
        </p:spPr>
        <p:txBody>
          <a:bodyPr anchor="b"/>
          <a:lstStyle>
            <a:lvl1pPr algn="ctr">
              <a:defRPr sz="14400"/>
            </a:lvl1pPr>
          </a:lstStyle>
          <a:p>
            <a:r>
              <a:rPr lang="en-US"/>
              <a:t>Click to edit Master title style</a:t>
            </a:r>
            <a:endParaRPr lang="en-US" dirty="0"/>
          </a:p>
        </p:txBody>
      </p:sp>
      <p:sp>
        <p:nvSpPr>
          <p:cNvPr id="3" name="Subtitle 2"/>
          <p:cNvSpPr>
            <a:spLocks noGrp="1"/>
          </p:cNvSpPr>
          <p:nvPr>
            <p:ph type="subTitle" idx="1"/>
          </p:nvPr>
        </p:nvSpPr>
        <p:spPr>
          <a:xfrm>
            <a:off x="2743200" y="15368695"/>
            <a:ext cx="16459200" cy="7064585"/>
          </a:xfrm>
        </p:spPr>
        <p:txBody>
          <a:bodyPr/>
          <a:lstStyle>
            <a:lvl1pPr marL="0" indent="0" algn="ctr">
              <a:buNone/>
              <a:defRPr sz="5760"/>
            </a:lvl1pPr>
            <a:lvl2pPr marL="1097280" indent="0" algn="ctr">
              <a:buNone/>
              <a:defRPr sz="4800"/>
            </a:lvl2pPr>
            <a:lvl3pPr marL="2194560" indent="0" algn="ctr">
              <a:buNone/>
              <a:defRPr sz="4320"/>
            </a:lvl3pPr>
            <a:lvl4pPr marL="3291840" indent="0" algn="ctr">
              <a:buNone/>
              <a:defRPr sz="3840"/>
            </a:lvl4pPr>
            <a:lvl5pPr marL="4389120" indent="0" algn="ctr">
              <a:buNone/>
              <a:defRPr sz="3840"/>
            </a:lvl5pPr>
            <a:lvl6pPr marL="5486400" indent="0" algn="ctr">
              <a:buNone/>
              <a:defRPr sz="3840"/>
            </a:lvl6pPr>
            <a:lvl7pPr marL="6583680" indent="0" algn="ctr">
              <a:buNone/>
              <a:defRPr sz="3840"/>
            </a:lvl7pPr>
            <a:lvl8pPr marL="7680960" indent="0" algn="ctr">
              <a:buNone/>
              <a:defRPr sz="3840"/>
            </a:lvl8pPr>
            <a:lvl9pPr marL="8778240" indent="0" algn="ctr">
              <a:buNone/>
              <a:defRPr sz="384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868623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1684511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704821" y="1557867"/>
            <a:ext cx="4732020" cy="2479717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508761" y="1557867"/>
            <a:ext cx="13921740" cy="247971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3739915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L_interns">
    <p:spTree>
      <p:nvGrpSpPr>
        <p:cNvPr id="1" name=""/>
        <p:cNvGrpSpPr/>
        <p:nvPr/>
      </p:nvGrpSpPr>
      <p:grpSpPr>
        <a:xfrm>
          <a:off x="0" y="0"/>
          <a:ext cx="0" cy="0"/>
          <a:chOff x="0" y="0"/>
          <a:chExt cx="0" cy="0"/>
        </a:xfrm>
      </p:grpSpPr>
    </p:spTree>
    <p:extLst>
      <p:ext uri="{BB962C8B-B14F-4D97-AF65-F5344CB8AC3E}">
        <p14:creationId xmlns:p14="http://schemas.microsoft.com/office/powerpoint/2010/main" val="22301020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16493645" y="27445404"/>
            <a:ext cx="5120640" cy="1557868"/>
          </a:xfrm>
          <a:prstGeom prst="rect">
            <a:avLst/>
          </a:prstGeom>
        </p:spPr>
        <p:txBody>
          <a:bodyPr/>
          <a:lstStyle/>
          <a:p>
            <a:fld id="{EE2556C5-CE8C-6547-B838-EA80C61A4AF7}" type="slidenum">
              <a:rPr lang="en-US" smtClean="0"/>
              <a:pPr/>
              <a:t>‹Nº›</a:t>
            </a:fld>
            <a:endParaRPr lang="en-US" dirty="0"/>
          </a:p>
        </p:txBody>
      </p:sp>
      <p:sp>
        <p:nvSpPr>
          <p:cNvPr id="6" name="Title 6"/>
          <p:cNvSpPr>
            <a:spLocks noGrp="1"/>
          </p:cNvSpPr>
          <p:nvPr>
            <p:ph type="title" hasCustomPrompt="1"/>
          </p:nvPr>
        </p:nvSpPr>
        <p:spPr>
          <a:xfrm>
            <a:off x="1093471" y="1757002"/>
            <a:ext cx="19751040" cy="4941824"/>
          </a:xfrm>
          <a:prstGeom prst="rect">
            <a:avLst/>
          </a:prstGeo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39695166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a:xfrm>
            <a:off x="16493645" y="27445404"/>
            <a:ext cx="5120640" cy="1557868"/>
          </a:xfrm>
          <a:prstGeom prst="rect">
            <a:avLst/>
          </a:prstGeom>
        </p:spPr>
        <p:txBody>
          <a:bodyPr/>
          <a:lstStyle/>
          <a:p>
            <a:fld id="{EE2556C5-CE8C-6547-B838-EA80C61A4AF7}" type="slidenum">
              <a:rPr lang="en-US" smtClean="0"/>
              <a:pPr/>
              <a:t>‹Nº›</a:t>
            </a:fld>
            <a:endParaRPr lang="en-US" dirty="0"/>
          </a:p>
        </p:txBody>
      </p:sp>
      <p:sp>
        <p:nvSpPr>
          <p:cNvPr id="15" name="Content Placeholder 2"/>
          <p:cNvSpPr>
            <a:spLocks noGrp="1"/>
          </p:cNvSpPr>
          <p:nvPr>
            <p:ph sz="half" idx="1" hasCustomPrompt="1"/>
          </p:nvPr>
        </p:nvSpPr>
        <p:spPr>
          <a:xfrm>
            <a:off x="1093473" y="6845581"/>
            <a:ext cx="9616442" cy="19489138"/>
          </a:xfrm>
          <a:prstGeom prst="rect">
            <a:avLst/>
          </a:prstGeom>
        </p:spPr>
        <p:txBody>
          <a:bodyPr vert="horz" lIns="0" tIns="0" rIns="0" bIns="0" rtlCol="0">
            <a:noAutofit/>
          </a:bodyPr>
          <a:lstStyle>
            <a:lvl1pPr>
              <a:defRPr lang="en-US" dirty="0" smtClean="0"/>
            </a:lvl1pPr>
            <a:lvl2pPr>
              <a:defRPr lang="en-US" dirty="0" smtClean="0">
                <a:solidFill>
                  <a:schemeClr val="tx2"/>
                </a:solidFill>
              </a:defRPr>
            </a:lvl2pPr>
            <a:lvl3pPr>
              <a:defRPr lang="en-US" sz="2987" dirty="0" smtClean="0">
                <a:solidFill>
                  <a:schemeClr val="tx2"/>
                </a:solidFill>
              </a:defRPr>
            </a:lvl3pPr>
            <a:lvl4pPr>
              <a:defRPr lang="en-US" sz="2560" dirty="0" smtClean="0">
                <a:solidFill>
                  <a:schemeClr val="tx2"/>
                </a:solidFill>
              </a:defRPr>
            </a:lvl4pPr>
            <a:lvl5pPr>
              <a:defRPr lang="en-US" sz="256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11228071" y="6845581"/>
            <a:ext cx="9612634" cy="19489138"/>
          </a:xfrm>
          <a:prstGeom prst="rect">
            <a:avLst/>
          </a:prstGeom>
        </p:spPr>
        <p:txBody>
          <a:bodyPr vert="horz" lIns="0" tIns="0" rIns="0" bIns="0" rtlCol="0">
            <a:noAutofit/>
          </a:bodyPr>
          <a:lstStyle>
            <a:lvl1pPr>
              <a:defRPr lang="en-US" dirty="0" smtClean="0"/>
            </a:lvl1pPr>
            <a:lvl2pPr>
              <a:defRPr lang="en-US" dirty="0" smtClean="0">
                <a:solidFill>
                  <a:schemeClr val="tx2"/>
                </a:solidFill>
              </a:defRPr>
            </a:lvl2pPr>
            <a:lvl3pPr>
              <a:defRPr lang="en-US" sz="2987" dirty="0" smtClean="0">
                <a:solidFill>
                  <a:schemeClr val="tx2"/>
                </a:solidFill>
              </a:defRPr>
            </a:lvl3pPr>
            <a:lvl4pPr>
              <a:defRPr lang="en-US" sz="2560" dirty="0" smtClean="0">
                <a:solidFill>
                  <a:schemeClr val="tx2"/>
                </a:solidFill>
              </a:defRPr>
            </a:lvl4pPr>
            <a:lvl5pPr>
              <a:defRPr lang="en-US" sz="256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1093471" y="1757002"/>
            <a:ext cx="19751040" cy="4941824"/>
          </a:xfrm>
          <a:prstGeom prst="rect">
            <a:avLst/>
          </a:prstGeom>
        </p:spPr>
        <p:txBody>
          <a:bodyPr/>
          <a:lstStyle>
            <a:lvl1pPr>
              <a:defRPr b="0" i="0" baseline="0">
                <a:solidFill>
                  <a:schemeClr val="tx2"/>
                </a:solidFill>
                <a:latin typeface="Intel Clear"/>
                <a:cs typeface="Intel Clear"/>
              </a:defRPr>
            </a:lvl1pPr>
          </a:lstStyle>
          <a:p>
            <a:r>
              <a:rPr lang="en-US" dirty="0"/>
              <a:t>28pt Intel Clear Headline</a:t>
            </a:r>
          </a:p>
        </p:txBody>
      </p:sp>
    </p:spTree>
    <p:extLst>
      <p:ext uri="{BB962C8B-B14F-4D97-AF65-F5344CB8AC3E}">
        <p14:creationId xmlns:p14="http://schemas.microsoft.com/office/powerpoint/2010/main" val="1551711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7/3/22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383469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97331" y="7294888"/>
            <a:ext cx="18928080" cy="12171678"/>
          </a:xfrm>
        </p:spPr>
        <p:txBody>
          <a:bodyPr anchor="b"/>
          <a:lstStyle>
            <a:lvl1pPr>
              <a:defRPr sz="14400"/>
            </a:lvl1pPr>
          </a:lstStyle>
          <a:p>
            <a:r>
              <a:rPr lang="en-US"/>
              <a:t>Click to edit Master title style</a:t>
            </a:r>
            <a:endParaRPr lang="en-US" dirty="0"/>
          </a:p>
        </p:txBody>
      </p:sp>
      <p:sp>
        <p:nvSpPr>
          <p:cNvPr id="3" name="Text Placeholder 2"/>
          <p:cNvSpPr>
            <a:spLocks noGrp="1"/>
          </p:cNvSpPr>
          <p:nvPr>
            <p:ph type="body" idx="1"/>
          </p:nvPr>
        </p:nvSpPr>
        <p:spPr>
          <a:xfrm>
            <a:off x="1497331" y="19581715"/>
            <a:ext cx="18928080" cy="6400798"/>
          </a:xfrm>
        </p:spPr>
        <p:txBody>
          <a:bodyPr/>
          <a:lstStyle>
            <a:lvl1pPr marL="0" indent="0">
              <a:buNone/>
              <a:defRPr sz="5760">
                <a:solidFill>
                  <a:schemeClr val="tx1"/>
                </a:solidFill>
              </a:defRPr>
            </a:lvl1pPr>
            <a:lvl2pPr marL="1097280" indent="0">
              <a:buNone/>
              <a:defRPr sz="4800">
                <a:solidFill>
                  <a:schemeClr val="tx1">
                    <a:tint val="75000"/>
                  </a:schemeClr>
                </a:solidFill>
              </a:defRPr>
            </a:lvl2pPr>
            <a:lvl3pPr marL="2194560" indent="0">
              <a:buNone/>
              <a:defRPr sz="4320">
                <a:solidFill>
                  <a:schemeClr val="tx1">
                    <a:tint val="75000"/>
                  </a:schemeClr>
                </a:solidFill>
              </a:defRPr>
            </a:lvl3pPr>
            <a:lvl4pPr marL="3291840" indent="0">
              <a:buNone/>
              <a:defRPr sz="3840">
                <a:solidFill>
                  <a:schemeClr val="tx1">
                    <a:tint val="75000"/>
                  </a:schemeClr>
                </a:solidFill>
              </a:defRPr>
            </a:lvl4pPr>
            <a:lvl5pPr marL="4389120" indent="0">
              <a:buNone/>
              <a:defRPr sz="3840">
                <a:solidFill>
                  <a:schemeClr val="tx1">
                    <a:tint val="75000"/>
                  </a:schemeClr>
                </a:solidFill>
              </a:defRPr>
            </a:lvl5pPr>
            <a:lvl6pPr marL="5486400" indent="0">
              <a:buNone/>
              <a:defRPr sz="3840">
                <a:solidFill>
                  <a:schemeClr val="tx1">
                    <a:tint val="75000"/>
                  </a:schemeClr>
                </a:solidFill>
              </a:defRPr>
            </a:lvl6pPr>
            <a:lvl7pPr marL="6583680" indent="0">
              <a:buNone/>
              <a:defRPr sz="3840">
                <a:solidFill>
                  <a:schemeClr val="tx1">
                    <a:tint val="75000"/>
                  </a:schemeClr>
                </a:solidFill>
              </a:defRPr>
            </a:lvl7pPr>
            <a:lvl8pPr marL="7680960" indent="0">
              <a:buNone/>
              <a:defRPr sz="3840">
                <a:solidFill>
                  <a:schemeClr val="tx1">
                    <a:tint val="75000"/>
                  </a:schemeClr>
                </a:solidFill>
              </a:defRPr>
            </a:lvl8pPr>
            <a:lvl9pPr marL="8778240" indent="0">
              <a:buNone/>
              <a:defRPr sz="384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7/3/22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76569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08760" y="7789333"/>
            <a:ext cx="932688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109960" y="7789333"/>
            <a:ext cx="9326880" cy="185657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7/3/22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E2556C5-CE8C-6547-B838-EA80C61A4AF7}" type="slidenum">
              <a:rPr lang="en-US" smtClean="0"/>
              <a:pPr/>
              <a:t>‹Nº›</a:t>
            </a:fld>
            <a:endParaRPr lang="en-US" dirty="0"/>
          </a:p>
        </p:txBody>
      </p:sp>
    </p:spTree>
    <p:extLst>
      <p:ext uri="{BB962C8B-B14F-4D97-AF65-F5344CB8AC3E}">
        <p14:creationId xmlns:p14="http://schemas.microsoft.com/office/powerpoint/2010/main" val="1490242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1618" y="1557873"/>
            <a:ext cx="18928080" cy="565573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511621" y="7172962"/>
            <a:ext cx="9284016"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4" name="Content Placeholder 3"/>
          <p:cNvSpPr>
            <a:spLocks noGrp="1"/>
          </p:cNvSpPr>
          <p:nvPr>
            <p:ph sz="half" idx="2"/>
          </p:nvPr>
        </p:nvSpPr>
        <p:spPr>
          <a:xfrm>
            <a:off x="1511621" y="10688320"/>
            <a:ext cx="9284016"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109961" y="7172962"/>
            <a:ext cx="9329738" cy="3515358"/>
          </a:xfrm>
        </p:spPr>
        <p:txBody>
          <a:bodyPr anchor="b"/>
          <a:lstStyle>
            <a:lvl1pPr marL="0" indent="0">
              <a:buNone/>
              <a:defRPr sz="5760" b="1"/>
            </a:lvl1pPr>
            <a:lvl2pPr marL="1097280" indent="0">
              <a:buNone/>
              <a:defRPr sz="4800" b="1"/>
            </a:lvl2pPr>
            <a:lvl3pPr marL="2194560" indent="0">
              <a:buNone/>
              <a:defRPr sz="4320" b="1"/>
            </a:lvl3pPr>
            <a:lvl4pPr marL="3291840" indent="0">
              <a:buNone/>
              <a:defRPr sz="3840" b="1"/>
            </a:lvl4pPr>
            <a:lvl5pPr marL="4389120" indent="0">
              <a:buNone/>
              <a:defRPr sz="3840" b="1"/>
            </a:lvl5pPr>
            <a:lvl6pPr marL="5486400" indent="0">
              <a:buNone/>
              <a:defRPr sz="3840" b="1"/>
            </a:lvl6pPr>
            <a:lvl7pPr marL="6583680" indent="0">
              <a:buNone/>
              <a:defRPr sz="3840" b="1"/>
            </a:lvl7pPr>
            <a:lvl8pPr marL="7680960" indent="0">
              <a:buNone/>
              <a:defRPr sz="3840" b="1"/>
            </a:lvl8pPr>
            <a:lvl9pPr marL="8778240" indent="0">
              <a:buNone/>
              <a:defRPr sz="3840" b="1"/>
            </a:lvl9pPr>
          </a:lstStyle>
          <a:p>
            <a:pPr lvl="0"/>
            <a:r>
              <a:rPr lang="en-US"/>
              <a:t>Edit Master text styles</a:t>
            </a:r>
          </a:p>
        </p:txBody>
      </p:sp>
      <p:sp>
        <p:nvSpPr>
          <p:cNvPr id="6" name="Content Placeholder 5"/>
          <p:cNvSpPr>
            <a:spLocks noGrp="1"/>
          </p:cNvSpPr>
          <p:nvPr>
            <p:ph sz="quarter" idx="4"/>
          </p:nvPr>
        </p:nvSpPr>
        <p:spPr>
          <a:xfrm>
            <a:off x="11109961" y="10688320"/>
            <a:ext cx="9329738" cy="1572090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7/3/22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4967186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smtClean="0"/>
              <a:t>7/3/22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E2556C5-CE8C-6547-B838-EA80C61A4AF7}" type="slidenum">
              <a:rPr lang="en-US" smtClean="0"/>
              <a:pPr/>
              <a:t>‹Nº›</a:t>
            </a:fld>
            <a:endParaRPr lang="en-US" dirty="0"/>
          </a:p>
        </p:txBody>
      </p:sp>
    </p:spTree>
    <p:extLst>
      <p:ext uri="{BB962C8B-B14F-4D97-AF65-F5344CB8AC3E}">
        <p14:creationId xmlns:p14="http://schemas.microsoft.com/office/powerpoint/2010/main" val="33084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7/3/22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580434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Content Placeholder 2"/>
          <p:cNvSpPr>
            <a:spLocks noGrp="1"/>
          </p:cNvSpPr>
          <p:nvPr>
            <p:ph idx="1"/>
          </p:nvPr>
        </p:nvSpPr>
        <p:spPr>
          <a:xfrm>
            <a:off x="9329738" y="4213020"/>
            <a:ext cx="11109960" cy="20794133"/>
          </a:xfrm>
        </p:spPr>
        <p:txBody>
          <a:bodyPr/>
          <a:lstStyle>
            <a:lvl1pPr>
              <a:defRPr sz="7680"/>
            </a:lvl1pPr>
            <a:lvl2pPr>
              <a:defRPr sz="6720"/>
            </a:lvl2pPr>
            <a:lvl3pPr>
              <a:defRPr sz="5760"/>
            </a:lvl3pPr>
            <a:lvl4pPr>
              <a:defRPr sz="4800"/>
            </a:lvl4pPr>
            <a:lvl5pPr>
              <a:defRPr sz="4800"/>
            </a:lvl5pPr>
            <a:lvl6pPr>
              <a:defRPr sz="4800"/>
            </a:lvl6pPr>
            <a:lvl7pPr>
              <a:defRPr sz="4800"/>
            </a:lvl7pPr>
            <a:lvl8pPr>
              <a:defRPr sz="4800"/>
            </a:lvl8pPr>
            <a:lvl9pPr>
              <a:defRPr sz="4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554628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1619" y="1950720"/>
            <a:ext cx="7078027" cy="6827520"/>
          </a:xfrm>
        </p:spPr>
        <p:txBody>
          <a:bodyPr anchor="b"/>
          <a:lstStyle>
            <a:lvl1pPr>
              <a:defRPr sz="7680"/>
            </a:lvl1pPr>
          </a:lstStyle>
          <a:p>
            <a:r>
              <a:rPr lang="en-US"/>
              <a:t>Click to edit Master title style</a:t>
            </a:r>
            <a:endParaRPr lang="en-US" dirty="0"/>
          </a:p>
        </p:txBody>
      </p:sp>
      <p:sp>
        <p:nvSpPr>
          <p:cNvPr id="3" name="Picture Placeholder 2"/>
          <p:cNvSpPr>
            <a:spLocks noGrp="1" noChangeAspect="1"/>
          </p:cNvSpPr>
          <p:nvPr>
            <p:ph type="pic" idx="1"/>
          </p:nvPr>
        </p:nvSpPr>
        <p:spPr>
          <a:xfrm>
            <a:off x="9329738" y="4213020"/>
            <a:ext cx="11109960" cy="20794133"/>
          </a:xfrm>
        </p:spPr>
        <p:txBody>
          <a:bodyPr anchor="t"/>
          <a:lstStyle>
            <a:lvl1pPr marL="0" indent="0">
              <a:buNone/>
              <a:defRPr sz="7680"/>
            </a:lvl1pPr>
            <a:lvl2pPr marL="1097280" indent="0">
              <a:buNone/>
              <a:defRPr sz="6720"/>
            </a:lvl2pPr>
            <a:lvl3pPr marL="2194560" indent="0">
              <a:buNone/>
              <a:defRPr sz="5760"/>
            </a:lvl3pPr>
            <a:lvl4pPr marL="3291840" indent="0">
              <a:buNone/>
              <a:defRPr sz="4800"/>
            </a:lvl4pPr>
            <a:lvl5pPr marL="4389120" indent="0">
              <a:buNone/>
              <a:defRPr sz="4800"/>
            </a:lvl5pPr>
            <a:lvl6pPr marL="5486400" indent="0">
              <a:buNone/>
              <a:defRPr sz="4800"/>
            </a:lvl6pPr>
            <a:lvl7pPr marL="6583680" indent="0">
              <a:buNone/>
              <a:defRPr sz="4800"/>
            </a:lvl7pPr>
            <a:lvl8pPr marL="7680960" indent="0">
              <a:buNone/>
              <a:defRPr sz="4800"/>
            </a:lvl8pPr>
            <a:lvl9pPr marL="8778240" indent="0">
              <a:buNone/>
              <a:defRPr sz="4800"/>
            </a:lvl9pPr>
          </a:lstStyle>
          <a:p>
            <a:r>
              <a:rPr lang="en-US"/>
              <a:t>Click icon to add picture</a:t>
            </a:r>
            <a:endParaRPr lang="en-US" dirty="0"/>
          </a:p>
        </p:txBody>
      </p:sp>
      <p:sp>
        <p:nvSpPr>
          <p:cNvPr id="4" name="Text Placeholder 3"/>
          <p:cNvSpPr>
            <a:spLocks noGrp="1"/>
          </p:cNvSpPr>
          <p:nvPr>
            <p:ph type="body" sz="half" idx="2"/>
          </p:nvPr>
        </p:nvSpPr>
        <p:spPr>
          <a:xfrm>
            <a:off x="1511619" y="8778240"/>
            <a:ext cx="7078027" cy="16262775"/>
          </a:xfrm>
        </p:spPr>
        <p:txBody>
          <a:bodyPr/>
          <a:lstStyle>
            <a:lvl1pPr marL="0" indent="0">
              <a:buNone/>
              <a:defRPr sz="3840"/>
            </a:lvl1pPr>
            <a:lvl2pPr marL="1097280" indent="0">
              <a:buNone/>
              <a:defRPr sz="3360"/>
            </a:lvl2pPr>
            <a:lvl3pPr marL="2194560" indent="0">
              <a:buNone/>
              <a:defRPr sz="2880"/>
            </a:lvl3pPr>
            <a:lvl4pPr marL="3291840" indent="0">
              <a:buNone/>
              <a:defRPr sz="2400"/>
            </a:lvl4pPr>
            <a:lvl5pPr marL="4389120" indent="0">
              <a:buNone/>
              <a:defRPr sz="2400"/>
            </a:lvl5pPr>
            <a:lvl6pPr marL="5486400" indent="0">
              <a:buNone/>
              <a:defRPr sz="2400"/>
            </a:lvl6pPr>
            <a:lvl7pPr marL="6583680" indent="0">
              <a:buNone/>
              <a:defRPr sz="2400"/>
            </a:lvl7pPr>
            <a:lvl8pPr marL="7680960" indent="0">
              <a:buNone/>
              <a:defRPr sz="2400"/>
            </a:lvl8pPr>
            <a:lvl9pPr marL="8778240" indent="0">
              <a:buNone/>
              <a:defRPr sz="24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7/3/22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‹Nº›</a:t>
            </a:fld>
            <a:endParaRPr lang="en-US" dirty="0"/>
          </a:p>
        </p:txBody>
      </p:sp>
    </p:spTree>
    <p:extLst>
      <p:ext uri="{BB962C8B-B14F-4D97-AF65-F5344CB8AC3E}">
        <p14:creationId xmlns:p14="http://schemas.microsoft.com/office/powerpoint/2010/main" val="3294894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08760" y="1557873"/>
            <a:ext cx="18928080" cy="56557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508760" y="7789333"/>
            <a:ext cx="18928080" cy="18565709"/>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508760" y="27120433"/>
            <a:ext cx="4937760" cy="1557867"/>
          </a:xfrm>
          <a:prstGeom prst="rect">
            <a:avLst/>
          </a:prstGeom>
        </p:spPr>
        <p:txBody>
          <a:bodyPr vert="horz" lIns="91440" tIns="45720" rIns="91440" bIns="45720" rtlCol="0" anchor="ctr"/>
          <a:lstStyle>
            <a:lvl1pPr algn="l">
              <a:defRPr sz="2880">
                <a:solidFill>
                  <a:schemeClr val="tx1">
                    <a:tint val="75000"/>
                  </a:schemeClr>
                </a:solidFill>
              </a:defRPr>
            </a:lvl1pPr>
          </a:lstStyle>
          <a:p>
            <a:fld id="{C764DE79-268F-4C1A-8933-263129D2AF90}" type="datetimeFigureOut">
              <a:rPr lang="en-US" smtClean="0"/>
              <a:t>7/3/22</a:t>
            </a:fld>
            <a:endParaRPr lang="en-US" dirty="0"/>
          </a:p>
        </p:txBody>
      </p:sp>
      <p:sp>
        <p:nvSpPr>
          <p:cNvPr id="5" name="Footer Placeholder 4"/>
          <p:cNvSpPr>
            <a:spLocks noGrp="1"/>
          </p:cNvSpPr>
          <p:nvPr>
            <p:ph type="ftr" sz="quarter" idx="3"/>
          </p:nvPr>
        </p:nvSpPr>
        <p:spPr>
          <a:xfrm>
            <a:off x="7269480" y="27120433"/>
            <a:ext cx="7406640" cy="1557867"/>
          </a:xfrm>
          <a:prstGeom prst="rect">
            <a:avLst/>
          </a:prstGeom>
        </p:spPr>
        <p:txBody>
          <a:bodyPr vert="horz" lIns="91440" tIns="45720" rIns="91440" bIns="45720" rtlCol="0" anchor="ctr"/>
          <a:lstStyle>
            <a:lvl1pPr algn="ctr">
              <a:defRPr sz="288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5499080" y="27120433"/>
            <a:ext cx="4937760" cy="1557867"/>
          </a:xfrm>
          <a:prstGeom prst="rect">
            <a:avLst/>
          </a:prstGeom>
        </p:spPr>
        <p:txBody>
          <a:bodyPr vert="horz" lIns="91440" tIns="45720" rIns="91440" bIns="45720" rtlCol="0" anchor="ctr"/>
          <a:lstStyle>
            <a:lvl1pPr algn="r">
              <a:defRPr sz="2880">
                <a:solidFill>
                  <a:schemeClr val="tx1">
                    <a:tint val="75000"/>
                  </a:schemeClr>
                </a:solidFill>
              </a:defRPr>
            </a:lvl1pPr>
          </a:lstStyle>
          <a:p>
            <a:fld id="{48F63A3B-78C7-47BE-AE5E-E10140E04643}" type="slidenum">
              <a:rPr lang="en-US" smtClean="0"/>
              <a:t>‹Nº›</a:t>
            </a:fld>
            <a:endParaRPr lang="en-US" dirty="0"/>
          </a:p>
        </p:txBody>
      </p:sp>
    </p:spTree>
    <p:extLst>
      <p:ext uri="{BB962C8B-B14F-4D97-AF65-F5344CB8AC3E}">
        <p14:creationId xmlns:p14="http://schemas.microsoft.com/office/powerpoint/2010/main" val="261368058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675" r:id="rId13"/>
    <p:sldLayoutId id="2147483676" r:id="rId14"/>
  </p:sldLayoutIdLst>
  <p:txStyles>
    <p:titleStyle>
      <a:lvl1pPr algn="l" defTabSz="2194560" rtl="0" eaLnBrk="1" latinLnBrk="0" hangingPunct="1">
        <a:lnSpc>
          <a:spcPct val="90000"/>
        </a:lnSpc>
        <a:spcBef>
          <a:spcPct val="0"/>
        </a:spcBef>
        <a:buNone/>
        <a:defRPr sz="10560" kern="1200">
          <a:solidFill>
            <a:schemeClr val="tx1"/>
          </a:solidFill>
          <a:latin typeface="+mj-lt"/>
          <a:ea typeface="+mj-ea"/>
          <a:cs typeface="+mj-cs"/>
        </a:defRPr>
      </a:lvl1pPr>
    </p:titleStyle>
    <p:bodyStyle>
      <a:lvl1pPr marL="548640" indent="-548640" algn="l" defTabSz="2194560" rtl="0" eaLnBrk="1" latinLnBrk="0" hangingPunct="1">
        <a:lnSpc>
          <a:spcPct val="90000"/>
        </a:lnSpc>
        <a:spcBef>
          <a:spcPts val="2400"/>
        </a:spcBef>
        <a:buFont typeface="Arial" panose="020B0604020202020204" pitchFamily="34" charset="0"/>
        <a:buChar char="•"/>
        <a:defRPr sz="6720" kern="1200">
          <a:solidFill>
            <a:schemeClr val="tx1"/>
          </a:solidFill>
          <a:latin typeface="+mn-lt"/>
          <a:ea typeface="+mn-ea"/>
          <a:cs typeface="+mn-cs"/>
        </a:defRPr>
      </a:lvl1pPr>
      <a:lvl2pPr marL="1645920" indent="-548640" algn="l" defTabSz="2194560" rtl="0" eaLnBrk="1" latinLnBrk="0" hangingPunct="1">
        <a:lnSpc>
          <a:spcPct val="90000"/>
        </a:lnSpc>
        <a:spcBef>
          <a:spcPts val="1200"/>
        </a:spcBef>
        <a:buFont typeface="Arial" panose="020B0604020202020204" pitchFamily="34" charset="0"/>
        <a:buChar char="•"/>
        <a:defRPr sz="5760" kern="1200">
          <a:solidFill>
            <a:schemeClr val="tx1"/>
          </a:solidFill>
          <a:latin typeface="+mn-lt"/>
          <a:ea typeface="+mn-ea"/>
          <a:cs typeface="+mn-cs"/>
        </a:defRPr>
      </a:lvl2pPr>
      <a:lvl3pPr marL="2743200" indent="-548640" algn="l" defTabSz="2194560" rtl="0" eaLnBrk="1" latinLnBrk="0" hangingPunct="1">
        <a:lnSpc>
          <a:spcPct val="90000"/>
        </a:lnSpc>
        <a:spcBef>
          <a:spcPts val="1200"/>
        </a:spcBef>
        <a:buFont typeface="Arial" panose="020B0604020202020204" pitchFamily="34" charset="0"/>
        <a:buChar char="•"/>
        <a:defRPr sz="4800" kern="1200">
          <a:solidFill>
            <a:schemeClr val="tx1"/>
          </a:solidFill>
          <a:latin typeface="+mn-lt"/>
          <a:ea typeface="+mn-ea"/>
          <a:cs typeface="+mn-cs"/>
        </a:defRPr>
      </a:lvl3pPr>
      <a:lvl4pPr marL="38404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4pPr>
      <a:lvl5pPr marL="493776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5pPr>
      <a:lvl6pPr marL="603504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6pPr>
      <a:lvl7pPr marL="713232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7pPr>
      <a:lvl8pPr marL="822960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8pPr>
      <a:lvl9pPr marL="9326880" indent="-548640" algn="l" defTabSz="2194560" rtl="0" eaLnBrk="1" latinLnBrk="0" hangingPunct="1">
        <a:lnSpc>
          <a:spcPct val="90000"/>
        </a:lnSpc>
        <a:spcBef>
          <a:spcPts val="1200"/>
        </a:spcBef>
        <a:buFont typeface="Arial" panose="020B0604020202020204" pitchFamily="34" charset="0"/>
        <a:buChar char="•"/>
        <a:defRPr sz="4320" kern="1200">
          <a:solidFill>
            <a:schemeClr val="tx1"/>
          </a:solidFill>
          <a:latin typeface="+mn-lt"/>
          <a:ea typeface="+mn-ea"/>
          <a:cs typeface="+mn-cs"/>
        </a:defRPr>
      </a:lvl9pPr>
    </p:bodyStyle>
    <p:otherStyle>
      <a:defPPr>
        <a:defRPr lang="en-US"/>
      </a:defPPr>
      <a:lvl1pPr marL="0" algn="l" defTabSz="2194560" rtl="0" eaLnBrk="1" latinLnBrk="0" hangingPunct="1">
        <a:defRPr sz="4320" kern="1200">
          <a:solidFill>
            <a:schemeClr val="tx1"/>
          </a:solidFill>
          <a:latin typeface="+mn-lt"/>
          <a:ea typeface="+mn-ea"/>
          <a:cs typeface="+mn-cs"/>
        </a:defRPr>
      </a:lvl1pPr>
      <a:lvl2pPr marL="1097280" algn="l" defTabSz="2194560" rtl="0" eaLnBrk="1" latinLnBrk="0" hangingPunct="1">
        <a:defRPr sz="4320" kern="1200">
          <a:solidFill>
            <a:schemeClr val="tx1"/>
          </a:solidFill>
          <a:latin typeface="+mn-lt"/>
          <a:ea typeface="+mn-ea"/>
          <a:cs typeface="+mn-cs"/>
        </a:defRPr>
      </a:lvl2pPr>
      <a:lvl3pPr marL="2194560" algn="l" defTabSz="2194560" rtl="0" eaLnBrk="1" latinLnBrk="0" hangingPunct="1">
        <a:defRPr sz="4320" kern="1200">
          <a:solidFill>
            <a:schemeClr val="tx1"/>
          </a:solidFill>
          <a:latin typeface="+mn-lt"/>
          <a:ea typeface="+mn-ea"/>
          <a:cs typeface="+mn-cs"/>
        </a:defRPr>
      </a:lvl3pPr>
      <a:lvl4pPr marL="3291840" algn="l" defTabSz="2194560" rtl="0" eaLnBrk="1" latinLnBrk="0" hangingPunct="1">
        <a:defRPr sz="4320" kern="1200">
          <a:solidFill>
            <a:schemeClr val="tx1"/>
          </a:solidFill>
          <a:latin typeface="+mn-lt"/>
          <a:ea typeface="+mn-ea"/>
          <a:cs typeface="+mn-cs"/>
        </a:defRPr>
      </a:lvl4pPr>
      <a:lvl5pPr marL="4389120" algn="l" defTabSz="2194560" rtl="0" eaLnBrk="1" latinLnBrk="0" hangingPunct="1">
        <a:defRPr sz="4320" kern="1200">
          <a:solidFill>
            <a:schemeClr val="tx1"/>
          </a:solidFill>
          <a:latin typeface="+mn-lt"/>
          <a:ea typeface="+mn-ea"/>
          <a:cs typeface="+mn-cs"/>
        </a:defRPr>
      </a:lvl5pPr>
      <a:lvl6pPr marL="5486400" algn="l" defTabSz="2194560" rtl="0" eaLnBrk="1" latinLnBrk="0" hangingPunct="1">
        <a:defRPr sz="4320" kern="1200">
          <a:solidFill>
            <a:schemeClr val="tx1"/>
          </a:solidFill>
          <a:latin typeface="+mn-lt"/>
          <a:ea typeface="+mn-ea"/>
          <a:cs typeface="+mn-cs"/>
        </a:defRPr>
      </a:lvl6pPr>
      <a:lvl7pPr marL="6583680" algn="l" defTabSz="2194560" rtl="0" eaLnBrk="1" latinLnBrk="0" hangingPunct="1">
        <a:defRPr sz="4320" kern="1200">
          <a:solidFill>
            <a:schemeClr val="tx1"/>
          </a:solidFill>
          <a:latin typeface="+mn-lt"/>
          <a:ea typeface="+mn-ea"/>
          <a:cs typeface="+mn-cs"/>
        </a:defRPr>
      </a:lvl7pPr>
      <a:lvl8pPr marL="7680960" algn="l" defTabSz="2194560" rtl="0" eaLnBrk="1" latinLnBrk="0" hangingPunct="1">
        <a:defRPr sz="4320" kern="1200">
          <a:solidFill>
            <a:schemeClr val="tx1"/>
          </a:solidFill>
          <a:latin typeface="+mn-lt"/>
          <a:ea typeface="+mn-ea"/>
          <a:cs typeface="+mn-cs"/>
        </a:defRPr>
      </a:lvl8pPr>
      <a:lvl9pPr marL="8778240" algn="l" defTabSz="2194560" rtl="0" eaLnBrk="1" latinLnBrk="0" hangingPunct="1">
        <a:defRPr sz="43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tiff"/><Relationship Id="rId10" Type="http://schemas.openxmlformats.org/officeDocument/2006/relationships/image" Target="../media/image8.png"/><Relationship Id="rId4" Type="http://schemas.openxmlformats.org/officeDocument/2006/relationships/image" Target="../media/image2.tiff"/><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Content Placeholder 14">
            <a:extLst>
              <a:ext uri="{FF2B5EF4-FFF2-40B4-BE49-F238E27FC236}">
                <a16:creationId xmlns:a16="http://schemas.microsoft.com/office/drawing/2014/main" id="{DC2AEFC2-C47B-CA43-9634-260465F2D5AB}"/>
              </a:ext>
            </a:extLst>
          </p:cNvPr>
          <p:cNvSpPr>
            <a:spLocks noGrp="1"/>
          </p:cNvSpPr>
          <p:nvPr/>
        </p:nvSpPr>
        <p:spPr>
          <a:xfrm>
            <a:off x="1061434" y="3041234"/>
            <a:ext cx="9884267" cy="1458516"/>
          </a:xfrm>
          <a:prstGeom prst="rect">
            <a:avLst/>
          </a:prstGeom>
        </p:spPr>
        <p:txBody>
          <a:bodyPr vert="horz" lIns="91440" tIns="45720" rIns="91440" bIns="45720" rtlCol="0">
            <a:normAutofit lnSpcReduction="10000"/>
          </a:bodyPr>
          <a:lstStyle>
            <a:lvl1pPr marL="0" indent="0" algn="l" defTabSz="457200" rtl="0" eaLnBrk="1" latinLnBrk="0" hangingPunct="1">
              <a:spcBef>
                <a:spcPts val="2800"/>
              </a:spcBef>
              <a:buFontTx/>
              <a:buNone/>
              <a:defRPr sz="2000" b="0" i="0" kern="1200">
                <a:solidFill>
                  <a:schemeClr val="tx1"/>
                </a:solidFill>
                <a:latin typeface="Helvetica Neue Light"/>
                <a:ea typeface="+mn-ea"/>
                <a:cs typeface="Helvetica Neue Light"/>
              </a:defRPr>
            </a:lvl1pPr>
            <a:lvl2pPr marL="4572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2pPr>
            <a:lvl3pPr marL="914400" indent="0" algn="l" defTabSz="457200" rtl="0" eaLnBrk="1" latinLnBrk="0" hangingPunct="1">
              <a:spcBef>
                <a:spcPct val="20000"/>
              </a:spcBef>
              <a:buFont typeface="Lucida Grande"/>
              <a:buNone/>
              <a:defRPr sz="2000" b="0" i="0" kern="1200">
                <a:solidFill>
                  <a:schemeClr val="tx1"/>
                </a:solidFill>
                <a:latin typeface="Helvetica Neue Light"/>
                <a:ea typeface="+mn-ea"/>
                <a:cs typeface="Helvetica Neue Light"/>
              </a:defRPr>
            </a:lvl3pPr>
            <a:lvl4pPr marL="1371600" indent="0" algn="l" defTabSz="457200" rtl="0" eaLnBrk="1" latinLnBrk="0" hangingPunct="1">
              <a:spcBef>
                <a:spcPct val="20000"/>
              </a:spcBef>
              <a:buFont typeface="Wingdings" charset="2"/>
              <a:buNone/>
              <a:defRPr sz="2000" b="0" i="0" kern="1200">
                <a:solidFill>
                  <a:schemeClr val="tx1"/>
                </a:solidFill>
                <a:latin typeface="Helvetica Neue Light"/>
                <a:ea typeface="+mn-ea"/>
                <a:cs typeface="Helvetica Neue Light"/>
              </a:defRPr>
            </a:lvl4pPr>
            <a:lvl5pPr marL="18288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spcBef>
                <a:spcPts val="0"/>
              </a:spcBef>
            </a:pPr>
            <a:r>
              <a:rPr lang="en-US" sz="4800" dirty="0"/>
              <a:t>Brandon Amos</a:t>
            </a:r>
          </a:p>
          <a:p>
            <a:pPr algn="r">
              <a:spcBef>
                <a:spcPts val="0"/>
              </a:spcBef>
            </a:pPr>
            <a:r>
              <a:rPr lang="en-US" sz="4800" dirty="0"/>
              <a:t>Carnegie Mellon University</a:t>
            </a:r>
            <a:endParaRPr lang="en-US" sz="4800" b="1" dirty="0"/>
          </a:p>
        </p:txBody>
      </p:sp>
      <p:sp>
        <p:nvSpPr>
          <p:cNvPr id="12" name="Rectangle 11"/>
          <p:cNvSpPr/>
          <p:nvPr/>
        </p:nvSpPr>
        <p:spPr>
          <a:xfrm>
            <a:off x="2427650" y="8558149"/>
            <a:ext cx="16762765" cy="899221"/>
          </a:xfrm>
          <a:prstGeom prst="rect">
            <a:avLst/>
          </a:prstGeom>
        </p:spPr>
        <p:txBody>
          <a:bodyPr wrap="square">
            <a:spAutoFit/>
          </a:bodyPr>
          <a:lstStyle/>
          <a:p>
            <a:pPr>
              <a:lnSpc>
                <a:spcPts val="6667"/>
              </a:lnSpc>
              <a:spcAft>
                <a:spcPts val="4267"/>
              </a:spcAft>
            </a:pPr>
            <a:endParaRPr lang="en-US" sz="4800" b="1" dirty="0">
              <a:solidFill>
                <a:schemeClr val="accent1"/>
              </a:solidFill>
              <a:latin typeface="Intel Clear"/>
              <a:cs typeface="Intel Clear"/>
            </a:endParaRPr>
          </a:p>
        </p:txBody>
      </p:sp>
      <p:cxnSp>
        <p:nvCxnSpPr>
          <p:cNvPr id="51" name="Straight Connector 50">
            <a:extLst>
              <a:ext uri="{FF2B5EF4-FFF2-40B4-BE49-F238E27FC236}">
                <a16:creationId xmlns:a16="http://schemas.microsoft.com/office/drawing/2014/main" id="{EB34A7A1-F186-3240-B544-8E2BB4404666}"/>
              </a:ext>
            </a:extLst>
          </p:cNvPr>
          <p:cNvCxnSpPr>
            <a:cxnSpLocks/>
          </p:cNvCxnSpPr>
          <p:nvPr/>
        </p:nvCxnSpPr>
        <p:spPr>
          <a:xfrm flipH="1">
            <a:off x="824649" y="4922967"/>
            <a:ext cx="20536440" cy="0"/>
          </a:xfrm>
          <a:prstGeom prst="line">
            <a:avLst/>
          </a:prstGeom>
          <a:ln w="190500">
            <a:solidFill>
              <a:srgbClr val="3572B7"/>
            </a:solidFill>
          </a:ln>
        </p:spPr>
        <p:style>
          <a:lnRef idx="1">
            <a:schemeClr val="accent1"/>
          </a:lnRef>
          <a:fillRef idx="0">
            <a:schemeClr val="accent1"/>
          </a:fillRef>
          <a:effectRef idx="0">
            <a:schemeClr val="accent1"/>
          </a:effectRef>
          <a:fontRef idx="minor">
            <a:schemeClr val="tx1"/>
          </a:fontRef>
        </p:style>
      </p:cxnSp>
      <p:sp>
        <p:nvSpPr>
          <p:cNvPr id="63" name="Content Placeholder 14">
            <a:extLst>
              <a:ext uri="{FF2B5EF4-FFF2-40B4-BE49-F238E27FC236}">
                <a16:creationId xmlns:a16="http://schemas.microsoft.com/office/drawing/2014/main" id="{E60B605C-388D-B44B-B7A9-04AF1112A5FB}"/>
              </a:ext>
            </a:extLst>
          </p:cNvPr>
          <p:cNvSpPr>
            <a:spLocks noGrp="1"/>
          </p:cNvSpPr>
          <p:nvPr/>
        </p:nvSpPr>
        <p:spPr>
          <a:xfrm>
            <a:off x="824648" y="572493"/>
            <a:ext cx="20544215" cy="2536327"/>
          </a:xfrm>
          <a:prstGeom prst="rect">
            <a:avLst/>
          </a:prstGeom>
        </p:spPr>
        <p:txBody>
          <a:bodyPr vert="horz" lIns="91440" tIns="45720" rIns="91440" bIns="45720" rtlCol="0">
            <a:normAutofit lnSpcReduction="10000"/>
          </a:bodyPr>
          <a:lstStyle>
            <a:lvl1pPr marL="0" indent="0" algn="l" defTabSz="457200" rtl="0" eaLnBrk="1" latinLnBrk="0" hangingPunct="1">
              <a:spcBef>
                <a:spcPts val="2800"/>
              </a:spcBef>
              <a:buFontTx/>
              <a:buNone/>
              <a:defRPr sz="2000" b="0" i="0" kern="1200">
                <a:solidFill>
                  <a:schemeClr val="tx1"/>
                </a:solidFill>
                <a:latin typeface="Helvetica Neue Light"/>
                <a:ea typeface="+mn-ea"/>
                <a:cs typeface="Helvetica Neue Light"/>
              </a:defRPr>
            </a:lvl1pPr>
            <a:lvl2pPr marL="4572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2pPr>
            <a:lvl3pPr marL="914400" indent="0" algn="l" defTabSz="457200" rtl="0" eaLnBrk="1" latinLnBrk="0" hangingPunct="1">
              <a:spcBef>
                <a:spcPct val="20000"/>
              </a:spcBef>
              <a:buFont typeface="Lucida Grande"/>
              <a:buNone/>
              <a:defRPr sz="2000" b="0" i="0" kern="1200">
                <a:solidFill>
                  <a:schemeClr val="tx1"/>
                </a:solidFill>
                <a:latin typeface="Helvetica Neue Light"/>
                <a:ea typeface="+mn-ea"/>
                <a:cs typeface="Helvetica Neue Light"/>
              </a:defRPr>
            </a:lvl3pPr>
            <a:lvl4pPr marL="1371600" indent="0" algn="l" defTabSz="457200" rtl="0" eaLnBrk="1" latinLnBrk="0" hangingPunct="1">
              <a:spcBef>
                <a:spcPct val="20000"/>
              </a:spcBef>
              <a:buFont typeface="Wingdings" charset="2"/>
              <a:buNone/>
              <a:defRPr sz="2000" b="0" i="0" kern="1200">
                <a:solidFill>
                  <a:schemeClr val="tx1"/>
                </a:solidFill>
                <a:latin typeface="Helvetica Neue Light"/>
                <a:ea typeface="+mn-ea"/>
                <a:cs typeface="Helvetica Neue Light"/>
              </a:defRPr>
            </a:lvl4pPr>
            <a:lvl5pPr marL="18288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8800" dirty="0">
                <a:latin typeface="Helvetica Neue Condensed" panose="02000503000000020004" pitchFamily="2" charset="0"/>
                <a:ea typeface="Helvetica Neue Condensed" panose="02000503000000020004" pitchFamily="2" charset="0"/>
                <a:cs typeface="Helvetica Neue Condensed" panose="02000503000000020004" pitchFamily="2" charset="0"/>
              </a:rPr>
              <a:t>PyTorch libraries for linear algebra, optimization, and control</a:t>
            </a:r>
          </a:p>
        </p:txBody>
      </p:sp>
      <p:sp>
        <p:nvSpPr>
          <p:cNvPr id="64" name="Content Placeholder 14">
            <a:extLst>
              <a:ext uri="{FF2B5EF4-FFF2-40B4-BE49-F238E27FC236}">
                <a16:creationId xmlns:a16="http://schemas.microsoft.com/office/drawing/2014/main" id="{D3FE4A07-DAFA-224E-B2C6-A95E292180EB}"/>
              </a:ext>
            </a:extLst>
          </p:cNvPr>
          <p:cNvSpPr>
            <a:spLocks noGrp="1"/>
          </p:cNvSpPr>
          <p:nvPr/>
        </p:nvSpPr>
        <p:spPr>
          <a:xfrm>
            <a:off x="946567" y="5038046"/>
            <a:ext cx="11859312" cy="832610"/>
          </a:xfrm>
          <a:prstGeom prst="rect">
            <a:avLst/>
          </a:prstGeom>
          <a:solidFill>
            <a:srgbClr val="3572B7"/>
          </a:solidFill>
          <a:ln w="254000">
            <a:solidFill>
              <a:srgbClr val="3572B7"/>
            </a:solidFill>
          </a:ln>
        </p:spPr>
        <p:txBody>
          <a:bodyPr vert="horz" lIns="91440" tIns="45720" rIns="91440" bIns="45720" rtlCol="0">
            <a:normAutofit/>
          </a:bodyPr>
          <a:lstStyle>
            <a:lvl1pPr marL="0" indent="0" algn="l" defTabSz="457200" rtl="0" eaLnBrk="1" latinLnBrk="0" hangingPunct="1">
              <a:spcBef>
                <a:spcPts val="2800"/>
              </a:spcBef>
              <a:buFontTx/>
              <a:buNone/>
              <a:defRPr sz="2000" b="0" i="0" kern="1200">
                <a:solidFill>
                  <a:schemeClr val="tx1"/>
                </a:solidFill>
                <a:latin typeface="Helvetica Neue Light"/>
                <a:ea typeface="+mn-ea"/>
                <a:cs typeface="Helvetica Neue Light"/>
              </a:defRPr>
            </a:lvl1pPr>
            <a:lvl2pPr marL="4572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2pPr>
            <a:lvl3pPr marL="914400" indent="0" algn="l" defTabSz="457200" rtl="0" eaLnBrk="1" latinLnBrk="0" hangingPunct="1">
              <a:spcBef>
                <a:spcPct val="20000"/>
              </a:spcBef>
              <a:buFont typeface="Lucida Grande"/>
              <a:buNone/>
              <a:defRPr sz="2000" b="0" i="0" kern="1200">
                <a:solidFill>
                  <a:schemeClr val="tx1"/>
                </a:solidFill>
                <a:latin typeface="Helvetica Neue Light"/>
                <a:ea typeface="+mn-ea"/>
                <a:cs typeface="Helvetica Neue Light"/>
              </a:defRPr>
            </a:lvl3pPr>
            <a:lvl4pPr marL="1371600" indent="0" algn="l" defTabSz="457200" rtl="0" eaLnBrk="1" latinLnBrk="0" hangingPunct="1">
              <a:spcBef>
                <a:spcPct val="20000"/>
              </a:spcBef>
              <a:buFont typeface="Wingdings" charset="2"/>
              <a:buNone/>
              <a:defRPr sz="2000" b="0" i="0" kern="1200">
                <a:solidFill>
                  <a:schemeClr val="tx1"/>
                </a:solidFill>
                <a:latin typeface="Helvetica Neue Light"/>
                <a:ea typeface="+mn-ea"/>
                <a:cs typeface="Helvetica Neue Light"/>
              </a:defRPr>
            </a:lvl4pPr>
            <a:lvl5pPr marL="18288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400" b="1" dirty="0">
                <a:solidFill>
                  <a:schemeClr val="bg1"/>
                </a:solidFill>
              </a:rPr>
              <a:t>block: </a:t>
            </a:r>
            <a:r>
              <a:rPr lang="en-US" sz="4400" dirty="0">
                <a:solidFill>
                  <a:schemeClr val="bg1"/>
                </a:solidFill>
              </a:rPr>
              <a:t>Convenience functions for linear algebra</a:t>
            </a:r>
          </a:p>
        </p:txBody>
      </p:sp>
      <p:sp>
        <p:nvSpPr>
          <p:cNvPr id="66" name="Content Placeholder 14">
            <a:extLst>
              <a:ext uri="{FF2B5EF4-FFF2-40B4-BE49-F238E27FC236}">
                <a16:creationId xmlns:a16="http://schemas.microsoft.com/office/drawing/2014/main" id="{066E1C4E-BE83-654B-9245-0C7C28E76A89}"/>
              </a:ext>
            </a:extLst>
          </p:cNvPr>
          <p:cNvSpPr>
            <a:spLocks noGrp="1"/>
          </p:cNvSpPr>
          <p:nvPr/>
        </p:nvSpPr>
        <p:spPr>
          <a:xfrm>
            <a:off x="912879" y="6179807"/>
            <a:ext cx="20442457" cy="4266925"/>
          </a:xfrm>
          <a:prstGeom prst="rect">
            <a:avLst/>
          </a:prstGeom>
        </p:spPr>
        <p:txBody>
          <a:bodyPr vert="horz" lIns="91440" tIns="45720" rIns="91440" bIns="45720" rtlCol="0">
            <a:normAutofit/>
          </a:bodyPr>
          <a:lstStyle>
            <a:lvl1pPr marL="0" indent="0" algn="l" defTabSz="457200" rtl="0" eaLnBrk="1" latinLnBrk="0" hangingPunct="1">
              <a:spcBef>
                <a:spcPts val="2800"/>
              </a:spcBef>
              <a:buFontTx/>
              <a:buNone/>
              <a:defRPr sz="2000" b="0" i="0" kern="1200">
                <a:solidFill>
                  <a:schemeClr val="tx1"/>
                </a:solidFill>
                <a:latin typeface="Helvetica Neue Light"/>
                <a:ea typeface="+mn-ea"/>
                <a:cs typeface="Helvetica Neue Light"/>
              </a:defRPr>
            </a:lvl1pPr>
            <a:lvl2pPr marL="4572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2pPr>
            <a:lvl3pPr marL="914400" indent="0" algn="l" defTabSz="457200" rtl="0" eaLnBrk="1" latinLnBrk="0" hangingPunct="1">
              <a:spcBef>
                <a:spcPct val="20000"/>
              </a:spcBef>
              <a:buFont typeface="Lucida Grande"/>
              <a:buNone/>
              <a:defRPr sz="2000" b="0" i="0" kern="1200">
                <a:solidFill>
                  <a:schemeClr val="tx1"/>
                </a:solidFill>
                <a:latin typeface="Helvetica Neue Light"/>
                <a:ea typeface="+mn-ea"/>
                <a:cs typeface="Helvetica Neue Light"/>
              </a:defRPr>
            </a:lvl3pPr>
            <a:lvl4pPr marL="1371600" indent="0" algn="l" defTabSz="457200" rtl="0" eaLnBrk="1" latinLnBrk="0" hangingPunct="1">
              <a:spcBef>
                <a:spcPct val="20000"/>
              </a:spcBef>
              <a:buFont typeface="Wingdings" charset="2"/>
              <a:buNone/>
              <a:defRPr sz="2000" b="0" i="0" kern="1200">
                <a:solidFill>
                  <a:schemeClr val="tx1"/>
                </a:solidFill>
                <a:latin typeface="Helvetica Neue Light"/>
                <a:ea typeface="+mn-ea"/>
                <a:cs typeface="Helvetica Neue Light"/>
              </a:defRPr>
            </a:lvl4pPr>
            <a:lvl5pPr marL="18288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500" dirty="0"/>
              <a:t>Let’s try to construct the KKT matrix in numpy and PyTorch.</a:t>
            </a:r>
          </a:p>
          <a:p>
            <a:r>
              <a:rPr lang="en-US" sz="3500" dirty="0"/>
              <a:t>Without block, there is no way to infer the appropriate sizes of the zero and identity matrix blocks. It is an inconvenience to think about what size these matrices should be.</a:t>
            </a:r>
          </a:p>
        </p:txBody>
      </p:sp>
      <p:sp>
        <p:nvSpPr>
          <p:cNvPr id="67" name="Content Placeholder 14">
            <a:extLst>
              <a:ext uri="{FF2B5EF4-FFF2-40B4-BE49-F238E27FC236}">
                <a16:creationId xmlns:a16="http://schemas.microsoft.com/office/drawing/2014/main" id="{40D81674-768B-B84D-8EC9-955E9AB9D535}"/>
              </a:ext>
            </a:extLst>
          </p:cNvPr>
          <p:cNvSpPr>
            <a:spLocks noGrp="1"/>
          </p:cNvSpPr>
          <p:nvPr/>
        </p:nvSpPr>
        <p:spPr>
          <a:xfrm>
            <a:off x="12811700" y="5124302"/>
            <a:ext cx="8440093" cy="734292"/>
          </a:xfrm>
          <a:prstGeom prst="rect">
            <a:avLst/>
          </a:prstGeom>
        </p:spPr>
        <p:txBody>
          <a:bodyPr vert="horz" lIns="91440" tIns="45720" rIns="91440" bIns="45720" rtlCol="0">
            <a:normAutofit/>
          </a:bodyPr>
          <a:lstStyle>
            <a:lvl1pPr marL="0" indent="0" algn="l" defTabSz="457200" rtl="0" eaLnBrk="1" latinLnBrk="0" hangingPunct="1">
              <a:spcBef>
                <a:spcPts val="2800"/>
              </a:spcBef>
              <a:buFontTx/>
              <a:buNone/>
              <a:defRPr sz="2000" b="0" i="0" kern="1200">
                <a:solidFill>
                  <a:schemeClr val="tx1"/>
                </a:solidFill>
                <a:latin typeface="Helvetica Neue Light"/>
                <a:ea typeface="+mn-ea"/>
                <a:cs typeface="Helvetica Neue Light"/>
              </a:defRPr>
            </a:lvl1pPr>
            <a:lvl2pPr marL="4572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2pPr>
            <a:lvl3pPr marL="914400" indent="0" algn="l" defTabSz="457200" rtl="0" eaLnBrk="1" latinLnBrk="0" hangingPunct="1">
              <a:spcBef>
                <a:spcPct val="20000"/>
              </a:spcBef>
              <a:buFont typeface="Lucida Grande"/>
              <a:buNone/>
              <a:defRPr sz="2000" b="0" i="0" kern="1200">
                <a:solidFill>
                  <a:schemeClr val="tx1"/>
                </a:solidFill>
                <a:latin typeface="Helvetica Neue Light"/>
                <a:ea typeface="+mn-ea"/>
                <a:cs typeface="Helvetica Neue Light"/>
              </a:defRPr>
            </a:lvl3pPr>
            <a:lvl4pPr marL="1371600" indent="0" algn="l" defTabSz="457200" rtl="0" eaLnBrk="1" latinLnBrk="0" hangingPunct="1">
              <a:spcBef>
                <a:spcPct val="20000"/>
              </a:spcBef>
              <a:buFont typeface="Wingdings" charset="2"/>
              <a:buNone/>
              <a:defRPr sz="2000" b="0" i="0" kern="1200">
                <a:solidFill>
                  <a:schemeClr val="tx1"/>
                </a:solidFill>
                <a:latin typeface="Helvetica Neue Light"/>
                <a:ea typeface="+mn-ea"/>
                <a:cs typeface="Helvetica Neue Light"/>
              </a:defRPr>
            </a:lvl4pPr>
            <a:lvl5pPr marL="18288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4000" dirty="0">
                <a:solidFill>
                  <a:srgbClr val="3572B7"/>
                </a:solidFill>
              </a:rPr>
              <a:t>http://github.com/bamos/block </a:t>
            </a:r>
          </a:p>
        </p:txBody>
      </p:sp>
      <p:pic>
        <p:nvPicPr>
          <p:cNvPr id="1025" name="Picture 1" descr="page1image5053984">
            <a:extLst>
              <a:ext uri="{FF2B5EF4-FFF2-40B4-BE49-F238E27FC236}">
                <a16:creationId xmlns:a16="http://schemas.microsoft.com/office/drawing/2014/main" id="{EF991F53-615A-0E43-861C-6B3742D47B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1538" y="5043652"/>
            <a:ext cx="955919" cy="932219"/>
          </a:xfrm>
          <a:prstGeom prst="rect">
            <a:avLst/>
          </a:prstGeom>
          <a:noFill/>
          <a:extLst>
            <a:ext uri="{909E8E84-426E-40DD-AFC4-6F175D3DCCD1}">
              <a14:hiddenFill xmlns:a14="http://schemas.microsoft.com/office/drawing/2010/main">
                <a:solidFill>
                  <a:srgbClr val="FFFFFF"/>
                </a:solidFill>
              </a14:hiddenFill>
            </a:ext>
          </a:extLst>
        </p:spPr>
      </p:pic>
      <p:cxnSp>
        <p:nvCxnSpPr>
          <p:cNvPr id="68" name="Straight Connector 67">
            <a:extLst>
              <a:ext uri="{FF2B5EF4-FFF2-40B4-BE49-F238E27FC236}">
                <a16:creationId xmlns:a16="http://schemas.microsoft.com/office/drawing/2014/main" id="{9940EEDB-71A4-944C-A1B1-67E740F8E1E9}"/>
              </a:ext>
            </a:extLst>
          </p:cNvPr>
          <p:cNvCxnSpPr>
            <a:cxnSpLocks/>
          </p:cNvCxnSpPr>
          <p:nvPr/>
        </p:nvCxnSpPr>
        <p:spPr>
          <a:xfrm flipH="1">
            <a:off x="824649" y="11388024"/>
            <a:ext cx="20536440" cy="0"/>
          </a:xfrm>
          <a:prstGeom prst="line">
            <a:avLst/>
          </a:prstGeom>
          <a:ln w="190500">
            <a:solidFill>
              <a:srgbClr val="3572B7"/>
            </a:solidFill>
          </a:ln>
        </p:spPr>
        <p:style>
          <a:lnRef idx="1">
            <a:schemeClr val="accent1"/>
          </a:lnRef>
          <a:fillRef idx="0">
            <a:schemeClr val="accent1"/>
          </a:fillRef>
          <a:effectRef idx="0">
            <a:schemeClr val="accent1"/>
          </a:effectRef>
          <a:fontRef idx="minor">
            <a:schemeClr val="tx1"/>
          </a:fontRef>
        </p:style>
      </p:cxnSp>
      <p:sp>
        <p:nvSpPr>
          <p:cNvPr id="69" name="Content Placeholder 14">
            <a:extLst>
              <a:ext uri="{FF2B5EF4-FFF2-40B4-BE49-F238E27FC236}">
                <a16:creationId xmlns:a16="http://schemas.microsoft.com/office/drawing/2014/main" id="{ED1CA663-553B-CD44-91F7-71A24CA6CF63}"/>
              </a:ext>
            </a:extLst>
          </p:cNvPr>
          <p:cNvSpPr>
            <a:spLocks noGrp="1"/>
          </p:cNvSpPr>
          <p:nvPr/>
        </p:nvSpPr>
        <p:spPr>
          <a:xfrm>
            <a:off x="946567" y="11503103"/>
            <a:ext cx="7624195" cy="832610"/>
          </a:xfrm>
          <a:prstGeom prst="rect">
            <a:avLst/>
          </a:prstGeom>
          <a:solidFill>
            <a:srgbClr val="3572B7"/>
          </a:solidFill>
          <a:ln w="254000">
            <a:solidFill>
              <a:srgbClr val="3572B7"/>
            </a:solidFill>
          </a:ln>
        </p:spPr>
        <p:txBody>
          <a:bodyPr vert="horz" lIns="91440" tIns="45720" rIns="91440" bIns="45720" rtlCol="0">
            <a:normAutofit/>
          </a:bodyPr>
          <a:lstStyle>
            <a:lvl1pPr marL="0" indent="0" algn="l" defTabSz="457200" rtl="0" eaLnBrk="1" latinLnBrk="0" hangingPunct="1">
              <a:spcBef>
                <a:spcPts val="2800"/>
              </a:spcBef>
              <a:buFontTx/>
              <a:buNone/>
              <a:defRPr sz="2000" b="0" i="0" kern="1200">
                <a:solidFill>
                  <a:schemeClr val="tx1"/>
                </a:solidFill>
                <a:latin typeface="Helvetica Neue Light"/>
                <a:ea typeface="+mn-ea"/>
                <a:cs typeface="Helvetica Neue Light"/>
              </a:defRPr>
            </a:lvl1pPr>
            <a:lvl2pPr marL="4572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2pPr>
            <a:lvl3pPr marL="914400" indent="0" algn="l" defTabSz="457200" rtl="0" eaLnBrk="1" latinLnBrk="0" hangingPunct="1">
              <a:spcBef>
                <a:spcPct val="20000"/>
              </a:spcBef>
              <a:buFont typeface="Lucida Grande"/>
              <a:buNone/>
              <a:defRPr sz="2000" b="0" i="0" kern="1200">
                <a:solidFill>
                  <a:schemeClr val="tx1"/>
                </a:solidFill>
                <a:latin typeface="Helvetica Neue Light"/>
                <a:ea typeface="+mn-ea"/>
                <a:cs typeface="Helvetica Neue Light"/>
              </a:defRPr>
            </a:lvl3pPr>
            <a:lvl4pPr marL="1371600" indent="0" algn="l" defTabSz="457200" rtl="0" eaLnBrk="1" latinLnBrk="0" hangingPunct="1">
              <a:spcBef>
                <a:spcPct val="20000"/>
              </a:spcBef>
              <a:buFont typeface="Wingdings" charset="2"/>
              <a:buNone/>
              <a:defRPr sz="2000" b="0" i="0" kern="1200">
                <a:solidFill>
                  <a:schemeClr val="tx1"/>
                </a:solidFill>
                <a:latin typeface="Helvetica Neue Light"/>
                <a:ea typeface="+mn-ea"/>
                <a:cs typeface="Helvetica Neue Light"/>
              </a:defRPr>
            </a:lvl4pPr>
            <a:lvl5pPr marL="18288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400" b="1" dirty="0">
                <a:solidFill>
                  <a:schemeClr val="bg1"/>
                </a:solidFill>
              </a:rPr>
              <a:t>qpth: </a:t>
            </a:r>
            <a:r>
              <a:rPr lang="en-US" sz="4400" dirty="0">
                <a:solidFill>
                  <a:schemeClr val="bg1"/>
                </a:solidFill>
              </a:rPr>
              <a:t>A differentiable QP layer</a:t>
            </a:r>
          </a:p>
        </p:txBody>
      </p:sp>
      <p:sp>
        <p:nvSpPr>
          <p:cNvPr id="70" name="Content Placeholder 14">
            <a:extLst>
              <a:ext uri="{FF2B5EF4-FFF2-40B4-BE49-F238E27FC236}">
                <a16:creationId xmlns:a16="http://schemas.microsoft.com/office/drawing/2014/main" id="{44D7D527-C850-A94C-8540-6B5DDA6AC6FD}"/>
              </a:ext>
            </a:extLst>
          </p:cNvPr>
          <p:cNvSpPr>
            <a:spLocks noGrp="1"/>
          </p:cNvSpPr>
          <p:nvPr/>
        </p:nvSpPr>
        <p:spPr>
          <a:xfrm>
            <a:off x="12811700" y="11589359"/>
            <a:ext cx="8440093" cy="734292"/>
          </a:xfrm>
          <a:prstGeom prst="rect">
            <a:avLst/>
          </a:prstGeom>
        </p:spPr>
        <p:txBody>
          <a:bodyPr vert="horz" lIns="91440" tIns="45720" rIns="91440" bIns="45720" rtlCol="0">
            <a:normAutofit/>
          </a:bodyPr>
          <a:lstStyle>
            <a:lvl1pPr marL="0" indent="0" algn="l" defTabSz="457200" rtl="0" eaLnBrk="1" latinLnBrk="0" hangingPunct="1">
              <a:spcBef>
                <a:spcPts val="2800"/>
              </a:spcBef>
              <a:buFontTx/>
              <a:buNone/>
              <a:defRPr sz="2000" b="0" i="0" kern="1200">
                <a:solidFill>
                  <a:schemeClr val="tx1"/>
                </a:solidFill>
                <a:latin typeface="Helvetica Neue Light"/>
                <a:ea typeface="+mn-ea"/>
                <a:cs typeface="Helvetica Neue Light"/>
              </a:defRPr>
            </a:lvl1pPr>
            <a:lvl2pPr marL="4572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2pPr>
            <a:lvl3pPr marL="914400" indent="0" algn="l" defTabSz="457200" rtl="0" eaLnBrk="1" latinLnBrk="0" hangingPunct="1">
              <a:spcBef>
                <a:spcPct val="20000"/>
              </a:spcBef>
              <a:buFont typeface="Lucida Grande"/>
              <a:buNone/>
              <a:defRPr sz="2000" b="0" i="0" kern="1200">
                <a:solidFill>
                  <a:schemeClr val="tx1"/>
                </a:solidFill>
                <a:latin typeface="Helvetica Neue Light"/>
                <a:ea typeface="+mn-ea"/>
                <a:cs typeface="Helvetica Neue Light"/>
              </a:defRPr>
            </a:lvl3pPr>
            <a:lvl4pPr marL="1371600" indent="0" algn="l" defTabSz="457200" rtl="0" eaLnBrk="1" latinLnBrk="0" hangingPunct="1">
              <a:spcBef>
                <a:spcPct val="20000"/>
              </a:spcBef>
              <a:buFont typeface="Wingdings" charset="2"/>
              <a:buNone/>
              <a:defRPr sz="2000" b="0" i="0" kern="1200">
                <a:solidFill>
                  <a:schemeClr val="tx1"/>
                </a:solidFill>
                <a:latin typeface="Helvetica Neue Light"/>
                <a:ea typeface="+mn-ea"/>
                <a:cs typeface="Helvetica Neue Light"/>
              </a:defRPr>
            </a:lvl4pPr>
            <a:lvl5pPr marL="18288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4000" dirty="0">
                <a:solidFill>
                  <a:srgbClr val="3572B7"/>
                </a:solidFill>
              </a:rPr>
              <a:t>http://locuslab.github.io/qpth </a:t>
            </a:r>
          </a:p>
        </p:txBody>
      </p:sp>
      <p:pic>
        <p:nvPicPr>
          <p:cNvPr id="71" name="Picture 1" descr="page1image5053984">
            <a:extLst>
              <a:ext uri="{FF2B5EF4-FFF2-40B4-BE49-F238E27FC236}">
                <a16:creationId xmlns:a16="http://schemas.microsoft.com/office/drawing/2014/main" id="{1E29555F-37C4-784B-9AB2-53907C0583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69218" y="11508709"/>
            <a:ext cx="955919" cy="932219"/>
          </a:xfrm>
          <a:prstGeom prst="rect">
            <a:avLst/>
          </a:prstGeom>
          <a:noFill/>
          <a:extLst>
            <a:ext uri="{909E8E84-426E-40DD-AFC4-6F175D3DCCD1}">
              <a14:hiddenFill xmlns:a14="http://schemas.microsoft.com/office/drawing/2010/main">
                <a:solidFill>
                  <a:srgbClr val="FFFFFF"/>
                </a:solidFill>
              </a14:hiddenFill>
            </a:ext>
          </a:extLst>
        </p:spPr>
      </p:pic>
      <p:cxnSp>
        <p:nvCxnSpPr>
          <p:cNvPr id="72" name="Straight Connector 71">
            <a:extLst>
              <a:ext uri="{FF2B5EF4-FFF2-40B4-BE49-F238E27FC236}">
                <a16:creationId xmlns:a16="http://schemas.microsoft.com/office/drawing/2014/main" id="{71B74CBD-9AE7-EC4E-90C5-8E0C814BA157}"/>
              </a:ext>
            </a:extLst>
          </p:cNvPr>
          <p:cNvCxnSpPr>
            <a:cxnSpLocks/>
          </p:cNvCxnSpPr>
          <p:nvPr/>
        </p:nvCxnSpPr>
        <p:spPr>
          <a:xfrm flipH="1">
            <a:off x="824648" y="17412804"/>
            <a:ext cx="20536440" cy="0"/>
          </a:xfrm>
          <a:prstGeom prst="line">
            <a:avLst/>
          </a:prstGeom>
          <a:ln w="190500">
            <a:solidFill>
              <a:srgbClr val="3572B7"/>
            </a:solidFill>
          </a:ln>
        </p:spPr>
        <p:style>
          <a:lnRef idx="1">
            <a:schemeClr val="accent1"/>
          </a:lnRef>
          <a:fillRef idx="0">
            <a:schemeClr val="accent1"/>
          </a:fillRef>
          <a:effectRef idx="0">
            <a:schemeClr val="accent1"/>
          </a:effectRef>
          <a:fontRef idx="minor">
            <a:schemeClr val="tx1"/>
          </a:fontRef>
        </p:style>
      </p:cxnSp>
      <p:sp>
        <p:nvSpPr>
          <p:cNvPr id="73" name="Content Placeholder 14">
            <a:extLst>
              <a:ext uri="{FF2B5EF4-FFF2-40B4-BE49-F238E27FC236}">
                <a16:creationId xmlns:a16="http://schemas.microsoft.com/office/drawing/2014/main" id="{F4CDD806-2B2E-DD4A-A4B5-FEC002474F12}"/>
              </a:ext>
            </a:extLst>
          </p:cNvPr>
          <p:cNvSpPr>
            <a:spLocks noGrp="1"/>
          </p:cNvSpPr>
          <p:nvPr/>
        </p:nvSpPr>
        <p:spPr>
          <a:xfrm>
            <a:off x="946566" y="17527883"/>
            <a:ext cx="9264231" cy="832610"/>
          </a:xfrm>
          <a:prstGeom prst="rect">
            <a:avLst/>
          </a:prstGeom>
          <a:solidFill>
            <a:srgbClr val="3572B7"/>
          </a:solidFill>
          <a:ln w="254000">
            <a:solidFill>
              <a:srgbClr val="3572B7"/>
            </a:solidFill>
          </a:ln>
        </p:spPr>
        <p:txBody>
          <a:bodyPr vert="horz" lIns="91440" tIns="45720" rIns="91440" bIns="45720" rtlCol="0">
            <a:normAutofit/>
          </a:bodyPr>
          <a:lstStyle>
            <a:lvl1pPr marL="0" indent="0" algn="l" defTabSz="457200" rtl="0" eaLnBrk="1" latinLnBrk="0" hangingPunct="1">
              <a:spcBef>
                <a:spcPts val="2800"/>
              </a:spcBef>
              <a:buFontTx/>
              <a:buNone/>
              <a:defRPr sz="2000" b="0" i="0" kern="1200">
                <a:solidFill>
                  <a:schemeClr val="tx1"/>
                </a:solidFill>
                <a:latin typeface="Helvetica Neue Light"/>
                <a:ea typeface="+mn-ea"/>
                <a:cs typeface="Helvetica Neue Light"/>
              </a:defRPr>
            </a:lvl1pPr>
            <a:lvl2pPr marL="4572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2pPr>
            <a:lvl3pPr marL="914400" indent="0" algn="l" defTabSz="457200" rtl="0" eaLnBrk="1" latinLnBrk="0" hangingPunct="1">
              <a:spcBef>
                <a:spcPct val="20000"/>
              </a:spcBef>
              <a:buFont typeface="Lucida Grande"/>
              <a:buNone/>
              <a:defRPr sz="2000" b="0" i="0" kern="1200">
                <a:solidFill>
                  <a:schemeClr val="tx1"/>
                </a:solidFill>
                <a:latin typeface="Helvetica Neue Light"/>
                <a:ea typeface="+mn-ea"/>
                <a:cs typeface="Helvetica Neue Light"/>
              </a:defRPr>
            </a:lvl3pPr>
            <a:lvl4pPr marL="1371600" indent="0" algn="l" defTabSz="457200" rtl="0" eaLnBrk="1" latinLnBrk="0" hangingPunct="1">
              <a:spcBef>
                <a:spcPct val="20000"/>
              </a:spcBef>
              <a:buFont typeface="Wingdings" charset="2"/>
              <a:buNone/>
              <a:defRPr sz="2000" b="0" i="0" kern="1200">
                <a:solidFill>
                  <a:schemeClr val="tx1"/>
                </a:solidFill>
                <a:latin typeface="Helvetica Neue Light"/>
                <a:ea typeface="+mn-ea"/>
                <a:cs typeface="Helvetica Neue Light"/>
              </a:defRPr>
            </a:lvl4pPr>
            <a:lvl5pPr marL="18288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400" b="1" dirty="0">
                <a:solidFill>
                  <a:schemeClr val="bg1"/>
                </a:solidFill>
              </a:rPr>
              <a:t>mpc: </a:t>
            </a:r>
            <a:r>
              <a:rPr lang="en-US" sz="4400" dirty="0">
                <a:solidFill>
                  <a:schemeClr val="bg1"/>
                </a:solidFill>
              </a:rPr>
              <a:t>A model predictive control layer</a:t>
            </a:r>
          </a:p>
        </p:txBody>
      </p:sp>
      <p:sp>
        <p:nvSpPr>
          <p:cNvPr id="74" name="Content Placeholder 14">
            <a:extLst>
              <a:ext uri="{FF2B5EF4-FFF2-40B4-BE49-F238E27FC236}">
                <a16:creationId xmlns:a16="http://schemas.microsoft.com/office/drawing/2014/main" id="{D053D344-1643-FF47-8CF5-857FA3B0909A}"/>
              </a:ext>
            </a:extLst>
          </p:cNvPr>
          <p:cNvSpPr>
            <a:spLocks noGrp="1"/>
          </p:cNvSpPr>
          <p:nvPr/>
        </p:nvSpPr>
        <p:spPr>
          <a:xfrm>
            <a:off x="11216637" y="17614139"/>
            <a:ext cx="10035155" cy="734292"/>
          </a:xfrm>
          <a:prstGeom prst="rect">
            <a:avLst/>
          </a:prstGeom>
        </p:spPr>
        <p:txBody>
          <a:bodyPr vert="horz" lIns="91440" tIns="45720" rIns="91440" bIns="45720" rtlCol="0">
            <a:normAutofit/>
          </a:bodyPr>
          <a:lstStyle>
            <a:lvl1pPr marL="0" indent="0" algn="l" defTabSz="457200" rtl="0" eaLnBrk="1" latinLnBrk="0" hangingPunct="1">
              <a:spcBef>
                <a:spcPts val="2800"/>
              </a:spcBef>
              <a:buFontTx/>
              <a:buNone/>
              <a:defRPr sz="2000" b="0" i="0" kern="1200">
                <a:solidFill>
                  <a:schemeClr val="tx1"/>
                </a:solidFill>
                <a:latin typeface="Helvetica Neue Light"/>
                <a:ea typeface="+mn-ea"/>
                <a:cs typeface="Helvetica Neue Light"/>
              </a:defRPr>
            </a:lvl1pPr>
            <a:lvl2pPr marL="4572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2pPr>
            <a:lvl3pPr marL="914400" indent="0" algn="l" defTabSz="457200" rtl="0" eaLnBrk="1" latinLnBrk="0" hangingPunct="1">
              <a:spcBef>
                <a:spcPct val="20000"/>
              </a:spcBef>
              <a:buFont typeface="Lucida Grande"/>
              <a:buNone/>
              <a:defRPr sz="2000" b="0" i="0" kern="1200">
                <a:solidFill>
                  <a:schemeClr val="tx1"/>
                </a:solidFill>
                <a:latin typeface="Helvetica Neue Light"/>
                <a:ea typeface="+mn-ea"/>
                <a:cs typeface="Helvetica Neue Light"/>
              </a:defRPr>
            </a:lvl3pPr>
            <a:lvl4pPr marL="1371600" indent="0" algn="l" defTabSz="457200" rtl="0" eaLnBrk="1" latinLnBrk="0" hangingPunct="1">
              <a:spcBef>
                <a:spcPct val="20000"/>
              </a:spcBef>
              <a:buFont typeface="Wingdings" charset="2"/>
              <a:buNone/>
              <a:defRPr sz="2000" b="0" i="0" kern="1200">
                <a:solidFill>
                  <a:schemeClr val="tx1"/>
                </a:solidFill>
                <a:latin typeface="Helvetica Neue Light"/>
                <a:ea typeface="+mn-ea"/>
                <a:cs typeface="Helvetica Neue Light"/>
              </a:defRPr>
            </a:lvl4pPr>
            <a:lvl5pPr marL="18288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4000" dirty="0">
                <a:solidFill>
                  <a:srgbClr val="3572B7"/>
                </a:solidFill>
              </a:rPr>
              <a:t>http://github.com/locuslab/mpc.pytorch </a:t>
            </a:r>
          </a:p>
        </p:txBody>
      </p:sp>
      <p:pic>
        <p:nvPicPr>
          <p:cNvPr id="75" name="Picture 1" descr="page1image5053984">
            <a:extLst>
              <a:ext uri="{FF2B5EF4-FFF2-40B4-BE49-F238E27FC236}">
                <a16:creationId xmlns:a16="http://schemas.microsoft.com/office/drawing/2014/main" id="{65B55E38-5969-EA41-94AF-1B96F6099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06226" y="17533489"/>
            <a:ext cx="955919" cy="932219"/>
          </a:xfrm>
          <a:prstGeom prst="rect">
            <a:avLst/>
          </a:prstGeom>
          <a:noFill/>
          <a:extLst>
            <a:ext uri="{909E8E84-426E-40DD-AFC4-6F175D3DCCD1}">
              <a14:hiddenFill xmlns:a14="http://schemas.microsoft.com/office/drawing/2010/main">
                <a:solidFill>
                  <a:srgbClr val="FFFFFF"/>
                </a:solidFill>
              </a14:hiddenFill>
            </a:ext>
          </a:extLst>
        </p:spPr>
      </p:pic>
      <p:cxnSp>
        <p:nvCxnSpPr>
          <p:cNvPr id="76" name="Straight Connector 75">
            <a:extLst>
              <a:ext uri="{FF2B5EF4-FFF2-40B4-BE49-F238E27FC236}">
                <a16:creationId xmlns:a16="http://schemas.microsoft.com/office/drawing/2014/main" id="{89AB5AFC-A53B-B84D-91F4-CA2D531F0992}"/>
              </a:ext>
            </a:extLst>
          </p:cNvPr>
          <p:cNvCxnSpPr>
            <a:cxnSpLocks/>
          </p:cNvCxnSpPr>
          <p:nvPr/>
        </p:nvCxnSpPr>
        <p:spPr>
          <a:xfrm flipH="1">
            <a:off x="824648" y="25785149"/>
            <a:ext cx="20536440" cy="0"/>
          </a:xfrm>
          <a:prstGeom prst="line">
            <a:avLst/>
          </a:prstGeom>
          <a:ln w="190500">
            <a:solidFill>
              <a:srgbClr val="3572B7"/>
            </a:solidFill>
          </a:ln>
        </p:spPr>
        <p:style>
          <a:lnRef idx="1">
            <a:schemeClr val="accent1"/>
          </a:lnRef>
          <a:fillRef idx="0">
            <a:schemeClr val="accent1"/>
          </a:fillRef>
          <a:effectRef idx="0">
            <a:schemeClr val="accent1"/>
          </a:effectRef>
          <a:fontRef idx="minor">
            <a:schemeClr val="tx1"/>
          </a:fontRef>
        </p:style>
      </p:cxnSp>
      <p:sp>
        <p:nvSpPr>
          <p:cNvPr id="77" name="Content Placeholder 14">
            <a:extLst>
              <a:ext uri="{FF2B5EF4-FFF2-40B4-BE49-F238E27FC236}">
                <a16:creationId xmlns:a16="http://schemas.microsoft.com/office/drawing/2014/main" id="{07C35690-431E-B64E-9FA6-8BECC6A55E75}"/>
              </a:ext>
            </a:extLst>
          </p:cNvPr>
          <p:cNvSpPr>
            <a:spLocks noGrp="1"/>
          </p:cNvSpPr>
          <p:nvPr/>
        </p:nvSpPr>
        <p:spPr>
          <a:xfrm>
            <a:off x="946566" y="25900228"/>
            <a:ext cx="10481578" cy="832610"/>
          </a:xfrm>
          <a:prstGeom prst="rect">
            <a:avLst/>
          </a:prstGeom>
          <a:solidFill>
            <a:srgbClr val="3572B7"/>
          </a:solidFill>
          <a:ln w="254000">
            <a:solidFill>
              <a:srgbClr val="3572B7"/>
            </a:solidFill>
          </a:ln>
        </p:spPr>
        <p:txBody>
          <a:bodyPr vert="horz" lIns="91440" tIns="45720" rIns="91440" bIns="45720" rtlCol="0">
            <a:normAutofit fontScale="92500"/>
          </a:bodyPr>
          <a:lstStyle>
            <a:lvl1pPr marL="0" indent="0" algn="l" defTabSz="457200" rtl="0" eaLnBrk="1" latinLnBrk="0" hangingPunct="1">
              <a:spcBef>
                <a:spcPts val="2800"/>
              </a:spcBef>
              <a:buFontTx/>
              <a:buNone/>
              <a:defRPr sz="2000" b="0" i="0" kern="1200">
                <a:solidFill>
                  <a:schemeClr val="tx1"/>
                </a:solidFill>
                <a:latin typeface="Helvetica Neue Light"/>
                <a:ea typeface="+mn-ea"/>
                <a:cs typeface="Helvetica Neue Light"/>
              </a:defRPr>
            </a:lvl1pPr>
            <a:lvl2pPr marL="4572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2pPr>
            <a:lvl3pPr marL="914400" indent="0" algn="l" defTabSz="457200" rtl="0" eaLnBrk="1" latinLnBrk="0" hangingPunct="1">
              <a:spcBef>
                <a:spcPct val="20000"/>
              </a:spcBef>
              <a:buFont typeface="Lucida Grande"/>
              <a:buNone/>
              <a:defRPr sz="2000" b="0" i="0" kern="1200">
                <a:solidFill>
                  <a:schemeClr val="tx1"/>
                </a:solidFill>
                <a:latin typeface="Helvetica Neue Light"/>
                <a:ea typeface="+mn-ea"/>
                <a:cs typeface="Helvetica Neue Light"/>
              </a:defRPr>
            </a:lvl3pPr>
            <a:lvl4pPr marL="1371600" indent="0" algn="l" defTabSz="457200" rtl="0" eaLnBrk="1" latinLnBrk="0" hangingPunct="1">
              <a:spcBef>
                <a:spcPct val="20000"/>
              </a:spcBef>
              <a:buFont typeface="Wingdings" charset="2"/>
              <a:buNone/>
              <a:defRPr sz="2000" b="0" i="0" kern="1200">
                <a:solidFill>
                  <a:schemeClr val="tx1"/>
                </a:solidFill>
                <a:latin typeface="Helvetica Neue Light"/>
                <a:ea typeface="+mn-ea"/>
                <a:cs typeface="Helvetica Neue Light"/>
              </a:defRPr>
            </a:lvl4pPr>
            <a:lvl5pPr marL="18288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400" b="1" dirty="0">
                <a:solidFill>
                  <a:schemeClr val="bg1"/>
                </a:solidFill>
              </a:rPr>
              <a:t>setGPU: </a:t>
            </a:r>
            <a:r>
              <a:rPr lang="en-US" sz="4400" dirty="0">
                <a:solidFill>
                  <a:schemeClr val="bg1"/>
                </a:solidFill>
              </a:rPr>
              <a:t>Auto-set CUDA_VISIBLE_DEVICES</a:t>
            </a:r>
          </a:p>
        </p:txBody>
      </p:sp>
      <p:sp>
        <p:nvSpPr>
          <p:cNvPr id="78" name="Content Placeholder 14">
            <a:extLst>
              <a:ext uri="{FF2B5EF4-FFF2-40B4-BE49-F238E27FC236}">
                <a16:creationId xmlns:a16="http://schemas.microsoft.com/office/drawing/2014/main" id="{971B730B-B145-1848-9B7E-42EE92AB0E56}"/>
              </a:ext>
            </a:extLst>
          </p:cNvPr>
          <p:cNvSpPr>
            <a:spLocks noGrp="1"/>
          </p:cNvSpPr>
          <p:nvPr/>
        </p:nvSpPr>
        <p:spPr>
          <a:xfrm>
            <a:off x="11216637" y="25986484"/>
            <a:ext cx="10035155" cy="734292"/>
          </a:xfrm>
          <a:prstGeom prst="rect">
            <a:avLst/>
          </a:prstGeom>
        </p:spPr>
        <p:txBody>
          <a:bodyPr vert="horz" lIns="91440" tIns="45720" rIns="91440" bIns="45720" rtlCol="0">
            <a:normAutofit/>
          </a:bodyPr>
          <a:lstStyle>
            <a:lvl1pPr marL="0" indent="0" algn="l" defTabSz="457200" rtl="0" eaLnBrk="1" latinLnBrk="0" hangingPunct="1">
              <a:spcBef>
                <a:spcPts val="2800"/>
              </a:spcBef>
              <a:buFontTx/>
              <a:buNone/>
              <a:defRPr sz="2000" b="0" i="0" kern="1200">
                <a:solidFill>
                  <a:schemeClr val="tx1"/>
                </a:solidFill>
                <a:latin typeface="Helvetica Neue Light"/>
                <a:ea typeface="+mn-ea"/>
                <a:cs typeface="Helvetica Neue Light"/>
              </a:defRPr>
            </a:lvl1pPr>
            <a:lvl2pPr marL="4572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2pPr>
            <a:lvl3pPr marL="914400" indent="0" algn="l" defTabSz="457200" rtl="0" eaLnBrk="1" latinLnBrk="0" hangingPunct="1">
              <a:spcBef>
                <a:spcPct val="20000"/>
              </a:spcBef>
              <a:buFont typeface="Lucida Grande"/>
              <a:buNone/>
              <a:defRPr sz="2000" b="0" i="0" kern="1200">
                <a:solidFill>
                  <a:schemeClr val="tx1"/>
                </a:solidFill>
                <a:latin typeface="Helvetica Neue Light"/>
                <a:ea typeface="+mn-ea"/>
                <a:cs typeface="Helvetica Neue Light"/>
              </a:defRPr>
            </a:lvl3pPr>
            <a:lvl4pPr marL="1371600" indent="0" algn="l" defTabSz="457200" rtl="0" eaLnBrk="1" latinLnBrk="0" hangingPunct="1">
              <a:spcBef>
                <a:spcPct val="20000"/>
              </a:spcBef>
              <a:buFont typeface="Wingdings" charset="2"/>
              <a:buNone/>
              <a:defRPr sz="2000" b="0" i="0" kern="1200">
                <a:solidFill>
                  <a:schemeClr val="tx1"/>
                </a:solidFill>
                <a:latin typeface="Helvetica Neue Light"/>
                <a:ea typeface="+mn-ea"/>
                <a:cs typeface="Helvetica Neue Light"/>
              </a:defRPr>
            </a:lvl4pPr>
            <a:lvl5pPr marL="18288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4000" dirty="0">
                <a:solidFill>
                  <a:srgbClr val="3572B7"/>
                </a:solidFill>
              </a:rPr>
              <a:t>http://github.com/bamos/setGPU </a:t>
            </a:r>
          </a:p>
        </p:txBody>
      </p:sp>
      <p:pic>
        <p:nvPicPr>
          <p:cNvPr id="79" name="Picture 1" descr="page1image5053984">
            <a:extLst>
              <a:ext uri="{FF2B5EF4-FFF2-40B4-BE49-F238E27FC236}">
                <a16:creationId xmlns:a16="http://schemas.microsoft.com/office/drawing/2014/main" id="{3D41D94D-B501-4E48-874A-8C455BD21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3674" y="25905834"/>
            <a:ext cx="955919" cy="93221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10F4E527-C471-F147-B287-0E7EC92D36F6}"/>
              </a:ext>
            </a:extLst>
          </p:cNvPr>
          <p:cNvPicPr>
            <a:picLocks noChangeAspect="1"/>
          </p:cNvPicPr>
          <p:nvPr/>
        </p:nvPicPr>
        <p:blipFill>
          <a:blip r:embed="rId4"/>
          <a:stretch>
            <a:fillRect/>
          </a:stretch>
        </p:blipFill>
        <p:spPr>
          <a:xfrm>
            <a:off x="1544475" y="8721017"/>
            <a:ext cx="5796910" cy="2328267"/>
          </a:xfrm>
          <a:prstGeom prst="rect">
            <a:avLst/>
          </a:prstGeom>
        </p:spPr>
      </p:pic>
      <p:pic>
        <p:nvPicPr>
          <p:cNvPr id="16" name="Picture 15">
            <a:extLst>
              <a:ext uri="{FF2B5EF4-FFF2-40B4-BE49-F238E27FC236}">
                <a16:creationId xmlns:a16="http://schemas.microsoft.com/office/drawing/2014/main" id="{94CC8B13-7749-B34C-8C16-0943CECDA072}"/>
              </a:ext>
            </a:extLst>
          </p:cNvPr>
          <p:cNvPicPr>
            <a:picLocks noChangeAspect="1"/>
          </p:cNvPicPr>
          <p:nvPr/>
        </p:nvPicPr>
        <p:blipFill>
          <a:blip r:embed="rId5"/>
          <a:stretch>
            <a:fillRect/>
          </a:stretch>
        </p:blipFill>
        <p:spPr>
          <a:xfrm>
            <a:off x="8560033" y="8329110"/>
            <a:ext cx="12357100" cy="2717800"/>
          </a:xfrm>
          <a:prstGeom prst="rect">
            <a:avLst/>
          </a:prstGeom>
        </p:spPr>
      </p:pic>
      <p:cxnSp>
        <p:nvCxnSpPr>
          <p:cNvPr id="96" name="Straight Connector 95">
            <a:extLst>
              <a:ext uri="{FF2B5EF4-FFF2-40B4-BE49-F238E27FC236}">
                <a16:creationId xmlns:a16="http://schemas.microsoft.com/office/drawing/2014/main" id="{DD5E8C91-6682-BB40-9D77-CF2886063233}"/>
              </a:ext>
            </a:extLst>
          </p:cNvPr>
          <p:cNvCxnSpPr>
            <a:cxnSpLocks/>
          </p:cNvCxnSpPr>
          <p:nvPr/>
        </p:nvCxnSpPr>
        <p:spPr>
          <a:xfrm flipH="1">
            <a:off x="824648" y="27507654"/>
            <a:ext cx="20536440" cy="0"/>
          </a:xfrm>
          <a:prstGeom prst="line">
            <a:avLst/>
          </a:prstGeom>
          <a:ln w="190500">
            <a:solidFill>
              <a:srgbClr val="3572B7"/>
            </a:solidFill>
          </a:ln>
        </p:spPr>
        <p:style>
          <a:lnRef idx="1">
            <a:schemeClr val="accent1"/>
          </a:lnRef>
          <a:fillRef idx="0">
            <a:schemeClr val="accent1"/>
          </a:fillRef>
          <a:effectRef idx="0">
            <a:schemeClr val="accent1"/>
          </a:effectRef>
          <a:fontRef idx="minor">
            <a:schemeClr val="tx1"/>
          </a:fontRef>
        </p:style>
      </p:cxnSp>
      <p:sp>
        <p:nvSpPr>
          <p:cNvPr id="97" name="Content Placeholder 14">
            <a:extLst>
              <a:ext uri="{FF2B5EF4-FFF2-40B4-BE49-F238E27FC236}">
                <a16:creationId xmlns:a16="http://schemas.microsoft.com/office/drawing/2014/main" id="{F43CCDB5-A643-B346-8116-A8C9C5A482EF}"/>
              </a:ext>
            </a:extLst>
          </p:cNvPr>
          <p:cNvSpPr>
            <a:spLocks noGrp="1"/>
          </p:cNvSpPr>
          <p:nvPr/>
        </p:nvSpPr>
        <p:spPr>
          <a:xfrm>
            <a:off x="946566" y="27622733"/>
            <a:ext cx="6947754" cy="832610"/>
          </a:xfrm>
          <a:prstGeom prst="rect">
            <a:avLst/>
          </a:prstGeom>
          <a:solidFill>
            <a:srgbClr val="3572B7"/>
          </a:solidFill>
          <a:ln w="254000">
            <a:solidFill>
              <a:srgbClr val="3572B7"/>
            </a:solidFill>
          </a:ln>
        </p:spPr>
        <p:txBody>
          <a:bodyPr vert="horz" lIns="91440" tIns="45720" rIns="91440" bIns="45720" rtlCol="0">
            <a:normAutofit/>
          </a:bodyPr>
          <a:lstStyle>
            <a:lvl1pPr marL="0" indent="0" algn="l" defTabSz="457200" rtl="0" eaLnBrk="1" latinLnBrk="0" hangingPunct="1">
              <a:spcBef>
                <a:spcPts val="2800"/>
              </a:spcBef>
              <a:buFontTx/>
              <a:buNone/>
              <a:defRPr sz="2000" b="0" i="0" kern="1200">
                <a:solidFill>
                  <a:schemeClr val="tx1"/>
                </a:solidFill>
                <a:latin typeface="Helvetica Neue Light"/>
                <a:ea typeface="+mn-ea"/>
                <a:cs typeface="Helvetica Neue Light"/>
              </a:defRPr>
            </a:lvl1pPr>
            <a:lvl2pPr marL="4572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2pPr>
            <a:lvl3pPr marL="914400" indent="0" algn="l" defTabSz="457200" rtl="0" eaLnBrk="1" latinLnBrk="0" hangingPunct="1">
              <a:spcBef>
                <a:spcPct val="20000"/>
              </a:spcBef>
              <a:buFont typeface="Lucida Grande"/>
              <a:buNone/>
              <a:defRPr sz="2000" b="0" i="0" kern="1200">
                <a:solidFill>
                  <a:schemeClr val="tx1"/>
                </a:solidFill>
                <a:latin typeface="Helvetica Neue Light"/>
                <a:ea typeface="+mn-ea"/>
                <a:cs typeface="Helvetica Neue Light"/>
              </a:defRPr>
            </a:lvl3pPr>
            <a:lvl4pPr marL="1371600" indent="0" algn="l" defTabSz="457200" rtl="0" eaLnBrk="1" latinLnBrk="0" hangingPunct="1">
              <a:spcBef>
                <a:spcPct val="20000"/>
              </a:spcBef>
              <a:buFont typeface="Wingdings" charset="2"/>
              <a:buNone/>
              <a:defRPr sz="2000" b="0" i="0" kern="1200">
                <a:solidFill>
                  <a:schemeClr val="tx1"/>
                </a:solidFill>
                <a:latin typeface="Helvetica Neue Light"/>
                <a:ea typeface="+mn-ea"/>
                <a:cs typeface="Helvetica Neue Light"/>
              </a:defRPr>
            </a:lvl4pPr>
            <a:lvl5pPr marL="18288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400" dirty="0">
                <a:solidFill>
                  <a:schemeClr val="bg1"/>
                </a:solidFill>
              </a:rPr>
              <a:t>A DenseNet implementation</a:t>
            </a:r>
          </a:p>
        </p:txBody>
      </p:sp>
      <p:sp>
        <p:nvSpPr>
          <p:cNvPr id="98" name="Content Placeholder 14">
            <a:extLst>
              <a:ext uri="{FF2B5EF4-FFF2-40B4-BE49-F238E27FC236}">
                <a16:creationId xmlns:a16="http://schemas.microsoft.com/office/drawing/2014/main" id="{E382BCB2-2A0A-A948-BFC3-6E5133857574}"/>
              </a:ext>
            </a:extLst>
          </p:cNvPr>
          <p:cNvSpPr>
            <a:spLocks noGrp="1"/>
          </p:cNvSpPr>
          <p:nvPr/>
        </p:nvSpPr>
        <p:spPr>
          <a:xfrm>
            <a:off x="11216637" y="27708989"/>
            <a:ext cx="10035155" cy="734292"/>
          </a:xfrm>
          <a:prstGeom prst="rect">
            <a:avLst/>
          </a:prstGeom>
        </p:spPr>
        <p:txBody>
          <a:bodyPr vert="horz" lIns="91440" tIns="45720" rIns="91440" bIns="45720" rtlCol="0">
            <a:normAutofit/>
          </a:bodyPr>
          <a:lstStyle>
            <a:lvl1pPr marL="0" indent="0" algn="l" defTabSz="457200" rtl="0" eaLnBrk="1" latinLnBrk="0" hangingPunct="1">
              <a:spcBef>
                <a:spcPts val="2800"/>
              </a:spcBef>
              <a:buFontTx/>
              <a:buNone/>
              <a:defRPr sz="2000" b="0" i="0" kern="1200">
                <a:solidFill>
                  <a:schemeClr val="tx1"/>
                </a:solidFill>
                <a:latin typeface="Helvetica Neue Light"/>
                <a:ea typeface="+mn-ea"/>
                <a:cs typeface="Helvetica Neue Light"/>
              </a:defRPr>
            </a:lvl1pPr>
            <a:lvl2pPr marL="4572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2pPr>
            <a:lvl3pPr marL="914400" indent="0" algn="l" defTabSz="457200" rtl="0" eaLnBrk="1" latinLnBrk="0" hangingPunct="1">
              <a:spcBef>
                <a:spcPct val="20000"/>
              </a:spcBef>
              <a:buFont typeface="Lucida Grande"/>
              <a:buNone/>
              <a:defRPr sz="2000" b="0" i="0" kern="1200">
                <a:solidFill>
                  <a:schemeClr val="tx1"/>
                </a:solidFill>
                <a:latin typeface="Helvetica Neue Light"/>
                <a:ea typeface="+mn-ea"/>
                <a:cs typeface="Helvetica Neue Light"/>
              </a:defRPr>
            </a:lvl3pPr>
            <a:lvl4pPr marL="1371600" indent="0" algn="l" defTabSz="457200" rtl="0" eaLnBrk="1" latinLnBrk="0" hangingPunct="1">
              <a:spcBef>
                <a:spcPct val="20000"/>
              </a:spcBef>
              <a:buFont typeface="Wingdings" charset="2"/>
              <a:buNone/>
              <a:defRPr sz="2000" b="0" i="0" kern="1200">
                <a:solidFill>
                  <a:schemeClr val="tx1"/>
                </a:solidFill>
                <a:latin typeface="Helvetica Neue Light"/>
                <a:ea typeface="+mn-ea"/>
                <a:cs typeface="Helvetica Neue Light"/>
              </a:defRPr>
            </a:lvl4pPr>
            <a:lvl5pPr marL="18288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r"/>
            <a:r>
              <a:rPr lang="en-US" sz="4000" dirty="0">
                <a:solidFill>
                  <a:srgbClr val="3572B7"/>
                </a:solidFill>
              </a:rPr>
              <a:t>http://github.com/bamos/densenet.pytorch </a:t>
            </a:r>
          </a:p>
        </p:txBody>
      </p:sp>
      <p:pic>
        <p:nvPicPr>
          <p:cNvPr id="99" name="Picture 1" descr="page1image5053984">
            <a:extLst>
              <a:ext uri="{FF2B5EF4-FFF2-40B4-BE49-F238E27FC236}">
                <a16:creationId xmlns:a16="http://schemas.microsoft.com/office/drawing/2014/main" id="{09EBC4F4-E70F-CF4E-BFF2-F412DE4023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14908" y="27628339"/>
            <a:ext cx="955919" cy="932219"/>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a:extLst>
              <a:ext uri="{FF2B5EF4-FFF2-40B4-BE49-F238E27FC236}">
                <a16:creationId xmlns:a16="http://schemas.microsoft.com/office/drawing/2014/main" id="{B960E9E0-2E59-4E47-A781-9A92C582E976}"/>
              </a:ext>
            </a:extLst>
          </p:cNvPr>
          <p:cNvPicPr>
            <a:picLocks noChangeAspect="1"/>
          </p:cNvPicPr>
          <p:nvPr/>
        </p:nvPicPr>
        <p:blipFill>
          <a:blip r:embed="rId6"/>
          <a:stretch>
            <a:fillRect/>
          </a:stretch>
        </p:blipFill>
        <p:spPr>
          <a:xfrm>
            <a:off x="828265" y="12806423"/>
            <a:ext cx="11303436" cy="2628706"/>
          </a:xfrm>
          <a:prstGeom prst="rect">
            <a:avLst/>
          </a:prstGeom>
        </p:spPr>
      </p:pic>
      <p:pic>
        <p:nvPicPr>
          <p:cNvPr id="25" name="Picture 24">
            <a:extLst>
              <a:ext uri="{FF2B5EF4-FFF2-40B4-BE49-F238E27FC236}">
                <a16:creationId xmlns:a16="http://schemas.microsoft.com/office/drawing/2014/main" id="{3F14E04D-7E26-F142-923C-4617BD15C4C0}"/>
              </a:ext>
            </a:extLst>
          </p:cNvPr>
          <p:cNvPicPr>
            <a:picLocks noChangeAspect="1"/>
          </p:cNvPicPr>
          <p:nvPr/>
        </p:nvPicPr>
        <p:blipFill>
          <a:blip r:embed="rId7"/>
          <a:stretch>
            <a:fillRect/>
          </a:stretch>
        </p:blipFill>
        <p:spPr>
          <a:xfrm>
            <a:off x="14533697" y="12611714"/>
            <a:ext cx="6208616" cy="4156181"/>
          </a:xfrm>
          <a:prstGeom prst="rect">
            <a:avLst/>
          </a:prstGeom>
        </p:spPr>
      </p:pic>
      <p:sp>
        <p:nvSpPr>
          <p:cNvPr id="121" name="Content Placeholder 14">
            <a:extLst>
              <a:ext uri="{FF2B5EF4-FFF2-40B4-BE49-F238E27FC236}">
                <a16:creationId xmlns:a16="http://schemas.microsoft.com/office/drawing/2014/main" id="{59F44A78-1F31-CE4E-B5FF-5B3A17702744}"/>
              </a:ext>
            </a:extLst>
          </p:cNvPr>
          <p:cNvSpPr>
            <a:spLocks noGrp="1"/>
          </p:cNvSpPr>
          <p:nvPr/>
        </p:nvSpPr>
        <p:spPr>
          <a:xfrm>
            <a:off x="885791" y="15410778"/>
            <a:ext cx="13224578" cy="2210786"/>
          </a:xfrm>
          <a:prstGeom prst="rect">
            <a:avLst/>
          </a:prstGeom>
        </p:spPr>
        <p:txBody>
          <a:bodyPr vert="horz" lIns="91440" tIns="45720" rIns="91440" bIns="45720" rtlCol="0">
            <a:normAutofit/>
          </a:bodyPr>
          <a:lstStyle>
            <a:lvl1pPr marL="0" indent="0" algn="l" defTabSz="457200" rtl="0" eaLnBrk="1" latinLnBrk="0" hangingPunct="1">
              <a:spcBef>
                <a:spcPts val="2800"/>
              </a:spcBef>
              <a:buFontTx/>
              <a:buNone/>
              <a:defRPr sz="2000" b="0" i="0" kern="1200">
                <a:solidFill>
                  <a:schemeClr val="tx1"/>
                </a:solidFill>
                <a:latin typeface="Helvetica Neue Light"/>
                <a:ea typeface="+mn-ea"/>
                <a:cs typeface="Helvetica Neue Light"/>
              </a:defRPr>
            </a:lvl1pPr>
            <a:lvl2pPr marL="4572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2pPr>
            <a:lvl3pPr marL="914400" indent="0" algn="l" defTabSz="457200" rtl="0" eaLnBrk="1" latinLnBrk="0" hangingPunct="1">
              <a:spcBef>
                <a:spcPct val="20000"/>
              </a:spcBef>
              <a:buFont typeface="Lucida Grande"/>
              <a:buNone/>
              <a:defRPr sz="2000" b="0" i="0" kern="1200">
                <a:solidFill>
                  <a:schemeClr val="tx1"/>
                </a:solidFill>
                <a:latin typeface="Helvetica Neue Light"/>
                <a:ea typeface="+mn-ea"/>
                <a:cs typeface="Helvetica Neue Light"/>
              </a:defRPr>
            </a:lvl3pPr>
            <a:lvl4pPr marL="1371600" indent="0" algn="l" defTabSz="457200" rtl="0" eaLnBrk="1" latinLnBrk="0" hangingPunct="1">
              <a:spcBef>
                <a:spcPct val="20000"/>
              </a:spcBef>
              <a:buFont typeface="Wingdings" charset="2"/>
              <a:buNone/>
              <a:defRPr sz="2000" b="0" i="0" kern="1200">
                <a:solidFill>
                  <a:schemeClr val="tx1"/>
                </a:solidFill>
                <a:latin typeface="Helvetica Neue Light"/>
                <a:ea typeface="+mn-ea"/>
                <a:cs typeface="Helvetica Neue Light"/>
              </a:defRPr>
            </a:lvl4pPr>
            <a:lvl5pPr marL="18288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3600" b="1" dirty="0"/>
              <a:t>OptNet: Differentiable Optimization as a Layer in Neural Networks</a:t>
            </a:r>
            <a:br>
              <a:rPr lang="en-US" sz="3600" dirty="0"/>
            </a:br>
            <a:r>
              <a:rPr lang="en-US" sz="3600" b="1" dirty="0"/>
              <a:t>B. Amos</a:t>
            </a:r>
            <a:r>
              <a:rPr lang="en-US" sz="3600" dirty="0"/>
              <a:t> and J. Z. Kolter</a:t>
            </a:r>
            <a:br>
              <a:rPr lang="en-US" sz="3600" dirty="0"/>
            </a:br>
            <a:r>
              <a:rPr lang="en-US" sz="3600" dirty="0"/>
              <a:t>ICML 2017</a:t>
            </a:r>
          </a:p>
        </p:txBody>
      </p:sp>
      <p:pic>
        <p:nvPicPr>
          <p:cNvPr id="122" name="Picture 121">
            <a:extLst>
              <a:ext uri="{FF2B5EF4-FFF2-40B4-BE49-F238E27FC236}">
                <a16:creationId xmlns:a16="http://schemas.microsoft.com/office/drawing/2014/main" id="{6D9F6258-0501-6446-B563-3DB7050081CA}"/>
              </a:ext>
            </a:extLst>
          </p:cNvPr>
          <p:cNvPicPr>
            <a:picLocks noChangeAspect="1"/>
          </p:cNvPicPr>
          <p:nvPr/>
        </p:nvPicPr>
        <p:blipFill rotWithShape="1">
          <a:blip r:embed="rId8"/>
          <a:srcRect t="-1" r="82630" b="960"/>
          <a:stretch/>
        </p:blipFill>
        <p:spPr>
          <a:xfrm>
            <a:off x="11336212" y="3706183"/>
            <a:ext cx="936954" cy="953969"/>
          </a:xfrm>
          <a:prstGeom prst="rect">
            <a:avLst/>
          </a:prstGeom>
        </p:spPr>
      </p:pic>
      <p:pic>
        <p:nvPicPr>
          <p:cNvPr id="123" name="Picture 122">
            <a:extLst>
              <a:ext uri="{FF2B5EF4-FFF2-40B4-BE49-F238E27FC236}">
                <a16:creationId xmlns:a16="http://schemas.microsoft.com/office/drawing/2014/main" id="{749E6A1C-685A-F243-B063-732455EB6631}"/>
              </a:ext>
            </a:extLst>
          </p:cNvPr>
          <p:cNvPicPr>
            <a:picLocks noChangeAspect="1"/>
          </p:cNvPicPr>
          <p:nvPr/>
        </p:nvPicPr>
        <p:blipFill rotWithShape="1">
          <a:blip r:embed="rId9"/>
          <a:srcRect r="83452" b="9028"/>
          <a:stretch/>
        </p:blipFill>
        <p:spPr>
          <a:xfrm>
            <a:off x="11272359" y="2932850"/>
            <a:ext cx="956335" cy="876259"/>
          </a:xfrm>
          <a:prstGeom prst="rect">
            <a:avLst/>
          </a:prstGeom>
        </p:spPr>
      </p:pic>
      <p:sp>
        <p:nvSpPr>
          <p:cNvPr id="124" name="Content Placeholder 14">
            <a:extLst>
              <a:ext uri="{FF2B5EF4-FFF2-40B4-BE49-F238E27FC236}">
                <a16:creationId xmlns:a16="http://schemas.microsoft.com/office/drawing/2014/main" id="{A4D3AC30-2D53-6B40-80B8-D164B6862B4D}"/>
              </a:ext>
            </a:extLst>
          </p:cNvPr>
          <p:cNvSpPr>
            <a:spLocks noGrp="1"/>
          </p:cNvSpPr>
          <p:nvPr/>
        </p:nvSpPr>
        <p:spPr>
          <a:xfrm>
            <a:off x="912879" y="22421710"/>
            <a:ext cx="12225080" cy="1775254"/>
          </a:xfrm>
          <a:prstGeom prst="rect">
            <a:avLst/>
          </a:prstGeom>
        </p:spPr>
        <p:txBody>
          <a:bodyPr vert="horz" lIns="91440" tIns="45720" rIns="91440" bIns="45720" rtlCol="0">
            <a:normAutofit/>
          </a:bodyPr>
          <a:lstStyle>
            <a:lvl1pPr marL="0" indent="0" algn="l" defTabSz="457200" rtl="0" eaLnBrk="1" latinLnBrk="0" hangingPunct="1">
              <a:spcBef>
                <a:spcPts val="2800"/>
              </a:spcBef>
              <a:buFontTx/>
              <a:buNone/>
              <a:defRPr sz="2000" b="0" i="0" kern="1200">
                <a:solidFill>
                  <a:schemeClr val="tx1"/>
                </a:solidFill>
                <a:latin typeface="Helvetica Neue Light"/>
                <a:ea typeface="+mn-ea"/>
                <a:cs typeface="Helvetica Neue Light"/>
              </a:defRPr>
            </a:lvl1pPr>
            <a:lvl2pPr marL="4572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2pPr>
            <a:lvl3pPr marL="914400" indent="0" algn="l" defTabSz="457200" rtl="0" eaLnBrk="1" latinLnBrk="0" hangingPunct="1">
              <a:spcBef>
                <a:spcPct val="20000"/>
              </a:spcBef>
              <a:buFont typeface="Lucida Grande"/>
              <a:buNone/>
              <a:defRPr sz="2000" b="0" i="0" kern="1200">
                <a:solidFill>
                  <a:schemeClr val="tx1"/>
                </a:solidFill>
                <a:latin typeface="Helvetica Neue Light"/>
                <a:ea typeface="+mn-ea"/>
                <a:cs typeface="Helvetica Neue Light"/>
              </a:defRPr>
            </a:lvl3pPr>
            <a:lvl4pPr marL="1371600" indent="0" algn="l" defTabSz="457200" rtl="0" eaLnBrk="1" latinLnBrk="0" hangingPunct="1">
              <a:spcBef>
                <a:spcPct val="20000"/>
              </a:spcBef>
              <a:buFont typeface="Wingdings" charset="2"/>
              <a:buNone/>
              <a:defRPr sz="2000" b="0" i="0" kern="1200">
                <a:solidFill>
                  <a:schemeClr val="tx1"/>
                </a:solidFill>
                <a:latin typeface="Helvetica Neue Light"/>
                <a:ea typeface="+mn-ea"/>
                <a:cs typeface="Helvetica Neue Light"/>
              </a:defRPr>
            </a:lvl4pPr>
            <a:lvl5pPr marL="18288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pPr>
            <a:r>
              <a:rPr lang="en-US" sz="3600" b="1" dirty="0"/>
              <a:t>Differentiable MPC for End-to-end Planning and Control</a:t>
            </a:r>
            <a:br>
              <a:rPr lang="en-US" sz="3600" dirty="0"/>
            </a:br>
            <a:r>
              <a:rPr lang="en-US" sz="3600" b="1" dirty="0"/>
              <a:t>B. Amos</a:t>
            </a:r>
            <a:r>
              <a:rPr lang="en-US" sz="3600" dirty="0"/>
              <a:t>, I. Rodriguez, J. Sacks, B. Boots, and J. Z. Kolter</a:t>
            </a:r>
            <a:br>
              <a:rPr lang="en-US" sz="3600" dirty="0"/>
            </a:br>
            <a:r>
              <a:rPr lang="en-US" sz="3600" dirty="0"/>
              <a:t>NIPS 2018</a:t>
            </a:r>
          </a:p>
        </p:txBody>
      </p:sp>
      <p:pic>
        <p:nvPicPr>
          <p:cNvPr id="26" name="Picture 25">
            <a:extLst>
              <a:ext uri="{FF2B5EF4-FFF2-40B4-BE49-F238E27FC236}">
                <a16:creationId xmlns:a16="http://schemas.microsoft.com/office/drawing/2014/main" id="{0BB2DEBB-9B58-CA4A-9A7C-BC4A072B8727}"/>
              </a:ext>
            </a:extLst>
          </p:cNvPr>
          <p:cNvPicPr>
            <a:picLocks noChangeAspect="1"/>
          </p:cNvPicPr>
          <p:nvPr/>
        </p:nvPicPr>
        <p:blipFill>
          <a:blip r:embed="rId10"/>
          <a:stretch>
            <a:fillRect/>
          </a:stretch>
        </p:blipFill>
        <p:spPr>
          <a:xfrm>
            <a:off x="835927" y="19075626"/>
            <a:ext cx="11511659" cy="2712615"/>
          </a:xfrm>
          <a:prstGeom prst="rect">
            <a:avLst/>
          </a:prstGeom>
        </p:spPr>
      </p:pic>
      <p:pic>
        <p:nvPicPr>
          <p:cNvPr id="29" name="Picture 28">
            <a:extLst>
              <a:ext uri="{FF2B5EF4-FFF2-40B4-BE49-F238E27FC236}">
                <a16:creationId xmlns:a16="http://schemas.microsoft.com/office/drawing/2014/main" id="{331850A7-A7F7-5A49-AF54-EC75FB40EFB3}"/>
              </a:ext>
            </a:extLst>
          </p:cNvPr>
          <p:cNvPicPr>
            <a:picLocks noChangeAspect="1"/>
          </p:cNvPicPr>
          <p:nvPr/>
        </p:nvPicPr>
        <p:blipFill>
          <a:blip r:embed="rId11"/>
          <a:stretch>
            <a:fillRect/>
          </a:stretch>
        </p:blipFill>
        <p:spPr>
          <a:xfrm>
            <a:off x="13181538" y="19843790"/>
            <a:ext cx="8187325" cy="3344822"/>
          </a:xfrm>
          <a:prstGeom prst="rect">
            <a:avLst/>
          </a:prstGeom>
        </p:spPr>
      </p:pic>
      <p:cxnSp>
        <p:nvCxnSpPr>
          <p:cNvPr id="125" name="Straight Connector 124">
            <a:extLst>
              <a:ext uri="{FF2B5EF4-FFF2-40B4-BE49-F238E27FC236}">
                <a16:creationId xmlns:a16="http://schemas.microsoft.com/office/drawing/2014/main" id="{3B4B646F-B3B0-DD46-9801-B6D67BB9C456}"/>
              </a:ext>
            </a:extLst>
          </p:cNvPr>
          <p:cNvCxnSpPr>
            <a:cxnSpLocks/>
          </p:cNvCxnSpPr>
          <p:nvPr/>
        </p:nvCxnSpPr>
        <p:spPr>
          <a:xfrm flipH="1">
            <a:off x="824648" y="24870749"/>
            <a:ext cx="20536440" cy="0"/>
          </a:xfrm>
          <a:prstGeom prst="line">
            <a:avLst/>
          </a:prstGeom>
          <a:ln w="190500">
            <a:solidFill>
              <a:srgbClr val="3572B7"/>
            </a:solidFill>
            <a:prstDash val="sysDot"/>
          </a:ln>
        </p:spPr>
        <p:style>
          <a:lnRef idx="1">
            <a:schemeClr val="accent1"/>
          </a:lnRef>
          <a:fillRef idx="0">
            <a:schemeClr val="accent1"/>
          </a:fillRef>
          <a:effectRef idx="0">
            <a:schemeClr val="accent1"/>
          </a:effectRef>
          <a:fontRef idx="minor">
            <a:schemeClr val="tx1"/>
          </a:fontRef>
        </p:style>
      </p:cxnSp>
      <p:sp>
        <p:nvSpPr>
          <p:cNvPr id="126" name="Content Placeholder 14">
            <a:extLst>
              <a:ext uri="{FF2B5EF4-FFF2-40B4-BE49-F238E27FC236}">
                <a16:creationId xmlns:a16="http://schemas.microsoft.com/office/drawing/2014/main" id="{6B7A7664-268E-CF43-A717-B598110E51C7}"/>
              </a:ext>
            </a:extLst>
          </p:cNvPr>
          <p:cNvSpPr>
            <a:spLocks noGrp="1"/>
          </p:cNvSpPr>
          <p:nvPr/>
        </p:nvSpPr>
        <p:spPr>
          <a:xfrm>
            <a:off x="9220872" y="24454444"/>
            <a:ext cx="3743989" cy="832610"/>
          </a:xfrm>
          <a:prstGeom prst="rect">
            <a:avLst/>
          </a:prstGeom>
          <a:solidFill>
            <a:srgbClr val="3572B7"/>
          </a:solidFill>
          <a:ln w="254000">
            <a:solidFill>
              <a:srgbClr val="3572B7"/>
            </a:solidFill>
          </a:ln>
        </p:spPr>
        <p:txBody>
          <a:bodyPr vert="horz" lIns="91440" tIns="45720" rIns="91440" bIns="45720" rtlCol="0">
            <a:normAutofit/>
          </a:bodyPr>
          <a:lstStyle>
            <a:lvl1pPr marL="0" indent="0" algn="l" defTabSz="457200" rtl="0" eaLnBrk="1" latinLnBrk="0" hangingPunct="1">
              <a:spcBef>
                <a:spcPts val="2800"/>
              </a:spcBef>
              <a:buFontTx/>
              <a:buNone/>
              <a:defRPr sz="2000" b="0" i="0" kern="1200">
                <a:solidFill>
                  <a:schemeClr val="tx1"/>
                </a:solidFill>
                <a:latin typeface="Helvetica Neue Light"/>
                <a:ea typeface="+mn-ea"/>
                <a:cs typeface="Helvetica Neue Light"/>
              </a:defRPr>
            </a:lvl1pPr>
            <a:lvl2pPr marL="4572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2pPr>
            <a:lvl3pPr marL="914400" indent="0" algn="l" defTabSz="457200" rtl="0" eaLnBrk="1" latinLnBrk="0" hangingPunct="1">
              <a:spcBef>
                <a:spcPct val="20000"/>
              </a:spcBef>
              <a:buFont typeface="Lucida Grande"/>
              <a:buNone/>
              <a:defRPr sz="2000" b="0" i="0" kern="1200">
                <a:solidFill>
                  <a:schemeClr val="tx1"/>
                </a:solidFill>
                <a:latin typeface="Helvetica Neue Light"/>
                <a:ea typeface="+mn-ea"/>
                <a:cs typeface="Helvetica Neue Light"/>
              </a:defRPr>
            </a:lvl3pPr>
            <a:lvl4pPr marL="1371600" indent="0" algn="l" defTabSz="457200" rtl="0" eaLnBrk="1" latinLnBrk="0" hangingPunct="1">
              <a:spcBef>
                <a:spcPct val="20000"/>
              </a:spcBef>
              <a:buFont typeface="Wingdings" charset="2"/>
              <a:buNone/>
              <a:defRPr sz="2000" b="0" i="0" kern="1200">
                <a:solidFill>
                  <a:schemeClr val="tx1"/>
                </a:solidFill>
                <a:latin typeface="Helvetica Neue Light"/>
                <a:ea typeface="+mn-ea"/>
                <a:cs typeface="Helvetica Neue Light"/>
              </a:defRPr>
            </a:lvl4pPr>
            <a:lvl5pPr marL="18288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gn="ctr"/>
            <a:r>
              <a:rPr lang="en-US" sz="4400" b="1" dirty="0">
                <a:solidFill>
                  <a:schemeClr val="bg1"/>
                </a:solidFill>
              </a:rPr>
              <a:t>Bonus</a:t>
            </a:r>
            <a:endParaRPr lang="en-US" sz="4400" dirty="0">
              <a:solidFill>
                <a:schemeClr val="bg1"/>
              </a:solidFill>
            </a:endParaRPr>
          </a:p>
        </p:txBody>
      </p:sp>
      <p:sp>
        <p:nvSpPr>
          <p:cNvPr id="128" name="Content Placeholder 14">
            <a:extLst>
              <a:ext uri="{FF2B5EF4-FFF2-40B4-BE49-F238E27FC236}">
                <a16:creationId xmlns:a16="http://schemas.microsoft.com/office/drawing/2014/main" id="{E9101D99-829D-6C43-8EA3-DF3BC61463B5}"/>
              </a:ext>
            </a:extLst>
          </p:cNvPr>
          <p:cNvSpPr>
            <a:spLocks noGrp="1"/>
          </p:cNvSpPr>
          <p:nvPr/>
        </p:nvSpPr>
        <p:spPr>
          <a:xfrm>
            <a:off x="12215262" y="3058640"/>
            <a:ext cx="8519713" cy="760147"/>
          </a:xfrm>
          <a:prstGeom prst="rect">
            <a:avLst/>
          </a:prstGeom>
        </p:spPr>
        <p:txBody>
          <a:bodyPr vert="horz" lIns="91440" tIns="45720" rIns="91440" bIns="45720" rtlCol="0">
            <a:normAutofit/>
          </a:bodyPr>
          <a:lstStyle>
            <a:lvl1pPr marL="0" indent="0" algn="l" defTabSz="457200" rtl="0" eaLnBrk="1" latinLnBrk="0" hangingPunct="1">
              <a:spcBef>
                <a:spcPts val="2800"/>
              </a:spcBef>
              <a:buFontTx/>
              <a:buNone/>
              <a:defRPr sz="2000" b="0" i="0" kern="1200">
                <a:solidFill>
                  <a:schemeClr val="tx1"/>
                </a:solidFill>
                <a:latin typeface="Helvetica Neue Light"/>
                <a:ea typeface="+mn-ea"/>
                <a:cs typeface="Helvetica Neue Light"/>
              </a:defRPr>
            </a:lvl1pPr>
            <a:lvl2pPr marL="4572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2pPr>
            <a:lvl3pPr marL="914400" indent="0" algn="l" defTabSz="457200" rtl="0" eaLnBrk="1" latinLnBrk="0" hangingPunct="1">
              <a:spcBef>
                <a:spcPct val="20000"/>
              </a:spcBef>
              <a:buFont typeface="Lucida Grande"/>
              <a:buNone/>
              <a:defRPr sz="2000" b="0" i="0" kern="1200">
                <a:solidFill>
                  <a:schemeClr val="tx1"/>
                </a:solidFill>
                <a:latin typeface="Helvetica Neue Light"/>
                <a:ea typeface="+mn-ea"/>
                <a:cs typeface="Helvetica Neue Light"/>
              </a:defRPr>
            </a:lvl3pPr>
            <a:lvl4pPr marL="1371600" indent="0" algn="l" defTabSz="457200" rtl="0" eaLnBrk="1" latinLnBrk="0" hangingPunct="1">
              <a:spcBef>
                <a:spcPct val="20000"/>
              </a:spcBef>
              <a:buFont typeface="Wingdings" charset="2"/>
              <a:buNone/>
              <a:defRPr sz="2000" b="0" i="0" kern="1200">
                <a:solidFill>
                  <a:schemeClr val="tx1"/>
                </a:solidFill>
                <a:latin typeface="Helvetica Neue Light"/>
                <a:ea typeface="+mn-ea"/>
                <a:cs typeface="Helvetica Neue Light"/>
              </a:defRPr>
            </a:lvl4pPr>
            <a:lvl5pPr marL="18288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dirty="0">
                <a:solidFill>
                  <a:srgbClr val="3572B7"/>
                </a:solidFill>
              </a:rPr>
              <a:t>http://bamos.github.io</a:t>
            </a:r>
          </a:p>
        </p:txBody>
      </p:sp>
      <p:sp>
        <p:nvSpPr>
          <p:cNvPr id="129" name="Content Placeholder 14">
            <a:extLst>
              <a:ext uri="{FF2B5EF4-FFF2-40B4-BE49-F238E27FC236}">
                <a16:creationId xmlns:a16="http://schemas.microsoft.com/office/drawing/2014/main" id="{B49EFEE6-1EE7-AA4D-9D8A-E9FC88CA9DBF}"/>
              </a:ext>
            </a:extLst>
          </p:cNvPr>
          <p:cNvSpPr>
            <a:spLocks noGrp="1"/>
          </p:cNvSpPr>
          <p:nvPr/>
        </p:nvSpPr>
        <p:spPr>
          <a:xfrm>
            <a:off x="12215262" y="3816021"/>
            <a:ext cx="8440093" cy="734292"/>
          </a:xfrm>
          <a:prstGeom prst="rect">
            <a:avLst/>
          </a:prstGeom>
        </p:spPr>
        <p:txBody>
          <a:bodyPr vert="horz" lIns="91440" tIns="45720" rIns="91440" bIns="45720" rtlCol="0">
            <a:normAutofit/>
          </a:bodyPr>
          <a:lstStyle>
            <a:lvl1pPr marL="0" indent="0" algn="l" defTabSz="457200" rtl="0" eaLnBrk="1" latinLnBrk="0" hangingPunct="1">
              <a:spcBef>
                <a:spcPts val="2800"/>
              </a:spcBef>
              <a:buFontTx/>
              <a:buNone/>
              <a:defRPr sz="2000" b="0" i="0" kern="1200">
                <a:solidFill>
                  <a:schemeClr val="tx1"/>
                </a:solidFill>
                <a:latin typeface="Helvetica Neue Light"/>
                <a:ea typeface="+mn-ea"/>
                <a:cs typeface="Helvetica Neue Light"/>
              </a:defRPr>
            </a:lvl1pPr>
            <a:lvl2pPr marL="4572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2pPr>
            <a:lvl3pPr marL="914400" indent="0" algn="l" defTabSz="457200" rtl="0" eaLnBrk="1" latinLnBrk="0" hangingPunct="1">
              <a:spcBef>
                <a:spcPct val="20000"/>
              </a:spcBef>
              <a:buFont typeface="Lucida Grande"/>
              <a:buNone/>
              <a:defRPr sz="2000" b="0" i="0" kern="1200">
                <a:solidFill>
                  <a:schemeClr val="tx1"/>
                </a:solidFill>
                <a:latin typeface="Helvetica Neue Light"/>
                <a:ea typeface="+mn-ea"/>
                <a:cs typeface="Helvetica Neue Light"/>
              </a:defRPr>
            </a:lvl3pPr>
            <a:lvl4pPr marL="1371600" indent="0" algn="l" defTabSz="457200" rtl="0" eaLnBrk="1" latinLnBrk="0" hangingPunct="1">
              <a:spcBef>
                <a:spcPct val="20000"/>
              </a:spcBef>
              <a:buFont typeface="Wingdings" charset="2"/>
              <a:buNone/>
              <a:defRPr sz="2000" b="0" i="0" kern="1200">
                <a:solidFill>
                  <a:schemeClr val="tx1"/>
                </a:solidFill>
                <a:latin typeface="Helvetica Neue Light"/>
                <a:ea typeface="+mn-ea"/>
                <a:cs typeface="Helvetica Neue Light"/>
              </a:defRPr>
            </a:lvl4pPr>
            <a:lvl5pPr marL="1828800" indent="0" algn="l" defTabSz="457200" rtl="0" eaLnBrk="1" latinLnBrk="0" hangingPunct="1">
              <a:spcBef>
                <a:spcPts val="0"/>
              </a:spcBef>
              <a:buFont typeface="Arial"/>
              <a:buNone/>
              <a:defRPr sz="2000" b="0" i="0" kern="1200">
                <a:solidFill>
                  <a:schemeClr val="tx1"/>
                </a:solidFill>
                <a:latin typeface="Helvetica Neue Light"/>
                <a:ea typeface="+mn-ea"/>
                <a:cs typeface="Helvetica Neue Ligh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4000" dirty="0">
                <a:solidFill>
                  <a:srgbClr val="3572B7"/>
                </a:solidFill>
              </a:rPr>
              <a:t>brandondamos</a:t>
            </a:r>
          </a:p>
        </p:txBody>
      </p:sp>
      <p:cxnSp>
        <p:nvCxnSpPr>
          <p:cNvPr id="132" name="Straight Connector 131">
            <a:extLst>
              <a:ext uri="{FF2B5EF4-FFF2-40B4-BE49-F238E27FC236}">
                <a16:creationId xmlns:a16="http://schemas.microsoft.com/office/drawing/2014/main" id="{A845A1C5-8392-0E43-81BF-F34B0CDBFEA5}"/>
              </a:ext>
            </a:extLst>
          </p:cNvPr>
          <p:cNvCxnSpPr>
            <a:cxnSpLocks/>
          </p:cNvCxnSpPr>
          <p:nvPr/>
        </p:nvCxnSpPr>
        <p:spPr>
          <a:xfrm flipV="1">
            <a:off x="11201841" y="3091171"/>
            <a:ext cx="0" cy="1476313"/>
          </a:xfrm>
          <a:prstGeom prst="line">
            <a:avLst/>
          </a:prstGeom>
          <a:ln w="101600">
            <a:solidFill>
              <a:srgbClr val="3572B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08337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1520</TotalTime>
  <Words>208</Words>
  <Application>Microsoft Macintosh PowerPoint</Application>
  <PresentationFormat>Personalizado</PresentationFormat>
  <Paragraphs>21</Paragraphs>
  <Slides>1</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Arial</vt:lpstr>
      <vt:lpstr>Calibri</vt:lpstr>
      <vt:lpstr>Calibri Light</vt:lpstr>
      <vt:lpstr>Helvetica Neue Condensed</vt:lpstr>
      <vt:lpstr>Helvetica Neue Light</vt:lpstr>
      <vt:lpstr>Intel Clear</vt:lpstr>
      <vt:lpstr>Office Theme</vt:lpstr>
      <vt:lpstr>Presentación de PowerPoint</vt:lpstr>
    </vt:vector>
  </TitlesOfParts>
  <Manager/>
  <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Microsoft Office User</cp:lastModifiedBy>
  <cp:revision>59</cp:revision>
  <cp:lastPrinted>2018-09-20T19:35:09Z</cp:lastPrinted>
  <dcterms:created xsi:type="dcterms:W3CDTF">2017-07-21T20:14:18Z</dcterms:created>
  <dcterms:modified xsi:type="dcterms:W3CDTF">2022-07-03T19:49:22Z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bf2cc2eb-5936-4298-a517-30b2f98dcc81</vt:lpwstr>
  </property>
  <property fmtid="{D5CDD505-2E9C-101B-9397-08002B2CF9AE}" pid="3" name="CTP_BU">
    <vt:lpwstr>INTEL LABS GRP</vt:lpwstr>
  </property>
  <property fmtid="{D5CDD505-2E9C-101B-9397-08002B2CF9AE}" pid="4" name="CTP_TimeStamp">
    <vt:lpwstr>2018-07-11 20:54:43Z</vt:lpwstr>
  </property>
  <property fmtid="{D5CDD505-2E9C-101B-9397-08002B2CF9AE}" pid="5" name="CTPClassification">
    <vt:lpwstr>CTP_IC</vt:lpwstr>
  </property>
</Properties>
</file>