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8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03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58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55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1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841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471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01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50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43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68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05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43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85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9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31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FB0E-19AD-41AC-A3ED-B732C4EF7E9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AECFB8-EF2F-4A87-8960-D0278B0AC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56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6" y="1623848"/>
            <a:ext cx="8220240" cy="32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5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89186"/>
            <a:ext cx="7766936" cy="3861650"/>
          </a:xfrm>
        </p:spPr>
        <p:txBody>
          <a:bodyPr/>
          <a:lstStyle/>
          <a:p>
            <a:pPr algn="l"/>
            <a:r>
              <a:rPr lang="pt-BR" sz="4400" b="1" dirty="0"/>
              <a:t>Projeto: Supervisão </a:t>
            </a:r>
            <a:r>
              <a:rPr lang="pt-BR" sz="4400" b="1" dirty="0" smtClean="0"/>
              <a:t>Predial 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Versão 1.0</a:t>
            </a:r>
          </a:p>
          <a:p>
            <a:r>
              <a:rPr lang="pt-BR" dirty="0" smtClean="0"/>
              <a:t>Rodrigo Alexander</a:t>
            </a:r>
            <a:endParaRPr lang="pt-BR" dirty="0"/>
          </a:p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21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r>
              <a:rPr lang="pt-BR" sz="3600" dirty="0" smtClean="0"/>
              <a:t>Objetivo</a:t>
            </a:r>
          </a:p>
          <a:p>
            <a:r>
              <a:rPr lang="pt-BR" sz="3600" dirty="0" smtClean="0"/>
              <a:t>Descrição</a:t>
            </a:r>
          </a:p>
          <a:p>
            <a:r>
              <a:rPr lang="pt-BR" sz="3600" dirty="0" smtClean="0"/>
              <a:t>Problematica</a:t>
            </a:r>
          </a:p>
          <a:p>
            <a:r>
              <a:rPr lang="pt-BR" sz="3600" dirty="0" smtClean="0"/>
              <a:t>Solução </a:t>
            </a:r>
          </a:p>
          <a:p>
            <a:r>
              <a:rPr lang="pt-BR" sz="3600" dirty="0" smtClean="0"/>
              <a:t>Levantamento de Requisítos</a:t>
            </a:r>
          </a:p>
          <a:p>
            <a:r>
              <a:rPr lang="pt-BR" sz="3600" dirty="0" smtClean="0"/>
              <a:t>Organização do Projeto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842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9397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BR" sz="3300" dirty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pt-B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projeto </a:t>
            </a:r>
            <a:r>
              <a:rPr lang="pt-BR" sz="3300" dirty="0">
                <a:latin typeface="Arial" panose="020B0604020202020204" pitchFamily="34" charset="0"/>
                <a:cs typeface="Arial" panose="020B0604020202020204" pitchFamily="34" charset="0"/>
              </a:rPr>
              <a:t>tem como objetivo apresentar o desenvolvimento de um sistema de automação </a:t>
            </a:r>
            <a:r>
              <a:rPr lang="pt-B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predial </a:t>
            </a:r>
            <a:r>
              <a:rPr lang="pt-BR" sz="3300" dirty="0">
                <a:latin typeface="Arial" panose="020B0604020202020204" pitchFamily="34" charset="0"/>
                <a:cs typeface="Arial" panose="020B0604020202020204" pitchFamily="34" charset="0"/>
              </a:rPr>
              <a:t>voltado para a segurança e prevenção de combate a incêndio. O sistema tem como objetivo executar medidas para o controle e combate a um eventual incêndio, como por exemplo, executando o acionamento de itens de segurança como: </a:t>
            </a:r>
            <a:r>
              <a:rPr lang="pt-BR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0" dirty="0">
                <a:latin typeface="Arial" panose="020B0604020202020204" pitchFamily="34" charset="0"/>
                <a:cs typeface="Arial" panose="020B0604020202020204" pitchFamily="34" charset="0"/>
              </a:rPr>
              <a:t>ativação de alarmes sonoros e ópticos, exaustores, sprinklers, indicação de rotas de fugas, além de enviar uma mensagem de texto (SMS) para um usuário cadastrado, caso o sistema seja ativo. </a:t>
            </a:r>
            <a:endParaRPr lang="pt-BR" sz="3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51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50428"/>
            <a:ext cx="8596668" cy="517108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o desenvolvimento do </a:t>
            </a:r>
            <a:r>
              <a:rPr lang="pt-BR" dirty="0" smtClean="0"/>
              <a:t>projeto, </a:t>
            </a:r>
            <a:r>
              <a:rPr lang="pt-BR" dirty="0"/>
              <a:t>foi proposto um modelo </a:t>
            </a:r>
            <a:r>
              <a:rPr lang="pt-BR" dirty="0" smtClean="0"/>
              <a:t>simples e objetivo </a:t>
            </a:r>
            <a:r>
              <a:rPr lang="pt-BR" dirty="0"/>
              <a:t>de sistema de segurança de </a:t>
            </a:r>
            <a:r>
              <a:rPr lang="pt-BR" dirty="0" smtClean="0"/>
              <a:t>incêndio</a:t>
            </a:r>
            <a:r>
              <a:rPr lang="pt-BR" dirty="0"/>
              <a:t>, cujo objetivo é ser um sistema com um custo aquisitivo </a:t>
            </a:r>
            <a:r>
              <a:rPr lang="pt-BR" dirty="0" smtClean="0"/>
              <a:t>relativo e </a:t>
            </a:r>
            <a:r>
              <a:rPr lang="pt-BR" dirty="0"/>
              <a:t>principalmente de fácil aplicação. O sistema </a:t>
            </a:r>
            <a:r>
              <a:rPr lang="pt-BR" dirty="0" smtClean="0"/>
              <a:t>possui diversos sensores que fazem a medição da temperatura em diversos setores da empresa destinquindo a necessidade de cada setor</a:t>
            </a:r>
          </a:p>
          <a:p>
            <a:pPr algn="just"/>
            <a:r>
              <a:rPr lang="pt-BR" dirty="0" smtClean="0"/>
              <a:t>O projeto se divide em duas partes principais hardware e sofware que ficam alocados no cliente e técnologias subordinadas a empresa</a:t>
            </a:r>
            <a:endParaRPr lang="pt-BR" dirty="0"/>
          </a:p>
          <a:p>
            <a:pPr algn="just"/>
            <a:r>
              <a:rPr lang="pt-BR" dirty="0" smtClean="0"/>
              <a:t>Cliente : sensores (arduíno) que ficam responsaveis pela medicão em tempo real da temperatura do ambiente e servidor (desktop de auto desempenho) para processamento de dados e instalação de software necessarios para o devido funcioamento do processo</a:t>
            </a:r>
            <a:endParaRPr lang="pt-BR" dirty="0"/>
          </a:p>
          <a:p>
            <a:pPr algn="just"/>
            <a:r>
              <a:rPr lang="pt-BR" dirty="0" smtClean="0"/>
              <a:t>Empresa: Servidores de alto rendimento para o recebimento e envioop de dados e equipe de suporte para verificações e retirada de duvidas    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3702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A empresa tem uma alta quantidade de departamentos de diferentes tipos de segmentos (confecção, calçados, restaurantes etc) e ainda tem os departamentos não comercias (administrativo, estacionamento, banheiros etc) e tem como principal problema a medição de temperatura desses departamentos. Cada departamento tem a necessidade de uma medição destinta de temperatura pois cada um tem uma necessidade diferente pois a casa de maquina tem naturamente uma temperatura mais elevada que a de uma loja de calçados assim como um banheiro tem medidas de temperatura diferentes do setor de TI onde fica o servidor principal da empresa que </a:t>
            </a:r>
            <a:r>
              <a:rPr lang="pt-BR" sz="2300" dirty="0" smtClean="0"/>
              <a:t>tem</a:t>
            </a:r>
            <a:r>
              <a:rPr lang="pt-BR" sz="2400" dirty="0" smtClean="0"/>
              <a:t>  necessidade de baixas temperaturas para um melhor funcionamento.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6363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Para sanar a necessidade de verificação de temperatura de cada setor foi ultilizado Raspberry PI  em cada departamento.</a:t>
            </a:r>
          </a:p>
          <a:p>
            <a:pPr algn="just"/>
            <a:r>
              <a:rPr lang="pt-BR" dirty="0" smtClean="0"/>
              <a:t>Cada placa teve seu sensor configurado para aferir cada setor de forma destinta. Assim a sala de maquinas que suporta temperaturas altas sera medida de forma diferente de uma loja convencional por exemplo.</a:t>
            </a:r>
          </a:p>
          <a:p>
            <a:pPr algn="just"/>
            <a:r>
              <a:rPr lang="pt-BR" dirty="0" smtClean="0"/>
              <a:t>O sensor funciona de forma assicrona com os servidores da empresa enviando informação a cada 3 segundos com os dados da temperatura e indentificação da placa.   </a:t>
            </a:r>
          </a:p>
          <a:p>
            <a:pPr algn="just"/>
            <a:r>
              <a:rPr lang="pt-BR" dirty="0" smtClean="0"/>
              <a:t>Caso seja sinalizado o desvio de temperatura padrão do setor a placa informa ao servidor que aciona sinais luminosos, envia sms a pessoa responsavél cadastrada no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078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94133" y="268022"/>
            <a:ext cx="1261241" cy="1765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394133" y="2454179"/>
            <a:ext cx="1261241" cy="1765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394133" y="4703390"/>
            <a:ext cx="1261241" cy="1765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7624" y="279212"/>
            <a:ext cx="10004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Setor</a:t>
            </a:r>
          </a:p>
          <a:p>
            <a:pPr algn="ctr"/>
            <a:r>
              <a:rPr lang="pt-B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4528" y="2470253"/>
            <a:ext cx="10004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Setor</a:t>
            </a:r>
          </a:p>
          <a:p>
            <a:pPr algn="ctr"/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24528" y="4703390"/>
            <a:ext cx="10004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Setor</a:t>
            </a:r>
          </a:p>
          <a:p>
            <a:pPr algn="ctr"/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63" y="1184684"/>
            <a:ext cx="1013546" cy="67446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0" y="3337048"/>
            <a:ext cx="1013546" cy="67446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28" y="5586033"/>
            <a:ext cx="1013546" cy="67446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65" y="2565463"/>
            <a:ext cx="1313301" cy="1313301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743310" y="1971145"/>
            <a:ext cx="116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Servidor </a:t>
            </a:r>
          </a:p>
          <a:p>
            <a:r>
              <a:rPr lang="pt-BR" b="1" dirty="0" smtClean="0"/>
              <a:t>Cliente</a:t>
            </a:r>
            <a:endParaRPr lang="pt-BR" b="1" dirty="0"/>
          </a:p>
        </p:txBody>
      </p:sp>
      <p:cxnSp>
        <p:nvCxnSpPr>
          <p:cNvPr id="17" name="Conector Angulado 16"/>
          <p:cNvCxnSpPr/>
          <p:nvPr/>
        </p:nvCxnSpPr>
        <p:spPr>
          <a:xfrm rot="16200000" flipH="1">
            <a:off x="1461601" y="1378456"/>
            <a:ext cx="1380779" cy="993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14" idx="1"/>
          </p:cNvCxnSpPr>
          <p:nvPr/>
        </p:nvCxnSpPr>
        <p:spPr>
          <a:xfrm>
            <a:off x="1655374" y="3222113"/>
            <a:ext cx="704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6" idx="3"/>
          </p:cNvCxnSpPr>
          <p:nvPr/>
        </p:nvCxnSpPr>
        <p:spPr>
          <a:xfrm flipV="1">
            <a:off x="1655374" y="4011517"/>
            <a:ext cx="1087936" cy="1574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750" y="2617476"/>
            <a:ext cx="1313301" cy="1313301"/>
          </a:xfrm>
          <a:prstGeom prst="rect">
            <a:avLst/>
          </a:prstGeom>
        </p:spPr>
      </p:pic>
      <p:sp>
        <p:nvSpPr>
          <p:cNvPr id="28" name="Cilindro 27"/>
          <p:cNvSpPr/>
          <p:nvPr/>
        </p:nvSpPr>
        <p:spPr>
          <a:xfrm>
            <a:off x="3499945" y="5319250"/>
            <a:ext cx="1702676" cy="112437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/>
          </a:p>
          <a:p>
            <a:pPr algn="ctr"/>
            <a:r>
              <a:rPr lang="pt-BR" b="1" dirty="0" smtClean="0"/>
              <a:t>BD</a:t>
            </a:r>
          </a:p>
          <a:p>
            <a:pPr algn="ctr"/>
            <a:r>
              <a:rPr lang="pt-BR" b="1" dirty="0" smtClean="0"/>
              <a:t> Cliente</a:t>
            </a:r>
          </a:p>
          <a:p>
            <a:pPr algn="ctr"/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517131" y="1971145"/>
            <a:ext cx="116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Servidor </a:t>
            </a:r>
          </a:p>
          <a:p>
            <a:r>
              <a:rPr lang="pt-BR" b="1" dirty="0" smtClean="0"/>
              <a:t>Empresa</a:t>
            </a:r>
            <a:endParaRPr lang="pt-BR" b="1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22" y="2402262"/>
            <a:ext cx="1907628" cy="1655700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4894346" y="2324532"/>
            <a:ext cx="23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API de Comunicação</a:t>
            </a:r>
            <a:endParaRPr lang="pt-BR" dirty="0"/>
          </a:p>
        </p:txBody>
      </p:sp>
      <p:cxnSp>
        <p:nvCxnSpPr>
          <p:cNvPr id="44" name="Conector de Seta Reta 43"/>
          <p:cNvCxnSpPr/>
          <p:nvPr/>
        </p:nvCxnSpPr>
        <p:spPr>
          <a:xfrm flipV="1">
            <a:off x="3594538" y="3042745"/>
            <a:ext cx="1608083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6653048" y="3058510"/>
            <a:ext cx="1790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H="1">
            <a:off x="6843550" y="3422026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>
            <a:off x="3594538" y="3337048"/>
            <a:ext cx="12998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/>
          <p:nvPr/>
        </p:nvCxnSpPr>
        <p:spPr>
          <a:xfrm rot="16200000" flipH="1">
            <a:off x="3060218" y="4026268"/>
            <a:ext cx="1391929" cy="109692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3806662" y="157665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Demostraçã do Processo 1</a:t>
            </a:r>
            <a:endParaRPr lang="pt-BR" b="1" dirty="0"/>
          </a:p>
        </p:txBody>
      </p:sp>
      <p:cxnSp>
        <p:nvCxnSpPr>
          <p:cNvPr id="58" name="Conector de Seta Reta 57"/>
          <p:cNvCxnSpPr/>
          <p:nvPr/>
        </p:nvCxnSpPr>
        <p:spPr>
          <a:xfrm flipH="1">
            <a:off x="6995950" y="3574426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ilindro 58"/>
          <p:cNvSpPr/>
          <p:nvPr/>
        </p:nvSpPr>
        <p:spPr>
          <a:xfrm>
            <a:off x="7047192" y="4478362"/>
            <a:ext cx="1702676" cy="112437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/>
          </a:p>
          <a:p>
            <a:pPr algn="ctr"/>
            <a:r>
              <a:rPr lang="pt-BR" b="1" dirty="0" smtClean="0"/>
              <a:t>BD</a:t>
            </a:r>
          </a:p>
          <a:p>
            <a:pPr algn="ctr"/>
            <a:r>
              <a:rPr lang="pt-BR" b="1" dirty="0" smtClean="0"/>
              <a:t> Empresa</a:t>
            </a:r>
          </a:p>
          <a:p>
            <a:pPr algn="ctr"/>
            <a:endParaRPr lang="pt-BR" dirty="0"/>
          </a:p>
        </p:txBody>
      </p:sp>
      <p:cxnSp>
        <p:nvCxnSpPr>
          <p:cNvPr id="64" name="Conector Angulado 63"/>
          <p:cNvCxnSpPr>
            <a:stCxn id="59" idx="1"/>
          </p:cNvCxnSpPr>
          <p:nvPr/>
        </p:nvCxnSpPr>
        <p:spPr>
          <a:xfrm rot="5400000" flipH="1" flipV="1">
            <a:off x="7876747" y="3837979"/>
            <a:ext cx="662167" cy="6186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65" y="34258"/>
            <a:ext cx="1163348" cy="822099"/>
          </a:xfrm>
          <a:prstGeom prst="rect">
            <a:avLst/>
          </a:prstGeom>
        </p:spPr>
      </p:pic>
      <p:cxnSp>
        <p:nvCxnSpPr>
          <p:cNvPr id="71" name="Conector de Seta Reta 70"/>
          <p:cNvCxnSpPr/>
          <p:nvPr/>
        </p:nvCxnSpPr>
        <p:spPr>
          <a:xfrm flipV="1">
            <a:off x="1836571" y="526997"/>
            <a:ext cx="523494" cy="479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2538248" y="526997"/>
            <a:ext cx="423965" cy="1348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 flipV="1">
            <a:off x="2648607" y="526998"/>
            <a:ext cx="491789" cy="1440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6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49535" cy="1320800"/>
          </a:xfrm>
        </p:spPr>
        <p:txBody>
          <a:bodyPr>
            <a:normAutofit/>
          </a:bodyPr>
          <a:lstStyle/>
          <a:p>
            <a:r>
              <a:rPr lang="pt-BR" dirty="0" smtClean="0"/>
              <a:t>Demostração do Processo  </a:t>
            </a:r>
            <a:r>
              <a:rPr lang="pt-BR" dirty="0" smtClean="0"/>
              <a:t>1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lacas </a:t>
            </a:r>
            <a:r>
              <a:rPr lang="pt-BR" dirty="0"/>
              <a:t>Raspberry </a:t>
            </a:r>
            <a:r>
              <a:rPr lang="pt-BR" dirty="0" smtClean="0"/>
              <a:t>PI ficam enviando informações a cada 2 segundos para o servidor localizado no cliente que armazena as informações necessárias (temperatura e dados de cada placa) no banco de dados localizado no cliente</a:t>
            </a:r>
          </a:p>
          <a:p>
            <a:r>
              <a:rPr lang="pt-BR" dirty="0" smtClean="0"/>
              <a:t> Uma API consome as informação que são geradas em uma sistematica de fila para que possa gerar dados para o consumo do servidor na empresa provedora do serviço</a:t>
            </a:r>
          </a:p>
          <a:p>
            <a:r>
              <a:rPr lang="pt-BR" dirty="0" smtClean="0"/>
              <a:t>O servidor localizado na empresa trata essas informações e armazena no banco de dados gerando historico e implementação de um dashbord informativo para acompanhamento do cliente.   </a:t>
            </a:r>
          </a:p>
          <a:p>
            <a:r>
              <a:rPr lang="pt-BR" dirty="0" smtClean="0"/>
              <a:t>Caso alguma das placas detecte um aumento de temperatura um aviso sonoro é ativado avisando a todos os funcionarios proximos e um aviso é enviado para que a pessoa responsável seja informada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386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638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Apresentação do PowerPoint</vt:lpstr>
      <vt:lpstr>Projeto: Supervisão Predial   </vt:lpstr>
      <vt:lpstr>Introdução</vt:lpstr>
      <vt:lpstr>Objetivo</vt:lpstr>
      <vt:lpstr>Descrição</vt:lpstr>
      <vt:lpstr>Problematica</vt:lpstr>
      <vt:lpstr>Solução</vt:lpstr>
      <vt:lpstr>Apresentação do PowerPoint</vt:lpstr>
      <vt:lpstr>Demostração do Processo  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Projeto: Supervisão Predial</dc:title>
  <dc:creator>Rodrigo Alexander</dc:creator>
  <cp:lastModifiedBy>Rodrigo Alexander</cp:lastModifiedBy>
  <cp:revision>14</cp:revision>
  <dcterms:created xsi:type="dcterms:W3CDTF">2018-08-06T23:34:45Z</dcterms:created>
  <dcterms:modified xsi:type="dcterms:W3CDTF">2018-08-08T00:18:37Z</dcterms:modified>
</cp:coreProperties>
</file>