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aeff2229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aeff2229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aeff2229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aeff2229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d4e6a747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d4e6a747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d4e6a747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d4e6a747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qiita.com/omiita/items/f24e4f06ae89115d248e" TargetMode="External"/><Relationship Id="rId4" Type="http://schemas.openxmlformats.org/officeDocument/2006/relationships/hyperlink" Target="https://qiita.com/mosh/items/afeaf100379f49c470e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Sharpness-Aware Minimization for Efficiently Improving Generalization​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https://arxiv.org/abs/2010.01412​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概要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・</a:t>
            </a:r>
            <a:r>
              <a:rPr lang="en"/>
              <a:t>OptimizerのSoTA?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・確か出たときはImageNetの1位だったはず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・損失が最小かつ周辺が平坦なパラメータを目指すことでノイズロバイスに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モチベーション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lossだけ最小化しているとすぐに局所解に陥ってしまう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500" y="2372800"/>
            <a:ext cx="5195000" cy="22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提案手法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50" y="1178325"/>
            <a:ext cx="8070500" cy="33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参考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chemeClr val="hlink"/>
                </a:solidFill>
                <a:hlinkClick r:id="rId3"/>
              </a:rPr>
              <a:t>https://qiita.com/omiita/items/f24e4f06ae89115d248e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chemeClr val="hlink"/>
                </a:solidFill>
                <a:hlinkClick r:id="rId4"/>
              </a:rPr>
              <a:t>https://qiita.com/mosh/items/afeaf100379f49c470e8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