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hZfgm8Lay89PjVqJLLQrotOWZN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ja-JP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ed15d0df4e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ed15d0df4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ed15d0df4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">
  <p:cSld name="タイトル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ctrTitle"/>
          </p:nvPr>
        </p:nvSpPr>
        <p:spPr>
          <a:xfrm>
            <a:off x="750277" y="3104964"/>
            <a:ext cx="7643446" cy="609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iryo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2" type="sldNum"/>
          </p:nvPr>
        </p:nvSpPr>
        <p:spPr>
          <a:xfrm>
            <a:off x="6865178" y="6592268"/>
            <a:ext cx="2133600" cy="257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22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22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22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22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22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22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22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22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22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>
  <p:cSld name="タイトルとコンテンツ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 txBox="1"/>
          <p:nvPr>
            <p:ph type="title"/>
          </p:nvPr>
        </p:nvSpPr>
        <p:spPr>
          <a:xfrm>
            <a:off x="251520" y="152636"/>
            <a:ext cx="8640960" cy="396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iryo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/>
          <p:nvPr/>
        </p:nvSpPr>
        <p:spPr>
          <a:xfrm>
            <a:off x="0" y="639763"/>
            <a:ext cx="9144000" cy="365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" name="Google Shape;17;p20"/>
          <p:cNvSpPr txBox="1"/>
          <p:nvPr>
            <p:ph idx="12" type="sldNum"/>
          </p:nvPr>
        </p:nvSpPr>
        <p:spPr>
          <a:xfrm>
            <a:off x="6865178" y="6592268"/>
            <a:ext cx="2133600" cy="257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922" u="none">
                <a:solidFill>
                  <a:srgbClr val="4D4D4D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922" u="none">
                <a:solidFill>
                  <a:srgbClr val="4D4D4D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922" u="none">
                <a:solidFill>
                  <a:srgbClr val="4D4D4D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922" u="none">
                <a:solidFill>
                  <a:srgbClr val="4D4D4D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922" u="none">
                <a:solidFill>
                  <a:srgbClr val="4D4D4D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922" u="none">
                <a:solidFill>
                  <a:srgbClr val="4D4D4D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922" u="none">
                <a:solidFill>
                  <a:srgbClr val="4D4D4D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922" u="none">
                <a:solidFill>
                  <a:srgbClr val="4D4D4D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922" u="none">
                <a:solidFill>
                  <a:srgbClr val="4D4D4D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8" name="Google Shape;18;p20"/>
          <p:cNvSpPr/>
          <p:nvPr/>
        </p:nvSpPr>
        <p:spPr>
          <a:xfrm>
            <a:off x="0" y="639763"/>
            <a:ext cx="9144000" cy="365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" name="Google Shape;19;p20"/>
          <p:cNvSpPr/>
          <p:nvPr/>
        </p:nvSpPr>
        <p:spPr>
          <a:xfrm>
            <a:off x="0" y="639763"/>
            <a:ext cx="9144000" cy="365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目次">
  <p:cSld name="目次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/>
          <p:nvPr/>
        </p:nvSpPr>
        <p:spPr>
          <a:xfrm>
            <a:off x="0" y="0"/>
            <a:ext cx="1746738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" name="Google Shape;22;p21"/>
          <p:cNvSpPr/>
          <p:nvPr/>
        </p:nvSpPr>
        <p:spPr>
          <a:xfrm>
            <a:off x="0" y="0"/>
            <a:ext cx="1746738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3" name="Google Shape;23;p21"/>
          <p:cNvSpPr/>
          <p:nvPr/>
        </p:nvSpPr>
        <p:spPr>
          <a:xfrm>
            <a:off x="0" y="0"/>
            <a:ext cx="1746738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4" name="Google Shape;24;p21"/>
          <p:cNvSpPr txBox="1"/>
          <p:nvPr>
            <p:ph type="title"/>
          </p:nvPr>
        </p:nvSpPr>
        <p:spPr>
          <a:xfrm>
            <a:off x="2179938" y="1051200"/>
            <a:ext cx="6213785" cy="396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iryo"/>
              <a:buNone/>
              <a:defRPr sz="2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2" type="sldNum"/>
          </p:nvPr>
        </p:nvSpPr>
        <p:spPr>
          <a:xfrm>
            <a:off x="6865178" y="6592268"/>
            <a:ext cx="2133600" cy="257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922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922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922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922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922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922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922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922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922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補足#1">
  <p:cSld name="補足#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/>
          <p:nvPr/>
        </p:nvSpPr>
        <p:spPr>
          <a:xfrm>
            <a:off x="-1007" y="533"/>
            <a:ext cx="9144000" cy="656692"/>
          </a:xfrm>
          <a:prstGeom prst="roundRect">
            <a:avLst>
              <a:gd fmla="val 0" name="adj"/>
            </a:avLst>
          </a:prstGeom>
          <a:solidFill>
            <a:srgbClr val="77777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77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6865178" y="6592268"/>
            <a:ext cx="2133600" cy="257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922">
                <a:solidFill>
                  <a:srgbClr val="4D4D4D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922">
                <a:solidFill>
                  <a:srgbClr val="4D4D4D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922">
                <a:solidFill>
                  <a:srgbClr val="4D4D4D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922">
                <a:solidFill>
                  <a:srgbClr val="4D4D4D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922">
                <a:solidFill>
                  <a:srgbClr val="4D4D4D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922">
                <a:solidFill>
                  <a:srgbClr val="4D4D4D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922">
                <a:solidFill>
                  <a:srgbClr val="4D4D4D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922">
                <a:solidFill>
                  <a:srgbClr val="4D4D4D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922">
                <a:solidFill>
                  <a:srgbClr val="4D4D4D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9" name="Google Shape;29;p22"/>
          <p:cNvSpPr txBox="1"/>
          <p:nvPr>
            <p:ph type="title"/>
          </p:nvPr>
        </p:nvSpPr>
        <p:spPr>
          <a:xfrm>
            <a:off x="251520" y="152636"/>
            <a:ext cx="8640960" cy="396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eiryo"/>
              <a:buNone/>
              <a:defRPr b="0"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251520" y="152636"/>
            <a:ext cx="8640960" cy="396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5"/>
              <a:buFont typeface="Meiryo"/>
              <a:buNone/>
              <a:defRPr b="0" i="0" sz="2215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  <p15:guide id="3" pos="3301">
          <p15:clr>
            <a:srgbClr val="F26B43"/>
          </p15:clr>
        </p15:guide>
        <p15:guide id="4" pos="2939">
          <p15:clr>
            <a:srgbClr val="F26B43"/>
          </p15:clr>
        </p15:guide>
        <p15:guide id="5" pos="4095">
          <p15:clr>
            <a:srgbClr val="F26B43"/>
          </p15:clr>
        </p15:guide>
        <p15:guide id="6" pos="2145">
          <p15:clr>
            <a:srgbClr val="F26B43"/>
          </p15:clr>
        </p15:guide>
        <p15:guide id="7" orient="horz" pos="1185">
          <p15:clr>
            <a:srgbClr val="F26B43"/>
          </p15:clr>
        </p15:guide>
        <p15:guide id="8" orient="horz" pos="3135">
          <p15:clr>
            <a:srgbClr val="F26B43"/>
          </p15:clr>
        </p15:guide>
        <p15:guide id="9" pos="512">
          <p15:clr>
            <a:srgbClr val="F26B43"/>
          </p15:clr>
        </p15:guide>
        <p15:guide id="10" pos="5728">
          <p15:clr>
            <a:srgbClr val="F26B43"/>
          </p15:clr>
        </p15:guide>
        <p15:guide id="11" orient="horz" pos="414">
          <p15:clr>
            <a:srgbClr val="F26B43"/>
          </p15:clr>
        </p15:guide>
        <p15:guide id="12" orient="horz" pos="39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/>
          <p:nvPr>
            <p:ph type="ctrTitle"/>
          </p:nvPr>
        </p:nvSpPr>
        <p:spPr>
          <a:xfrm>
            <a:off x="750277" y="2616531"/>
            <a:ext cx="7643446" cy="91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eiryo"/>
              <a:buNone/>
            </a:pPr>
            <a:r>
              <a:rPr lang="ja-JP" sz="5400"/>
              <a:t>Effective C++</a:t>
            </a:r>
            <a:endParaRPr sz="5400"/>
          </a:p>
        </p:txBody>
      </p:sp>
      <p:sp>
        <p:nvSpPr>
          <p:cNvPr id="36" name="Google Shape;36;p1"/>
          <p:cNvSpPr/>
          <p:nvPr/>
        </p:nvSpPr>
        <p:spPr>
          <a:xfrm>
            <a:off x="1049151" y="3546250"/>
            <a:ext cx="4950000" cy="4524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rgbClr val="373737"/>
                </a:solidFill>
                <a:latin typeface="Meiryo"/>
                <a:ea typeface="Meiryo"/>
                <a:cs typeface="Meiryo"/>
                <a:sym typeface="Meiryo"/>
              </a:rPr>
              <a:t>1章</a:t>
            </a:r>
            <a:endParaRPr sz="2400">
              <a:solidFill>
                <a:srgbClr val="373737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900">
                <a:solidFill>
                  <a:srgbClr val="373737"/>
                </a:solidFill>
                <a:latin typeface="Meiryo"/>
                <a:ea typeface="Meiryo"/>
                <a:cs typeface="Meiryo"/>
                <a:sym typeface="Meiryo"/>
              </a:rPr>
              <a:t>項目１：テンプレートの型推論を理解する</a:t>
            </a:r>
            <a:endParaRPr sz="1900">
              <a:solidFill>
                <a:srgbClr val="373737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900">
                <a:solidFill>
                  <a:srgbClr val="373737"/>
                </a:solidFill>
                <a:latin typeface="Meiryo"/>
                <a:ea typeface="Meiryo"/>
                <a:cs typeface="Meiryo"/>
                <a:sym typeface="Meiryo"/>
              </a:rPr>
              <a:t>項目２：autoの型推論を理解する</a:t>
            </a:r>
            <a:endParaRPr sz="1900">
              <a:solidFill>
                <a:srgbClr val="373737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900">
                <a:solidFill>
                  <a:srgbClr val="373737"/>
                </a:solidFill>
                <a:latin typeface="Meiryo"/>
                <a:ea typeface="Meiryo"/>
                <a:cs typeface="Meiryo"/>
                <a:sym typeface="Meiryo"/>
              </a:rPr>
              <a:t>項目３：decltypeを理解する</a:t>
            </a:r>
            <a:endParaRPr sz="1900">
              <a:solidFill>
                <a:srgbClr val="373737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900">
                <a:solidFill>
                  <a:srgbClr val="373737"/>
                </a:solidFill>
                <a:latin typeface="Meiryo"/>
                <a:ea typeface="Meiryo"/>
                <a:cs typeface="Meiryo"/>
                <a:sym typeface="Meiryo"/>
              </a:rPr>
              <a:t>項目４：推論された型を確認する</a:t>
            </a:r>
            <a:endParaRPr sz="1900">
              <a:solidFill>
                <a:srgbClr val="373737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750277" y="1999919"/>
            <a:ext cx="7643446" cy="603242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3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C++設計・実装勉強会</a:t>
            </a:r>
            <a:endParaRPr b="1" i="0" sz="32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7202492" y="5489537"/>
            <a:ext cx="1373619" cy="377026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rgbClr val="373737"/>
                </a:solidFill>
                <a:latin typeface="Meiryo"/>
                <a:ea typeface="Meiryo"/>
                <a:cs typeface="Meiryo"/>
                <a:sym typeface="Meiryo"/>
              </a:rPr>
              <a:t>山本</a:t>
            </a:r>
            <a:endParaRPr b="0" i="0" sz="20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251520" y="152636"/>
            <a:ext cx="8640960" cy="396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iryo"/>
              <a:buNone/>
            </a:pPr>
            <a:r>
              <a:rPr lang="ja-JP"/>
              <a:t>まとめ</a:t>
            </a:r>
            <a:endParaRPr/>
          </a:p>
        </p:txBody>
      </p:sp>
      <p:sp>
        <p:nvSpPr>
          <p:cNvPr id="45" name="Google Shape;45;p3"/>
          <p:cNvSpPr txBox="1"/>
          <p:nvPr/>
        </p:nvSpPr>
        <p:spPr>
          <a:xfrm>
            <a:off x="169515" y="962089"/>
            <a:ext cx="8723100" cy="44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項目１：テンプレートの型推論を理解する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rPr>
              <a:t>→これは頑張る</a:t>
            </a:r>
            <a:endParaRPr sz="1800">
              <a:solidFill>
                <a:schemeClr val="dk2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項目２：autoの型推論を理解する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rPr>
              <a:t>→テンプレートの型推論と同じ（ただし例外がひとつ）</a:t>
            </a:r>
            <a:endParaRPr sz="1800">
              <a:solidFill>
                <a:schemeClr val="dk2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項目３：decltypeを理解する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rPr>
              <a:t>→変数または式の型をそのまま返すだけ（ただし例外がひとつ）</a:t>
            </a:r>
            <a:endParaRPr sz="1800">
              <a:solidFill>
                <a:schemeClr val="dk2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項目４：推論された型を確認する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rPr>
              <a:t>→IDEとかtypeidでわかるけど正確に知りたいときはBoost.TypeIndex</a:t>
            </a:r>
            <a:endParaRPr sz="1800">
              <a:solidFill>
                <a:schemeClr val="dk2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d15d0df4e_0_0"/>
          <p:cNvSpPr txBox="1"/>
          <p:nvPr>
            <p:ph type="title"/>
          </p:nvPr>
        </p:nvSpPr>
        <p:spPr>
          <a:xfrm>
            <a:off x="251520" y="152636"/>
            <a:ext cx="8640900" cy="39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esentation-design-theme-blue">
  <a:themeElements>
    <a:clrScheme name="Presentation Design 2020">
      <a:dk1>
        <a:srgbClr val="373737"/>
      </a:dk1>
      <a:lt1>
        <a:srgbClr val="FFFFFF"/>
      </a:lt1>
      <a:dk2>
        <a:srgbClr val="0071BC"/>
      </a:dk2>
      <a:lt2>
        <a:srgbClr val="E2F1FA"/>
      </a:lt2>
      <a:accent1>
        <a:srgbClr val="072F59"/>
      </a:accent1>
      <a:accent2>
        <a:srgbClr val="0071BC"/>
      </a:accent2>
      <a:accent3>
        <a:srgbClr val="FF5050"/>
      </a:accent3>
      <a:accent4>
        <a:srgbClr val="FF9696"/>
      </a:accent4>
      <a:accent5>
        <a:srgbClr val="EAEAEA"/>
      </a:accent5>
      <a:accent6>
        <a:srgbClr val="B0B0B0"/>
      </a:accent6>
      <a:hlink>
        <a:srgbClr val="519EEF"/>
      </a:hlink>
      <a:folHlink>
        <a:srgbClr val="072F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2021-01-18T07:20:20Z</dcterms:created>
  <dc:creator>藤原 馨 (1542.8929) Kaoru Fujiwara</dc:creator>
</cp:coreProperties>
</file>