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112" d="100"/>
          <a:sy n="112" d="100"/>
        </p:scale>
        <p:origin x="1494" y="1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12/08/2020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12/08/2020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12/08/2020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12/08/2020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12/08/2020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12/08/2020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12/08/2020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12/08/2020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12/08/2020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12/08/2020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12/08/2020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12/08/2020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12/08/2020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12/08/2020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0" y="2565400"/>
            <a:ext cx="12188825" cy="871538"/>
          </a:xfrm>
        </p:spPr>
        <p:txBody>
          <a:bodyPr/>
          <a:lstStyle/>
          <a:p>
            <a:pPr algn="ctr"/>
            <a:r>
              <a:rPr lang="en-IN" b="1" dirty="0"/>
              <a:t>The Battle of Neighbourhoods</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66</TotalTime>
  <Words>785</Words>
  <Application>Microsoft Office PowerPoint</Application>
  <PresentationFormat>Custom</PresentationFormat>
  <Paragraphs>53</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BAM</cp:lastModifiedBy>
  <cp:revision>5</cp:revision>
  <dcterms:created xsi:type="dcterms:W3CDTF">2020-01-05T08:05:09Z</dcterms:created>
  <dcterms:modified xsi:type="dcterms:W3CDTF">2020-08-11T21:39:12Z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