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62" r:id="rId5"/>
    <p:sldId id="256" r:id="rId6"/>
    <p:sldId id="261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1DCAC474-202E-48E4-8885-832453650F99}" type="presOf" srcId="{7D9C16A6-8C48-4165-8DAF-8C957C12A8FA}" destId="{25C14C25-2A98-4731-B0BF-677AD8191C30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Landing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Login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Enrollment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Landing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Login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Enrollment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8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2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09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4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153890"/>
            <a:ext cx="6096000" cy="4550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Software Project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Benjamin Amrine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University of Arizona Global Campus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 499: Capstone for Computer Software Technology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Amr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Elchouemi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October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31,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8379779" y="618067"/>
            <a:ext cx="3052916" cy="1938992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Class </a:t>
            </a:r>
            <a:r>
              <a:rPr lang="en-US" sz="4000" dirty="0" err="1" smtClean="0">
                <a:solidFill>
                  <a:schemeClr val="bg1"/>
                </a:solidFill>
              </a:rPr>
              <a:t>Registraion</a:t>
            </a:r>
            <a:r>
              <a:rPr lang="en-US" sz="4000" dirty="0" smtClean="0">
                <a:solidFill>
                  <a:schemeClr val="bg1"/>
                </a:solidFill>
              </a:rPr>
              <a:t> Page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0408" y="3229895"/>
            <a:ext cx="2926463" cy="2677656"/>
          </a:xfrm>
          <a:prstGeom prst="rect">
            <a:avLst/>
          </a:prstGeom>
          <a:solidFill>
            <a:srgbClr val="0070C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About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Profile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Class Registration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Logout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22" y="751733"/>
            <a:ext cx="7045954" cy="5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57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- USERS TABLE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4" y="1253613"/>
            <a:ext cx="10937465" cy="460322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1852612"/>
            <a:ext cx="8582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57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- CLASSREGISTRATION TABLE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4" y="1253613"/>
            <a:ext cx="10937465" cy="460322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2" y="2333625"/>
            <a:ext cx="8334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57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– UPDATECLASS TABLE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4" y="1253613"/>
            <a:ext cx="10937465" cy="460322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97" y="2241756"/>
            <a:ext cx="9185452" cy="22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8281219" y="457200"/>
            <a:ext cx="3052916" cy="1323439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SOURCE CODE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291" y="2097070"/>
            <a:ext cx="2508302" cy="4295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62" y="954809"/>
            <a:ext cx="7957521" cy="51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177" y="3301488"/>
            <a:ext cx="3081576" cy="2557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900" dirty="0" smtClean="0">
                <a:solidFill>
                  <a:schemeClr val="bg2"/>
                </a:solidFill>
              </a:rPr>
              <a:t>Benjamin.amrine@student.uagc.student.edu</a:t>
            </a:r>
            <a:endParaRPr lang="en-US" sz="900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4" y="1005839"/>
            <a:ext cx="10774497" cy="12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CST 499 FINAL PROJECT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ACADEMIC ENROLMENT WEBSITE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4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SRS REQUIREMENTS SPECIFICATION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87682"/>
              </p:ext>
            </p:extLst>
          </p:nvPr>
        </p:nvGraphicFramePr>
        <p:xfrm>
          <a:off x="581025" y="2181224"/>
          <a:ext cx="11029950" cy="421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2013" y="1291405"/>
            <a:ext cx="7781309" cy="51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57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DESIGN MODELS</a:t>
            </a: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4" y="1253613"/>
            <a:ext cx="10937465" cy="460322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749" y="1371600"/>
            <a:ext cx="8029700" cy="43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WEBSITE DESIGN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4375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89" y="837200"/>
            <a:ext cx="6312797" cy="5335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3955" y="1378972"/>
            <a:ext cx="3052916" cy="707886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Landing Page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0408" y="3229895"/>
            <a:ext cx="2926463" cy="2246769"/>
          </a:xfrm>
          <a:prstGeom prst="rect">
            <a:avLst/>
          </a:prstGeom>
          <a:solidFill>
            <a:srgbClr val="0070C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About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Login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Registration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1188914" y="1005830"/>
            <a:ext cx="3052916" cy="1323439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Registration Page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436" y="2929639"/>
            <a:ext cx="2926463" cy="2246769"/>
          </a:xfrm>
          <a:prstGeom prst="rect">
            <a:avLst/>
          </a:prstGeom>
          <a:solidFill>
            <a:srgbClr val="0070C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About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Login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Registration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824" y="718292"/>
            <a:ext cx="6749983" cy="54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8413955" y="1378972"/>
            <a:ext cx="3052916" cy="707886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Login Page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0408" y="3229895"/>
            <a:ext cx="2926463" cy="2246769"/>
          </a:xfrm>
          <a:prstGeom prst="rect">
            <a:avLst/>
          </a:prstGeom>
          <a:solidFill>
            <a:srgbClr val="0070C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About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Login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Registration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9" y="811488"/>
            <a:ext cx="6932818" cy="53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1188914" y="1005830"/>
            <a:ext cx="3052916" cy="1323439"/>
          </a:xfrm>
          <a:prstGeom prst="rect">
            <a:avLst/>
          </a:prstGeom>
          <a:solidFill>
            <a:srgbClr val="0070C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Welcome Page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436" y="2929639"/>
            <a:ext cx="2926463" cy="2677656"/>
          </a:xfrm>
          <a:prstGeom prst="rect">
            <a:avLst/>
          </a:prstGeom>
          <a:solidFill>
            <a:srgbClr val="0070C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About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Profile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Class Registration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Logout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09" y="822155"/>
            <a:ext cx="6823127" cy="53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134</Words>
  <Application>Microsoft Office PowerPoint</Application>
  <PresentationFormat>Widescreen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 2</vt:lpstr>
      <vt:lpstr>Dividend</vt:lpstr>
      <vt:lpstr>PowerPoint Presentation</vt:lpstr>
      <vt:lpstr>CST 499 FINAL PROJECT</vt:lpstr>
      <vt:lpstr>SRS REQUIREMENTS SPECIFICATION</vt:lpstr>
      <vt:lpstr>UML DESIGN MODELS</vt:lpstr>
      <vt:lpstr>WEBSITE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- USERS TABLE</vt:lpstr>
      <vt:lpstr>DATABASE - CLASSREGISTRATION TABLE</vt:lpstr>
      <vt:lpstr>DATABASE – UPDATECLASS TABLE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2022-11-03T01:26:11Z</dcterms:created>
  <dcterms:modified xsi:type="dcterms:W3CDTF">2022-11-03T03:27:16Z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