
<file path=[Content_Types].xml><?xml version="1.0" encoding="utf-8"?>
<Types xmlns="http://schemas.openxmlformats.org/package/2006/content-types">
  <Default Extension="jfif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16F2DE-CD84-404F-BE6B-040813B6A24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465E917-F19B-4D11-B3AF-547342D803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Research aim </a:t>
          </a:r>
        </a:p>
      </dgm:t>
    </dgm:pt>
    <dgm:pt modelId="{C64C4F2C-5A1E-4C80-9447-92A99AE4E619}" type="parTrans" cxnId="{1B08454C-E183-4FC1-B90D-5B8F106939C5}">
      <dgm:prSet/>
      <dgm:spPr/>
      <dgm:t>
        <a:bodyPr/>
        <a:lstStyle/>
        <a:p>
          <a:endParaRPr lang="en-US"/>
        </a:p>
      </dgm:t>
    </dgm:pt>
    <dgm:pt modelId="{34671FEE-38D1-4F7A-B307-2352263D3136}" type="sibTrans" cxnId="{1B08454C-E183-4FC1-B90D-5B8F106939C5}">
      <dgm:prSet/>
      <dgm:spPr/>
      <dgm:t>
        <a:bodyPr/>
        <a:lstStyle/>
        <a:p>
          <a:endParaRPr lang="en-US"/>
        </a:p>
      </dgm:t>
    </dgm:pt>
    <dgm:pt modelId="{C69F747F-9926-4787-9E61-C37A566B35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Method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(Data)</a:t>
          </a:r>
        </a:p>
      </dgm:t>
    </dgm:pt>
    <dgm:pt modelId="{10E1BFF2-646E-4400-8538-B3899E8D591B}" type="parTrans" cxnId="{CEEAD6E8-66A7-4E21-BEFF-00CAED7EC479}">
      <dgm:prSet/>
      <dgm:spPr/>
      <dgm:t>
        <a:bodyPr/>
        <a:lstStyle/>
        <a:p>
          <a:endParaRPr lang="en-US"/>
        </a:p>
      </dgm:t>
    </dgm:pt>
    <dgm:pt modelId="{C6BE6BA8-3F16-4C68-94C0-DACCE2CBEC9B}" type="sibTrans" cxnId="{CEEAD6E8-66A7-4E21-BEFF-00CAED7EC479}">
      <dgm:prSet/>
      <dgm:spPr/>
      <dgm:t>
        <a:bodyPr/>
        <a:lstStyle/>
        <a:p>
          <a:endParaRPr lang="en-US"/>
        </a:p>
      </dgm:t>
    </dgm:pt>
    <dgm:pt modelId="{E280DE6E-04EB-437D-887F-E2513E00A9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preliminary results</a:t>
          </a:r>
        </a:p>
      </dgm:t>
    </dgm:pt>
    <dgm:pt modelId="{55F79B53-249E-48B9-85E3-481AFFE686F7}" type="parTrans" cxnId="{AABBB8CB-CC3B-4017-8300-480E58D0B2E0}">
      <dgm:prSet/>
      <dgm:spPr/>
      <dgm:t>
        <a:bodyPr/>
        <a:lstStyle/>
        <a:p>
          <a:endParaRPr lang="en-US"/>
        </a:p>
      </dgm:t>
    </dgm:pt>
    <dgm:pt modelId="{688502E6-FBA0-45C6-BDE3-988E306032DC}" type="sibTrans" cxnId="{AABBB8CB-CC3B-4017-8300-480E58D0B2E0}">
      <dgm:prSet/>
      <dgm:spPr/>
      <dgm:t>
        <a:bodyPr/>
        <a:lstStyle/>
        <a:p>
          <a:endParaRPr lang="en-US"/>
        </a:p>
      </dgm:t>
    </dgm:pt>
    <dgm:pt modelId="{32387996-94F3-4B86-9682-A3B0A53EA9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Time plan</a:t>
          </a:r>
        </a:p>
      </dgm:t>
    </dgm:pt>
    <dgm:pt modelId="{74457F13-577E-41F4-B81A-76FD55C78CD7}" type="parTrans" cxnId="{E87B3073-DF94-4388-B0AC-568E091D5F43}">
      <dgm:prSet/>
      <dgm:spPr/>
      <dgm:t>
        <a:bodyPr/>
        <a:lstStyle/>
        <a:p>
          <a:endParaRPr lang="en-US"/>
        </a:p>
      </dgm:t>
    </dgm:pt>
    <dgm:pt modelId="{C930E984-7F35-43CE-AC8C-FDF1ED0544E5}" type="sibTrans" cxnId="{E87B3073-DF94-4388-B0AC-568E091D5F43}">
      <dgm:prSet/>
      <dgm:spPr/>
      <dgm:t>
        <a:bodyPr/>
        <a:lstStyle/>
        <a:p>
          <a:endParaRPr lang="en-US"/>
        </a:p>
      </dgm:t>
    </dgm:pt>
    <dgm:pt modelId="{953AA075-9618-4060-8076-4E75812C3C3F}" type="pres">
      <dgm:prSet presAssocID="{D216F2DE-CD84-404F-BE6B-040813B6A246}" presName="root" presStyleCnt="0">
        <dgm:presLayoutVars>
          <dgm:dir/>
          <dgm:resizeHandles val="exact"/>
        </dgm:presLayoutVars>
      </dgm:prSet>
      <dgm:spPr/>
    </dgm:pt>
    <dgm:pt modelId="{AB535AEE-2F81-48E5-B6D7-06D8DCF845F8}" type="pres">
      <dgm:prSet presAssocID="{E465E917-F19B-4D11-B3AF-547342D803C3}" presName="compNode" presStyleCnt="0"/>
      <dgm:spPr/>
    </dgm:pt>
    <dgm:pt modelId="{A98FC015-6EEE-4DF8-B12F-EE07E742F51A}" type="pres">
      <dgm:prSet presAssocID="{E465E917-F19B-4D11-B3AF-547342D803C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393F9FD-1673-4E3E-898B-C54AA8C14051}" type="pres">
      <dgm:prSet presAssocID="{E465E917-F19B-4D11-B3AF-547342D803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849BA65-9888-4FB2-AF3C-C520A0AFA0EE}" type="pres">
      <dgm:prSet presAssocID="{E465E917-F19B-4D11-B3AF-547342D803C3}" presName="spaceRect" presStyleCnt="0"/>
      <dgm:spPr/>
    </dgm:pt>
    <dgm:pt modelId="{6225AFBC-1B45-420C-A589-55314040C7ED}" type="pres">
      <dgm:prSet presAssocID="{E465E917-F19B-4D11-B3AF-547342D803C3}" presName="textRect" presStyleLbl="revTx" presStyleIdx="0" presStyleCnt="4">
        <dgm:presLayoutVars>
          <dgm:chMax val="1"/>
          <dgm:chPref val="1"/>
        </dgm:presLayoutVars>
      </dgm:prSet>
      <dgm:spPr/>
    </dgm:pt>
    <dgm:pt modelId="{400247DD-0F93-4BDD-A5D1-0F05271617E3}" type="pres">
      <dgm:prSet presAssocID="{34671FEE-38D1-4F7A-B307-2352263D3136}" presName="sibTrans" presStyleCnt="0"/>
      <dgm:spPr/>
    </dgm:pt>
    <dgm:pt modelId="{D4CF83D0-EA01-475D-8CC3-37C2F176AEC1}" type="pres">
      <dgm:prSet presAssocID="{C69F747F-9926-4787-9E61-C37A566B3595}" presName="compNode" presStyleCnt="0"/>
      <dgm:spPr/>
    </dgm:pt>
    <dgm:pt modelId="{66877D93-9711-4E66-B32B-037339944E54}" type="pres">
      <dgm:prSet presAssocID="{C69F747F-9926-4787-9E61-C37A566B359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61C6A36-0A63-43CC-9A93-40EF103DA486}" type="pres">
      <dgm:prSet presAssocID="{C69F747F-9926-4787-9E61-C37A566B35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E1418C36-B5F9-4236-B204-E474AB9C1D96}" type="pres">
      <dgm:prSet presAssocID="{C69F747F-9926-4787-9E61-C37A566B3595}" presName="spaceRect" presStyleCnt="0"/>
      <dgm:spPr/>
    </dgm:pt>
    <dgm:pt modelId="{6CC7CB79-49D6-4427-B52F-744AF982C58A}" type="pres">
      <dgm:prSet presAssocID="{C69F747F-9926-4787-9E61-C37A566B3595}" presName="textRect" presStyleLbl="revTx" presStyleIdx="1" presStyleCnt="4">
        <dgm:presLayoutVars>
          <dgm:chMax val="1"/>
          <dgm:chPref val="1"/>
        </dgm:presLayoutVars>
      </dgm:prSet>
      <dgm:spPr/>
    </dgm:pt>
    <dgm:pt modelId="{3A8F79FC-55FF-4D1D-AAA0-07115DB698D5}" type="pres">
      <dgm:prSet presAssocID="{C6BE6BA8-3F16-4C68-94C0-DACCE2CBEC9B}" presName="sibTrans" presStyleCnt="0"/>
      <dgm:spPr/>
    </dgm:pt>
    <dgm:pt modelId="{C595EFC3-D518-45F4-8B17-8745ED63301F}" type="pres">
      <dgm:prSet presAssocID="{E280DE6E-04EB-437D-887F-E2513E00A98F}" presName="compNode" presStyleCnt="0"/>
      <dgm:spPr/>
    </dgm:pt>
    <dgm:pt modelId="{0266DA6B-8539-4E0C-AE34-79C4D296D08E}" type="pres">
      <dgm:prSet presAssocID="{E280DE6E-04EB-437D-887F-E2513E00A98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7D4EFE4-7B1C-4D2B-8765-8FBD705CF380}" type="pres">
      <dgm:prSet presAssocID="{E280DE6E-04EB-437D-887F-E2513E00A9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20B0825-FF86-4D1E-BCC1-F851A387DEDF}" type="pres">
      <dgm:prSet presAssocID="{E280DE6E-04EB-437D-887F-E2513E00A98F}" presName="spaceRect" presStyleCnt="0"/>
      <dgm:spPr/>
    </dgm:pt>
    <dgm:pt modelId="{980B56E1-7E70-4EF8-97A2-F0277B31EE13}" type="pres">
      <dgm:prSet presAssocID="{E280DE6E-04EB-437D-887F-E2513E00A98F}" presName="textRect" presStyleLbl="revTx" presStyleIdx="2" presStyleCnt="4">
        <dgm:presLayoutVars>
          <dgm:chMax val="1"/>
          <dgm:chPref val="1"/>
        </dgm:presLayoutVars>
      </dgm:prSet>
      <dgm:spPr/>
    </dgm:pt>
    <dgm:pt modelId="{6593C707-38CC-4551-9000-15137A12FC80}" type="pres">
      <dgm:prSet presAssocID="{688502E6-FBA0-45C6-BDE3-988E306032DC}" presName="sibTrans" presStyleCnt="0"/>
      <dgm:spPr/>
    </dgm:pt>
    <dgm:pt modelId="{C1468FD2-3843-4F33-9F57-3F17A158D744}" type="pres">
      <dgm:prSet presAssocID="{32387996-94F3-4B86-9682-A3B0A53EA93A}" presName="compNode" presStyleCnt="0"/>
      <dgm:spPr/>
    </dgm:pt>
    <dgm:pt modelId="{7544C18E-8CCA-4018-8912-2F0957E85A6A}" type="pres">
      <dgm:prSet presAssocID="{32387996-94F3-4B86-9682-A3B0A53EA93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286CDE2-7FF2-4A11-B951-59CB647B0C88}" type="pres">
      <dgm:prSet presAssocID="{32387996-94F3-4B86-9682-A3B0A53EA9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860F256-955F-4341-B0BB-D83E799CD33C}" type="pres">
      <dgm:prSet presAssocID="{32387996-94F3-4B86-9682-A3B0A53EA93A}" presName="spaceRect" presStyleCnt="0"/>
      <dgm:spPr/>
    </dgm:pt>
    <dgm:pt modelId="{6CADABB5-701D-41FF-9AE2-C2571EC3B1FF}" type="pres">
      <dgm:prSet presAssocID="{32387996-94F3-4B86-9682-A3B0A53EA93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372F19-D973-4327-A562-1A3A062719C4}" type="presOf" srcId="{32387996-94F3-4B86-9682-A3B0A53EA93A}" destId="{6CADABB5-701D-41FF-9AE2-C2571EC3B1FF}" srcOrd="0" destOrd="0" presId="urn:microsoft.com/office/officeart/2018/5/layout/IconLeafLabelList"/>
    <dgm:cxn modelId="{6CF3406A-0129-4470-A817-70C700AA19AC}" type="presOf" srcId="{C69F747F-9926-4787-9E61-C37A566B3595}" destId="{6CC7CB79-49D6-4427-B52F-744AF982C58A}" srcOrd="0" destOrd="0" presId="urn:microsoft.com/office/officeart/2018/5/layout/IconLeafLabelList"/>
    <dgm:cxn modelId="{1B08454C-E183-4FC1-B90D-5B8F106939C5}" srcId="{D216F2DE-CD84-404F-BE6B-040813B6A246}" destId="{E465E917-F19B-4D11-B3AF-547342D803C3}" srcOrd="0" destOrd="0" parTransId="{C64C4F2C-5A1E-4C80-9447-92A99AE4E619}" sibTransId="{34671FEE-38D1-4F7A-B307-2352263D3136}"/>
    <dgm:cxn modelId="{E87B3073-DF94-4388-B0AC-568E091D5F43}" srcId="{D216F2DE-CD84-404F-BE6B-040813B6A246}" destId="{32387996-94F3-4B86-9682-A3B0A53EA93A}" srcOrd="3" destOrd="0" parTransId="{74457F13-577E-41F4-B81A-76FD55C78CD7}" sibTransId="{C930E984-7F35-43CE-AC8C-FDF1ED0544E5}"/>
    <dgm:cxn modelId="{0DA5F17C-8D71-40AF-BBC6-3FB71367726C}" type="presOf" srcId="{E465E917-F19B-4D11-B3AF-547342D803C3}" destId="{6225AFBC-1B45-420C-A589-55314040C7ED}" srcOrd="0" destOrd="0" presId="urn:microsoft.com/office/officeart/2018/5/layout/IconLeafLabelList"/>
    <dgm:cxn modelId="{05D78580-C06A-4676-9FE3-8CDF437B660D}" type="presOf" srcId="{E280DE6E-04EB-437D-887F-E2513E00A98F}" destId="{980B56E1-7E70-4EF8-97A2-F0277B31EE13}" srcOrd="0" destOrd="0" presId="urn:microsoft.com/office/officeart/2018/5/layout/IconLeafLabelList"/>
    <dgm:cxn modelId="{C72855A9-35BF-43EF-B16C-2C0F22978704}" type="presOf" srcId="{D216F2DE-CD84-404F-BE6B-040813B6A246}" destId="{953AA075-9618-4060-8076-4E75812C3C3F}" srcOrd="0" destOrd="0" presId="urn:microsoft.com/office/officeart/2018/5/layout/IconLeafLabelList"/>
    <dgm:cxn modelId="{AABBB8CB-CC3B-4017-8300-480E58D0B2E0}" srcId="{D216F2DE-CD84-404F-BE6B-040813B6A246}" destId="{E280DE6E-04EB-437D-887F-E2513E00A98F}" srcOrd="2" destOrd="0" parTransId="{55F79B53-249E-48B9-85E3-481AFFE686F7}" sibTransId="{688502E6-FBA0-45C6-BDE3-988E306032DC}"/>
    <dgm:cxn modelId="{CEEAD6E8-66A7-4E21-BEFF-00CAED7EC479}" srcId="{D216F2DE-CD84-404F-BE6B-040813B6A246}" destId="{C69F747F-9926-4787-9E61-C37A566B3595}" srcOrd="1" destOrd="0" parTransId="{10E1BFF2-646E-4400-8538-B3899E8D591B}" sibTransId="{C6BE6BA8-3F16-4C68-94C0-DACCE2CBEC9B}"/>
    <dgm:cxn modelId="{18A39DE1-2B27-4B6C-82ED-E614DA5F620B}" type="presParOf" srcId="{953AA075-9618-4060-8076-4E75812C3C3F}" destId="{AB535AEE-2F81-48E5-B6D7-06D8DCF845F8}" srcOrd="0" destOrd="0" presId="urn:microsoft.com/office/officeart/2018/5/layout/IconLeafLabelList"/>
    <dgm:cxn modelId="{A6E79CFF-B7E9-4FE1-9BF0-B6F42A8657A6}" type="presParOf" srcId="{AB535AEE-2F81-48E5-B6D7-06D8DCF845F8}" destId="{A98FC015-6EEE-4DF8-B12F-EE07E742F51A}" srcOrd="0" destOrd="0" presId="urn:microsoft.com/office/officeart/2018/5/layout/IconLeafLabelList"/>
    <dgm:cxn modelId="{01D62889-6486-458F-8699-0C6D8C43DFC6}" type="presParOf" srcId="{AB535AEE-2F81-48E5-B6D7-06D8DCF845F8}" destId="{6393F9FD-1673-4E3E-898B-C54AA8C14051}" srcOrd="1" destOrd="0" presId="urn:microsoft.com/office/officeart/2018/5/layout/IconLeafLabelList"/>
    <dgm:cxn modelId="{E3D07632-0F49-4C3C-B525-C74E08ED63F9}" type="presParOf" srcId="{AB535AEE-2F81-48E5-B6D7-06D8DCF845F8}" destId="{A849BA65-9888-4FB2-AF3C-C520A0AFA0EE}" srcOrd="2" destOrd="0" presId="urn:microsoft.com/office/officeart/2018/5/layout/IconLeafLabelList"/>
    <dgm:cxn modelId="{59EC14A1-E6EF-46E8-8D4E-6388A7C1508F}" type="presParOf" srcId="{AB535AEE-2F81-48E5-B6D7-06D8DCF845F8}" destId="{6225AFBC-1B45-420C-A589-55314040C7ED}" srcOrd="3" destOrd="0" presId="urn:microsoft.com/office/officeart/2018/5/layout/IconLeafLabelList"/>
    <dgm:cxn modelId="{4FA0A5E9-CC4D-40BE-AD24-F134C8DEA2A6}" type="presParOf" srcId="{953AA075-9618-4060-8076-4E75812C3C3F}" destId="{400247DD-0F93-4BDD-A5D1-0F05271617E3}" srcOrd="1" destOrd="0" presId="urn:microsoft.com/office/officeart/2018/5/layout/IconLeafLabelList"/>
    <dgm:cxn modelId="{2B6D3C29-170F-4511-BEC4-A34BAA450CC1}" type="presParOf" srcId="{953AA075-9618-4060-8076-4E75812C3C3F}" destId="{D4CF83D0-EA01-475D-8CC3-37C2F176AEC1}" srcOrd="2" destOrd="0" presId="urn:microsoft.com/office/officeart/2018/5/layout/IconLeafLabelList"/>
    <dgm:cxn modelId="{E7B77A93-6DF5-4CE2-96E8-3DB02BA85F45}" type="presParOf" srcId="{D4CF83D0-EA01-475D-8CC3-37C2F176AEC1}" destId="{66877D93-9711-4E66-B32B-037339944E54}" srcOrd="0" destOrd="0" presId="urn:microsoft.com/office/officeart/2018/5/layout/IconLeafLabelList"/>
    <dgm:cxn modelId="{5DE905B4-7E2D-49F3-8707-30469222F78A}" type="presParOf" srcId="{D4CF83D0-EA01-475D-8CC3-37C2F176AEC1}" destId="{A61C6A36-0A63-43CC-9A93-40EF103DA486}" srcOrd="1" destOrd="0" presId="urn:microsoft.com/office/officeart/2018/5/layout/IconLeafLabelList"/>
    <dgm:cxn modelId="{F72770C7-8DD6-443E-9852-C17A5DF709B1}" type="presParOf" srcId="{D4CF83D0-EA01-475D-8CC3-37C2F176AEC1}" destId="{E1418C36-B5F9-4236-B204-E474AB9C1D96}" srcOrd="2" destOrd="0" presId="urn:microsoft.com/office/officeart/2018/5/layout/IconLeafLabelList"/>
    <dgm:cxn modelId="{01D73344-6722-418F-8DCA-F4696C64AC1F}" type="presParOf" srcId="{D4CF83D0-EA01-475D-8CC3-37C2F176AEC1}" destId="{6CC7CB79-49D6-4427-B52F-744AF982C58A}" srcOrd="3" destOrd="0" presId="urn:microsoft.com/office/officeart/2018/5/layout/IconLeafLabelList"/>
    <dgm:cxn modelId="{09FC349D-8135-4F64-90AA-6C5CCB994AEE}" type="presParOf" srcId="{953AA075-9618-4060-8076-4E75812C3C3F}" destId="{3A8F79FC-55FF-4D1D-AAA0-07115DB698D5}" srcOrd="3" destOrd="0" presId="urn:microsoft.com/office/officeart/2018/5/layout/IconLeafLabelList"/>
    <dgm:cxn modelId="{BB4FD0D1-B71D-41F7-8A35-BFAAE7E4D158}" type="presParOf" srcId="{953AA075-9618-4060-8076-4E75812C3C3F}" destId="{C595EFC3-D518-45F4-8B17-8745ED63301F}" srcOrd="4" destOrd="0" presId="urn:microsoft.com/office/officeart/2018/5/layout/IconLeafLabelList"/>
    <dgm:cxn modelId="{FEF136F7-3141-45D4-82E6-E3FC3F1874F1}" type="presParOf" srcId="{C595EFC3-D518-45F4-8B17-8745ED63301F}" destId="{0266DA6B-8539-4E0C-AE34-79C4D296D08E}" srcOrd="0" destOrd="0" presId="urn:microsoft.com/office/officeart/2018/5/layout/IconLeafLabelList"/>
    <dgm:cxn modelId="{463A00E1-CBF3-4768-8F73-98D5FDB0C2C3}" type="presParOf" srcId="{C595EFC3-D518-45F4-8B17-8745ED63301F}" destId="{F7D4EFE4-7B1C-4D2B-8765-8FBD705CF380}" srcOrd="1" destOrd="0" presId="urn:microsoft.com/office/officeart/2018/5/layout/IconLeafLabelList"/>
    <dgm:cxn modelId="{624D4CCB-3419-42C0-AF19-BE88B12D8CC7}" type="presParOf" srcId="{C595EFC3-D518-45F4-8B17-8745ED63301F}" destId="{920B0825-FF86-4D1E-BCC1-F851A387DEDF}" srcOrd="2" destOrd="0" presId="urn:microsoft.com/office/officeart/2018/5/layout/IconLeafLabelList"/>
    <dgm:cxn modelId="{E3B054FF-5C44-4A46-8E85-8FAFB57FC184}" type="presParOf" srcId="{C595EFC3-D518-45F4-8B17-8745ED63301F}" destId="{980B56E1-7E70-4EF8-97A2-F0277B31EE13}" srcOrd="3" destOrd="0" presId="urn:microsoft.com/office/officeart/2018/5/layout/IconLeafLabelList"/>
    <dgm:cxn modelId="{02BF4F52-7F36-4A8F-B771-FE31A8F09F2D}" type="presParOf" srcId="{953AA075-9618-4060-8076-4E75812C3C3F}" destId="{6593C707-38CC-4551-9000-15137A12FC80}" srcOrd="5" destOrd="0" presId="urn:microsoft.com/office/officeart/2018/5/layout/IconLeafLabelList"/>
    <dgm:cxn modelId="{89E27E8B-A757-4384-9679-372F1740ED88}" type="presParOf" srcId="{953AA075-9618-4060-8076-4E75812C3C3F}" destId="{C1468FD2-3843-4F33-9F57-3F17A158D744}" srcOrd="6" destOrd="0" presId="urn:microsoft.com/office/officeart/2018/5/layout/IconLeafLabelList"/>
    <dgm:cxn modelId="{632CCE97-83AC-4060-A63F-8FC0DF6DA1C4}" type="presParOf" srcId="{C1468FD2-3843-4F33-9F57-3F17A158D744}" destId="{7544C18E-8CCA-4018-8912-2F0957E85A6A}" srcOrd="0" destOrd="0" presId="urn:microsoft.com/office/officeart/2018/5/layout/IconLeafLabelList"/>
    <dgm:cxn modelId="{1FCED744-96C0-4E17-9856-FC86E98FBB5F}" type="presParOf" srcId="{C1468FD2-3843-4F33-9F57-3F17A158D744}" destId="{6286CDE2-7FF2-4A11-B951-59CB647B0C88}" srcOrd="1" destOrd="0" presId="urn:microsoft.com/office/officeart/2018/5/layout/IconLeafLabelList"/>
    <dgm:cxn modelId="{CEDE2F73-1644-4FEB-B0B5-A158F022E372}" type="presParOf" srcId="{C1468FD2-3843-4F33-9F57-3F17A158D744}" destId="{9860F256-955F-4341-B0BB-D83E799CD33C}" srcOrd="2" destOrd="0" presId="urn:microsoft.com/office/officeart/2018/5/layout/IconLeafLabelList"/>
    <dgm:cxn modelId="{98191934-2695-4052-BEE4-60AB9D44AEE1}" type="presParOf" srcId="{C1468FD2-3843-4F33-9F57-3F17A158D744}" destId="{6CADABB5-701D-41FF-9AE2-C2571EC3B1F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1B8162-45B1-443B-A1F0-8160167AF37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4EF551-7974-4ABA-864B-DB7F23BC2212}">
      <dgm:prSet/>
      <dgm:spPr/>
      <dgm:t>
        <a:bodyPr/>
        <a:lstStyle/>
        <a:p>
          <a:pPr>
            <a:defRPr cap="all"/>
          </a:pPr>
          <a:r>
            <a:rPr lang="en-US"/>
            <a:t>Is it a research in the field of human science?</a:t>
          </a:r>
        </a:p>
      </dgm:t>
    </dgm:pt>
    <dgm:pt modelId="{20B99A40-7017-4836-804F-80F17A067364}" type="parTrans" cxnId="{CE3BCCFB-041F-4CE8-86A1-C89BDB530CFA}">
      <dgm:prSet/>
      <dgm:spPr/>
      <dgm:t>
        <a:bodyPr/>
        <a:lstStyle/>
        <a:p>
          <a:endParaRPr lang="en-US"/>
        </a:p>
      </dgm:t>
    </dgm:pt>
    <dgm:pt modelId="{850BBEC4-8C8F-4779-AC78-58CA8A01D3A4}" type="sibTrans" cxnId="{CE3BCCFB-041F-4CE8-86A1-C89BDB530CFA}">
      <dgm:prSet/>
      <dgm:spPr/>
      <dgm:t>
        <a:bodyPr/>
        <a:lstStyle/>
        <a:p>
          <a:endParaRPr lang="en-US"/>
        </a:p>
      </dgm:t>
    </dgm:pt>
    <dgm:pt modelId="{1D20E060-F321-4B30-A435-45580461D6B3}">
      <dgm:prSet/>
      <dgm:spPr/>
      <dgm:t>
        <a:bodyPr/>
        <a:lstStyle/>
        <a:p>
          <a:pPr>
            <a:defRPr cap="all"/>
          </a:pPr>
          <a:r>
            <a:rPr lang="en-US" dirty="0"/>
            <a:t>No, it is about Artificial Intelligence</a:t>
          </a:r>
        </a:p>
        <a:p>
          <a:pPr>
            <a:defRPr cap="all"/>
          </a:pPr>
          <a:r>
            <a:rPr lang="en-US" dirty="0"/>
            <a:t>Self-driving car</a:t>
          </a:r>
        </a:p>
      </dgm:t>
    </dgm:pt>
    <dgm:pt modelId="{F17FE7BD-7C35-4E44-A8D8-05B6D57952B0}" type="parTrans" cxnId="{B6DF4B89-524A-4AEF-A3AB-8C88B52C2E2C}">
      <dgm:prSet/>
      <dgm:spPr/>
      <dgm:t>
        <a:bodyPr/>
        <a:lstStyle/>
        <a:p>
          <a:endParaRPr lang="en-US"/>
        </a:p>
      </dgm:t>
    </dgm:pt>
    <dgm:pt modelId="{76646289-71F6-4500-8CF7-D54F49D1C2FD}" type="sibTrans" cxnId="{B6DF4B89-524A-4AEF-A3AB-8C88B52C2E2C}">
      <dgm:prSet/>
      <dgm:spPr/>
      <dgm:t>
        <a:bodyPr/>
        <a:lstStyle/>
        <a:p>
          <a:endParaRPr lang="en-US"/>
        </a:p>
      </dgm:t>
    </dgm:pt>
    <dgm:pt modelId="{08C2B82F-0115-47A9-A78A-F1C9952F8977}" type="pres">
      <dgm:prSet presAssocID="{8B1B8162-45B1-443B-A1F0-8160167AF37F}" presName="root" presStyleCnt="0">
        <dgm:presLayoutVars>
          <dgm:dir/>
          <dgm:resizeHandles val="exact"/>
        </dgm:presLayoutVars>
      </dgm:prSet>
      <dgm:spPr/>
    </dgm:pt>
    <dgm:pt modelId="{1391E91F-D1A2-4C69-BE3F-A2551CA1BEBF}" type="pres">
      <dgm:prSet presAssocID="{074EF551-7974-4ABA-864B-DB7F23BC2212}" presName="compNode" presStyleCnt="0"/>
      <dgm:spPr/>
    </dgm:pt>
    <dgm:pt modelId="{206FF142-0694-40E1-ADFC-7426114F4D0B}" type="pres">
      <dgm:prSet presAssocID="{074EF551-7974-4ABA-864B-DB7F23BC2212}" presName="iconBgRect" presStyleLbl="bgShp" presStyleIdx="0" presStyleCnt="2"/>
      <dgm:spPr/>
    </dgm:pt>
    <dgm:pt modelId="{608ED9B6-A62E-42C9-B664-F8E2A3628E36}" type="pres">
      <dgm:prSet presAssocID="{074EF551-7974-4ABA-864B-DB7F23BC221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F633FA23-3B26-468A-8A94-48455687E112}" type="pres">
      <dgm:prSet presAssocID="{074EF551-7974-4ABA-864B-DB7F23BC2212}" presName="spaceRect" presStyleCnt="0"/>
      <dgm:spPr/>
    </dgm:pt>
    <dgm:pt modelId="{2BE8E220-E623-40A7-9615-3E0EAA687269}" type="pres">
      <dgm:prSet presAssocID="{074EF551-7974-4ABA-864B-DB7F23BC2212}" presName="textRect" presStyleLbl="revTx" presStyleIdx="0" presStyleCnt="2">
        <dgm:presLayoutVars>
          <dgm:chMax val="1"/>
          <dgm:chPref val="1"/>
        </dgm:presLayoutVars>
      </dgm:prSet>
      <dgm:spPr/>
    </dgm:pt>
    <dgm:pt modelId="{7D48118A-2F94-429C-B2E8-12CD49A76B1F}" type="pres">
      <dgm:prSet presAssocID="{850BBEC4-8C8F-4779-AC78-58CA8A01D3A4}" presName="sibTrans" presStyleCnt="0"/>
      <dgm:spPr/>
    </dgm:pt>
    <dgm:pt modelId="{9DB82021-C533-40A3-9C17-DCD4D090D364}" type="pres">
      <dgm:prSet presAssocID="{1D20E060-F321-4B30-A435-45580461D6B3}" presName="compNode" presStyleCnt="0"/>
      <dgm:spPr/>
    </dgm:pt>
    <dgm:pt modelId="{1877E616-5B45-4A62-888C-B3CCA671CEBE}" type="pres">
      <dgm:prSet presAssocID="{1D20E060-F321-4B30-A435-45580461D6B3}" presName="iconBgRect" presStyleLbl="bgShp" presStyleIdx="1" presStyleCnt="2"/>
      <dgm:spPr/>
    </dgm:pt>
    <dgm:pt modelId="{31CBC5EE-E327-49EE-AE17-3B820AF09A5C}" type="pres">
      <dgm:prSet presAssocID="{1D20E060-F321-4B30-A435-45580461D6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E517881-C85C-4A3E-978B-20A971857766}" type="pres">
      <dgm:prSet presAssocID="{1D20E060-F321-4B30-A435-45580461D6B3}" presName="spaceRect" presStyleCnt="0"/>
      <dgm:spPr/>
    </dgm:pt>
    <dgm:pt modelId="{D3588DE9-C7EE-4C60-8F35-7FC65A1B1EE2}" type="pres">
      <dgm:prSet presAssocID="{1D20E060-F321-4B30-A435-45580461D6B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584F0D-230D-4C37-9015-DCF1DBAB5E60}" type="presOf" srcId="{1D20E060-F321-4B30-A435-45580461D6B3}" destId="{D3588DE9-C7EE-4C60-8F35-7FC65A1B1EE2}" srcOrd="0" destOrd="0" presId="urn:microsoft.com/office/officeart/2018/5/layout/IconCircleLabelList"/>
    <dgm:cxn modelId="{1F69057A-DD8C-49FD-BA53-1E70F2B6FBCF}" type="presOf" srcId="{8B1B8162-45B1-443B-A1F0-8160167AF37F}" destId="{08C2B82F-0115-47A9-A78A-F1C9952F8977}" srcOrd="0" destOrd="0" presId="urn:microsoft.com/office/officeart/2018/5/layout/IconCircleLabelList"/>
    <dgm:cxn modelId="{B6DF4B89-524A-4AEF-A3AB-8C88B52C2E2C}" srcId="{8B1B8162-45B1-443B-A1F0-8160167AF37F}" destId="{1D20E060-F321-4B30-A435-45580461D6B3}" srcOrd="1" destOrd="0" parTransId="{F17FE7BD-7C35-4E44-A8D8-05B6D57952B0}" sibTransId="{76646289-71F6-4500-8CF7-D54F49D1C2FD}"/>
    <dgm:cxn modelId="{04284395-2808-49AA-BE68-0C8DCF962A86}" type="presOf" srcId="{074EF551-7974-4ABA-864B-DB7F23BC2212}" destId="{2BE8E220-E623-40A7-9615-3E0EAA687269}" srcOrd="0" destOrd="0" presId="urn:microsoft.com/office/officeart/2018/5/layout/IconCircleLabelList"/>
    <dgm:cxn modelId="{CE3BCCFB-041F-4CE8-86A1-C89BDB530CFA}" srcId="{8B1B8162-45B1-443B-A1F0-8160167AF37F}" destId="{074EF551-7974-4ABA-864B-DB7F23BC2212}" srcOrd="0" destOrd="0" parTransId="{20B99A40-7017-4836-804F-80F17A067364}" sibTransId="{850BBEC4-8C8F-4779-AC78-58CA8A01D3A4}"/>
    <dgm:cxn modelId="{69067B5C-273F-4CF3-BE79-AB69CCD026AB}" type="presParOf" srcId="{08C2B82F-0115-47A9-A78A-F1C9952F8977}" destId="{1391E91F-D1A2-4C69-BE3F-A2551CA1BEBF}" srcOrd="0" destOrd="0" presId="urn:microsoft.com/office/officeart/2018/5/layout/IconCircleLabelList"/>
    <dgm:cxn modelId="{B0550D99-65C9-4488-9BFC-34B3191357D2}" type="presParOf" srcId="{1391E91F-D1A2-4C69-BE3F-A2551CA1BEBF}" destId="{206FF142-0694-40E1-ADFC-7426114F4D0B}" srcOrd="0" destOrd="0" presId="urn:microsoft.com/office/officeart/2018/5/layout/IconCircleLabelList"/>
    <dgm:cxn modelId="{EDB0C693-86F5-4812-9A0F-E634CE81C805}" type="presParOf" srcId="{1391E91F-D1A2-4C69-BE3F-A2551CA1BEBF}" destId="{608ED9B6-A62E-42C9-B664-F8E2A3628E36}" srcOrd="1" destOrd="0" presId="urn:microsoft.com/office/officeart/2018/5/layout/IconCircleLabelList"/>
    <dgm:cxn modelId="{9D0ABF49-E873-48EF-9F95-7D5C0E2ED388}" type="presParOf" srcId="{1391E91F-D1A2-4C69-BE3F-A2551CA1BEBF}" destId="{F633FA23-3B26-468A-8A94-48455687E112}" srcOrd="2" destOrd="0" presId="urn:microsoft.com/office/officeart/2018/5/layout/IconCircleLabelList"/>
    <dgm:cxn modelId="{E448E6E9-3BE7-4FF6-8729-86D6B1D6FC9C}" type="presParOf" srcId="{1391E91F-D1A2-4C69-BE3F-A2551CA1BEBF}" destId="{2BE8E220-E623-40A7-9615-3E0EAA687269}" srcOrd="3" destOrd="0" presId="urn:microsoft.com/office/officeart/2018/5/layout/IconCircleLabelList"/>
    <dgm:cxn modelId="{0BD43E9A-281D-4E0A-84C6-EC7F176E9C92}" type="presParOf" srcId="{08C2B82F-0115-47A9-A78A-F1C9952F8977}" destId="{7D48118A-2F94-429C-B2E8-12CD49A76B1F}" srcOrd="1" destOrd="0" presId="urn:microsoft.com/office/officeart/2018/5/layout/IconCircleLabelList"/>
    <dgm:cxn modelId="{E9392E69-5DB9-4D98-A2FA-1866388BA780}" type="presParOf" srcId="{08C2B82F-0115-47A9-A78A-F1C9952F8977}" destId="{9DB82021-C533-40A3-9C17-DCD4D090D364}" srcOrd="2" destOrd="0" presId="urn:microsoft.com/office/officeart/2018/5/layout/IconCircleLabelList"/>
    <dgm:cxn modelId="{3EC3166F-07E7-4FEC-AAF2-2CC820C63B2F}" type="presParOf" srcId="{9DB82021-C533-40A3-9C17-DCD4D090D364}" destId="{1877E616-5B45-4A62-888C-B3CCA671CEBE}" srcOrd="0" destOrd="0" presId="urn:microsoft.com/office/officeart/2018/5/layout/IconCircleLabelList"/>
    <dgm:cxn modelId="{33B8A216-4991-4BAC-B6A4-0CA836644100}" type="presParOf" srcId="{9DB82021-C533-40A3-9C17-DCD4D090D364}" destId="{31CBC5EE-E327-49EE-AE17-3B820AF09A5C}" srcOrd="1" destOrd="0" presId="urn:microsoft.com/office/officeart/2018/5/layout/IconCircleLabelList"/>
    <dgm:cxn modelId="{B23C24BE-80CF-4CC3-8222-5E37BB51FD1B}" type="presParOf" srcId="{9DB82021-C533-40A3-9C17-DCD4D090D364}" destId="{EE517881-C85C-4A3E-978B-20A971857766}" srcOrd="2" destOrd="0" presId="urn:microsoft.com/office/officeart/2018/5/layout/IconCircleLabelList"/>
    <dgm:cxn modelId="{5D9A8016-22ED-4A8C-AA5A-473F623BD03D}" type="presParOf" srcId="{9DB82021-C533-40A3-9C17-DCD4D090D364}" destId="{D3588DE9-C7EE-4C60-8F35-7FC65A1B1E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9E0BE3-FF35-4C89-B6C1-A257A026D6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37CF2C4-931B-42CE-BA87-355E339A27DD}">
      <dgm:prSet/>
      <dgm:spPr/>
      <dgm:t>
        <a:bodyPr/>
        <a:lstStyle/>
        <a:p>
          <a:r>
            <a:rPr lang="en-US"/>
            <a:t>We defined a game that AI controllers (agents) should work together.  </a:t>
          </a:r>
        </a:p>
      </dgm:t>
    </dgm:pt>
    <dgm:pt modelId="{2869A6DD-4B56-40B5-8555-8769E50D4396}" type="parTrans" cxnId="{E2FBF151-55FD-48F5-A629-F51F634C6040}">
      <dgm:prSet/>
      <dgm:spPr/>
      <dgm:t>
        <a:bodyPr/>
        <a:lstStyle/>
        <a:p>
          <a:endParaRPr lang="en-US"/>
        </a:p>
      </dgm:t>
    </dgm:pt>
    <dgm:pt modelId="{9C1BD772-6CD0-45C5-8DBE-F7FA81AFA0AB}" type="sibTrans" cxnId="{E2FBF151-55FD-48F5-A629-F51F634C6040}">
      <dgm:prSet/>
      <dgm:spPr/>
      <dgm:t>
        <a:bodyPr/>
        <a:lstStyle/>
        <a:p>
          <a:endParaRPr lang="en-US"/>
        </a:p>
      </dgm:t>
    </dgm:pt>
    <dgm:pt modelId="{D3716844-61F7-415F-A2F4-60D8D4DB9A37}">
      <dgm:prSet/>
      <dgm:spPr/>
      <dgm:t>
        <a:bodyPr/>
        <a:lstStyle/>
        <a:p>
          <a:r>
            <a:rPr lang="en-US"/>
            <a:t>In different scenarios (such as reward schemes) we check their way of collaboration. </a:t>
          </a:r>
        </a:p>
      </dgm:t>
    </dgm:pt>
    <dgm:pt modelId="{28ABC4A4-18A5-4186-A1F7-3E21A890A8FB}" type="parTrans" cxnId="{D7B76358-531E-4F86-8E16-2033BB451633}">
      <dgm:prSet/>
      <dgm:spPr/>
      <dgm:t>
        <a:bodyPr/>
        <a:lstStyle/>
        <a:p>
          <a:endParaRPr lang="en-US"/>
        </a:p>
      </dgm:t>
    </dgm:pt>
    <dgm:pt modelId="{5CADBE5B-088C-42DA-AF22-D4D412E07025}" type="sibTrans" cxnId="{D7B76358-531E-4F86-8E16-2033BB451633}">
      <dgm:prSet/>
      <dgm:spPr/>
      <dgm:t>
        <a:bodyPr/>
        <a:lstStyle/>
        <a:p>
          <a:endParaRPr lang="en-US"/>
        </a:p>
      </dgm:t>
    </dgm:pt>
    <dgm:pt modelId="{5061AF69-3807-4AC4-B2D6-1866EE986F25}" type="pres">
      <dgm:prSet presAssocID="{2B9E0BE3-FF35-4C89-B6C1-A257A026D671}" presName="root" presStyleCnt="0">
        <dgm:presLayoutVars>
          <dgm:dir/>
          <dgm:resizeHandles val="exact"/>
        </dgm:presLayoutVars>
      </dgm:prSet>
      <dgm:spPr/>
    </dgm:pt>
    <dgm:pt modelId="{E9C0CA66-7DA5-4F2F-BB0E-D366A6525B26}" type="pres">
      <dgm:prSet presAssocID="{837CF2C4-931B-42CE-BA87-355E339A27DD}" presName="compNode" presStyleCnt="0"/>
      <dgm:spPr/>
    </dgm:pt>
    <dgm:pt modelId="{FB7841AA-7024-4B8F-B056-586BCEB90B39}" type="pres">
      <dgm:prSet presAssocID="{837CF2C4-931B-42CE-BA87-355E339A27DD}" presName="bgRect" presStyleLbl="bgShp" presStyleIdx="0" presStyleCnt="2"/>
      <dgm:spPr/>
    </dgm:pt>
    <dgm:pt modelId="{AC39C714-B85C-4660-9E1F-1C7E6FA0E43B}" type="pres">
      <dgm:prSet presAssocID="{837CF2C4-931B-42CE-BA87-355E339A27D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248B5CC-4A5E-4698-A0DD-C4DAF7FFF4E4}" type="pres">
      <dgm:prSet presAssocID="{837CF2C4-931B-42CE-BA87-355E339A27DD}" presName="spaceRect" presStyleCnt="0"/>
      <dgm:spPr/>
    </dgm:pt>
    <dgm:pt modelId="{DE25C83D-57AD-41C3-B76A-5E4C95A0C768}" type="pres">
      <dgm:prSet presAssocID="{837CF2C4-931B-42CE-BA87-355E339A27DD}" presName="parTx" presStyleLbl="revTx" presStyleIdx="0" presStyleCnt="2">
        <dgm:presLayoutVars>
          <dgm:chMax val="0"/>
          <dgm:chPref val="0"/>
        </dgm:presLayoutVars>
      </dgm:prSet>
      <dgm:spPr/>
    </dgm:pt>
    <dgm:pt modelId="{DBF132D0-ABEE-4BD9-9576-FE7FC66C8E9D}" type="pres">
      <dgm:prSet presAssocID="{9C1BD772-6CD0-45C5-8DBE-F7FA81AFA0AB}" presName="sibTrans" presStyleCnt="0"/>
      <dgm:spPr/>
    </dgm:pt>
    <dgm:pt modelId="{A398CFF5-7901-45D4-8385-AA8EE36438B6}" type="pres">
      <dgm:prSet presAssocID="{D3716844-61F7-415F-A2F4-60D8D4DB9A37}" presName="compNode" presStyleCnt="0"/>
      <dgm:spPr/>
    </dgm:pt>
    <dgm:pt modelId="{B1DD805B-45F7-4AD7-A313-E5AA1EDAC128}" type="pres">
      <dgm:prSet presAssocID="{D3716844-61F7-415F-A2F4-60D8D4DB9A37}" presName="bgRect" presStyleLbl="bgShp" presStyleIdx="1" presStyleCnt="2"/>
      <dgm:spPr/>
    </dgm:pt>
    <dgm:pt modelId="{6AB14B69-95E8-4792-B013-632AB3D0DBB6}" type="pres">
      <dgm:prSet presAssocID="{D3716844-61F7-415F-A2F4-60D8D4DB9A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C1190FC7-B1E9-4885-B323-ECF6E739A515}" type="pres">
      <dgm:prSet presAssocID="{D3716844-61F7-415F-A2F4-60D8D4DB9A37}" presName="spaceRect" presStyleCnt="0"/>
      <dgm:spPr/>
    </dgm:pt>
    <dgm:pt modelId="{6E537F88-922F-4D90-968F-5E014EA21C0A}" type="pres">
      <dgm:prSet presAssocID="{D3716844-61F7-415F-A2F4-60D8D4DB9A3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830B524-0521-43AF-93E9-07DC405F6CE3}" type="presOf" srcId="{D3716844-61F7-415F-A2F4-60D8D4DB9A37}" destId="{6E537F88-922F-4D90-968F-5E014EA21C0A}" srcOrd="0" destOrd="0" presId="urn:microsoft.com/office/officeart/2018/2/layout/IconVerticalSolidList"/>
    <dgm:cxn modelId="{E2FBF151-55FD-48F5-A629-F51F634C6040}" srcId="{2B9E0BE3-FF35-4C89-B6C1-A257A026D671}" destId="{837CF2C4-931B-42CE-BA87-355E339A27DD}" srcOrd="0" destOrd="0" parTransId="{2869A6DD-4B56-40B5-8555-8769E50D4396}" sibTransId="{9C1BD772-6CD0-45C5-8DBE-F7FA81AFA0AB}"/>
    <dgm:cxn modelId="{D7B76358-531E-4F86-8E16-2033BB451633}" srcId="{2B9E0BE3-FF35-4C89-B6C1-A257A026D671}" destId="{D3716844-61F7-415F-A2F4-60D8D4DB9A37}" srcOrd="1" destOrd="0" parTransId="{28ABC4A4-18A5-4186-A1F7-3E21A890A8FB}" sibTransId="{5CADBE5B-088C-42DA-AF22-D4D412E07025}"/>
    <dgm:cxn modelId="{3AAB9397-63D6-4B88-9E97-18C26AE8263E}" type="presOf" srcId="{2B9E0BE3-FF35-4C89-B6C1-A257A026D671}" destId="{5061AF69-3807-4AC4-B2D6-1866EE986F25}" srcOrd="0" destOrd="0" presId="urn:microsoft.com/office/officeart/2018/2/layout/IconVerticalSolidList"/>
    <dgm:cxn modelId="{BA0561AD-7E9D-40AB-B00B-1A60AB463FA3}" type="presOf" srcId="{837CF2C4-931B-42CE-BA87-355E339A27DD}" destId="{DE25C83D-57AD-41C3-B76A-5E4C95A0C768}" srcOrd="0" destOrd="0" presId="urn:microsoft.com/office/officeart/2018/2/layout/IconVerticalSolidList"/>
    <dgm:cxn modelId="{7C92878B-CE3D-45CA-B031-CD17AECE870D}" type="presParOf" srcId="{5061AF69-3807-4AC4-B2D6-1866EE986F25}" destId="{E9C0CA66-7DA5-4F2F-BB0E-D366A6525B26}" srcOrd="0" destOrd="0" presId="urn:microsoft.com/office/officeart/2018/2/layout/IconVerticalSolidList"/>
    <dgm:cxn modelId="{745FFE1D-2470-42D6-B0AD-2BE1428514D4}" type="presParOf" srcId="{E9C0CA66-7DA5-4F2F-BB0E-D366A6525B26}" destId="{FB7841AA-7024-4B8F-B056-586BCEB90B39}" srcOrd="0" destOrd="0" presId="urn:microsoft.com/office/officeart/2018/2/layout/IconVerticalSolidList"/>
    <dgm:cxn modelId="{4141912C-29D9-4D70-B1B0-D19E1A1E5927}" type="presParOf" srcId="{E9C0CA66-7DA5-4F2F-BB0E-D366A6525B26}" destId="{AC39C714-B85C-4660-9E1F-1C7E6FA0E43B}" srcOrd="1" destOrd="0" presId="urn:microsoft.com/office/officeart/2018/2/layout/IconVerticalSolidList"/>
    <dgm:cxn modelId="{ADC1746B-D2CB-4FC2-AC31-CD329159620C}" type="presParOf" srcId="{E9C0CA66-7DA5-4F2F-BB0E-D366A6525B26}" destId="{6248B5CC-4A5E-4698-A0DD-C4DAF7FFF4E4}" srcOrd="2" destOrd="0" presId="urn:microsoft.com/office/officeart/2018/2/layout/IconVerticalSolidList"/>
    <dgm:cxn modelId="{5710C17A-1810-4056-8B8D-9E3A1A96B7AE}" type="presParOf" srcId="{E9C0CA66-7DA5-4F2F-BB0E-D366A6525B26}" destId="{DE25C83D-57AD-41C3-B76A-5E4C95A0C768}" srcOrd="3" destOrd="0" presId="urn:microsoft.com/office/officeart/2018/2/layout/IconVerticalSolidList"/>
    <dgm:cxn modelId="{EB094B88-D1D4-4251-AC5E-3FB1BC9B40A5}" type="presParOf" srcId="{5061AF69-3807-4AC4-B2D6-1866EE986F25}" destId="{DBF132D0-ABEE-4BD9-9576-FE7FC66C8E9D}" srcOrd="1" destOrd="0" presId="urn:microsoft.com/office/officeart/2018/2/layout/IconVerticalSolidList"/>
    <dgm:cxn modelId="{78282BBA-0754-489A-B120-130F0A0499F3}" type="presParOf" srcId="{5061AF69-3807-4AC4-B2D6-1866EE986F25}" destId="{A398CFF5-7901-45D4-8385-AA8EE36438B6}" srcOrd="2" destOrd="0" presId="urn:microsoft.com/office/officeart/2018/2/layout/IconVerticalSolidList"/>
    <dgm:cxn modelId="{411FD3AD-1212-41D0-9E58-C682A1B337B8}" type="presParOf" srcId="{A398CFF5-7901-45D4-8385-AA8EE36438B6}" destId="{B1DD805B-45F7-4AD7-A313-E5AA1EDAC128}" srcOrd="0" destOrd="0" presId="urn:microsoft.com/office/officeart/2018/2/layout/IconVerticalSolidList"/>
    <dgm:cxn modelId="{14B7FA67-86D6-4D82-A4E6-2B76018E431C}" type="presParOf" srcId="{A398CFF5-7901-45D4-8385-AA8EE36438B6}" destId="{6AB14B69-95E8-4792-B013-632AB3D0DBB6}" srcOrd="1" destOrd="0" presId="urn:microsoft.com/office/officeart/2018/2/layout/IconVerticalSolidList"/>
    <dgm:cxn modelId="{B26DC38D-516C-4DDA-9848-82DFFCBECD53}" type="presParOf" srcId="{A398CFF5-7901-45D4-8385-AA8EE36438B6}" destId="{C1190FC7-B1E9-4885-B323-ECF6E739A515}" srcOrd="2" destOrd="0" presId="urn:microsoft.com/office/officeart/2018/2/layout/IconVerticalSolidList"/>
    <dgm:cxn modelId="{1F3AB4E2-CB2C-46BE-AD51-C423521FD07D}" type="presParOf" srcId="{A398CFF5-7901-45D4-8385-AA8EE36438B6}" destId="{6E537F88-922F-4D90-968F-5E014EA21C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573285-E361-4662-847E-FD80DE6B50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BE8351-C5E7-46ED-8E82-565DC18A4C7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Experiment (MABE C++)</a:t>
          </a:r>
        </a:p>
      </dgm:t>
    </dgm:pt>
    <dgm:pt modelId="{ED235ECB-07FF-4797-A02F-95226A8BAB11}" type="parTrans" cxnId="{646A837F-8780-4506-AD1F-37C7369E4045}">
      <dgm:prSet/>
      <dgm:spPr/>
      <dgm:t>
        <a:bodyPr/>
        <a:lstStyle/>
        <a:p>
          <a:endParaRPr lang="en-US"/>
        </a:p>
      </dgm:t>
    </dgm:pt>
    <dgm:pt modelId="{A210E2DD-3E5A-407F-824B-EF259BFFD64C}" type="sibTrans" cxnId="{646A837F-8780-4506-AD1F-37C7369E4045}">
      <dgm:prSet/>
      <dgm:spPr/>
      <dgm:t>
        <a:bodyPr/>
        <a:lstStyle/>
        <a:p>
          <a:endParaRPr lang="en-US"/>
        </a:p>
      </dgm:t>
    </dgm:pt>
    <dgm:pt modelId="{EF402D8C-C8B2-4868-A7C8-4FCB2DF9392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Calculate and visualize results (Analyzer Python)</a:t>
          </a:r>
        </a:p>
      </dgm:t>
    </dgm:pt>
    <dgm:pt modelId="{8EB05F38-A1A2-4C89-BB6B-3DDA0E6B81FD}" type="parTrans" cxnId="{DDB5E630-7BE3-4B78-A313-287E5405DD74}">
      <dgm:prSet/>
      <dgm:spPr/>
      <dgm:t>
        <a:bodyPr/>
        <a:lstStyle/>
        <a:p>
          <a:endParaRPr lang="en-US"/>
        </a:p>
      </dgm:t>
    </dgm:pt>
    <dgm:pt modelId="{94782FA3-E79C-45D1-9DEB-2923B8CB3DE5}" type="sibTrans" cxnId="{DDB5E630-7BE3-4B78-A313-287E5405DD74}">
      <dgm:prSet/>
      <dgm:spPr/>
      <dgm:t>
        <a:bodyPr/>
        <a:lstStyle/>
        <a:p>
          <a:endParaRPr lang="en-US"/>
        </a:p>
      </dgm:t>
    </dgm:pt>
    <dgm:pt modelId="{07FCAB12-44A1-40C4-A720-094073F1B7E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Interpret </a:t>
          </a:r>
        </a:p>
      </dgm:t>
    </dgm:pt>
    <dgm:pt modelId="{28843F23-A058-4620-8521-56F883D18E10}" type="parTrans" cxnId="{4B7A7C61-C05D-4753-99DC-6D87C7220BA0}">
      <dgm:prSet/>
      <dgm:spPr/>
      <dgm:t>
        <a:bodyPr/>
        <a:lstStyle/>
        <a:p>
          <a:endParaRPr lang="en-US"/>
        </a:p>
      </dgm:t>
    </dgm:pt>
    <dgm:pt modelId="{D5F44412-55BC-43CB-867C-954B4180F5F7}" type="sibTrans" cxnId="{4B7A7C61-C05D-4753-99DC-6D87C7220BA0}">
      <dgm:prSet/>
      <dgm:spPr/>
      <dgm:t>
        <a:bodyPr/>
        <a:lstStyle/>
        <a:p>
          <a:endParaRPr lang="en-US"/>
        </a:p>
      </dgm:t>
    </dgm:pt>
    <dgm:pt modelId="{B50161A0-06BD-4364-990A-C0AFDD366C0A}" type="pres">
      <dgm:prSet presAssocID="{60573285-E361-4662-847E-FD80DE6B502C}" presName="root" presStyleCnt="0">
        <dgm:presLayoutVars>
          <dgm:dir/>
          <dgm:resizeHandles val="exact"/>
        </dgm:presLayoutVars>
      </dgm:prSet>
      <dgm:spPr/>
    </dgm:pt>
    <dgm:pt modelId="{3C9BC5D9-A5B5-4E4E-A467-09A55A63EB95}" type="pres">
      <dgm:prSet presAssocID="{4BBE8351-C5E7-46ED-8E82-565DC18A4C7C}" presName="compNode" presStyleCnt="0"/>
      <dgm:spPr/>
    </dgm:pt>
    <dgm:pt modelId="{5DB7753E-2772-4EED-A7C7-7131CB2597F4}" type="pres">
      <dgm:prSet presAssocID="{4BBE8351-C5E7-46ED-8E82-565DC18A4C7C}" presName="bgRect" presStyleLbl="bgShp" presStyleIdx="0" presStyleCnt="3"/>
      <dgm:spPr/>
    </dgm:pt>
    <dgm:pt modelId="{D9B48BE1-AE48-4D4C-B49A-63F1E46C2AF1}" type="pres">
      <dgm:prSet presAssocID="{4BBE8351-C5E7-46ED-8E82-565DC18A4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CC1E2002-F88F-4F59-959F-9CAAEEC4EF71}" type="pres">
      <dgm:prSet presAssocID="{4BBE8351-C5E7-46ED-8E82-565DC18A4C7C}" presName="spaceRect" presStyleCnt="0"/>
      <dgm:spPr/>
    </dgm:pt>
    <dgm:pt modelId="{3106EE3F-1DCE-4B5D-9978-2E59AA221808}" type="pres">
      <dgm:prSet presAssocID="{4BBE8351-C5E7-46ED-8E82-565DC18A4C7C}" presName="parTx" presStyleLbl="revTx" presStyleIdx="0" presStyleCnt="3">
        <dgm:presLayoutVars>
          <dgm:chMax val="0"/>
          <dgm:chPref val="0"/>
        </dgm:presLayoutVars>
      </dgm:prSet>
      <dgm:spPr/>
    </dgm:pt>
    <dgm:pt modelId="{6C8C0A2D-A7BA-4388-8E94-02D9D315DA8C}" type="pres">
      <dgm:prSet presAssocID="{A210E2DD-3E5A-407F-824B-EF259BFFD64C}" presName="sibTrans" presStyleCnt="0"/>
      <dgm:spPr/>
    </dgm:pt>
    <dgm:pt modelId="{FC503625-2CDD-4FDD-A376-0967AA0570A4}" type="pres">
      <dgm:prSet presAssocID="{EF402D8C-C8B2-4868-A7C8-4FCB2DF93928}" presName="compNode" presStyleCnt="0"/>
      <dgm:spPr/>
    </dgm:pt>
    <dgm:pt modelId="{59E9EE4D-70A1-4D1B-802D-935841633DA9}" type="pres">
      <dgm:prSet presAssocID="{EF402D8C-C8B2-4868-A7C8-4FCB2DF93928}" presName="bgRect" presStyleLbl="bgShp" presStyleIdx="1" presStyleCnt="3"/>
      <dgm:spPr/>
    </dgm:pt>
    <dgm:pt modelId="{8A7289BF-B00F-4963-A8D3-CFBCD5E4B9B1}" type="pres">
      <dgm:prSet presAssocID="{EF402D8C-C8B2-4868-A7C8-4FCB2DF939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0488198-A2C9-436A-A880-445B56BEC60E}" type="pres">
      <dgm:prSet presAssocID="{EF402D8C-C8B2-4868-A7C8-4FCB2DF93928}" presName="spaceRect" presStyleCnt="0"/>
      <dgm:spPr/>
    </dgm:pt>
    <dgm:pt modelId="{10B7877F-B3A4-4F21-AD35-511145AC4613}" type="pres">
      <dgm:prSet presAssocID="{EF402D8C-C8B2-4868-A7C8-4FCB2DF93928}" presName="parTx" presStyleLbl="revTx" presStyleIdx="1" presStyleCnt="3">
        <dgm:presLayoutVars>
          <dgm:chMax val="0"/>
          <dgm:chPref val="0"/>
        </dgm:presLayoutVars>
      </dgm:prSet>
      <dgm:spPr/>
    </dgm:pt>
    <dgm:pt modelId="{7FB420A5-2C35-417E-A50A-68901F9FFE95}" type="pres">
      <dgm:prSet presAssocID="{94782FA3-E79C-45D1-9DEB-2923B8CB3DE5}" presName="sibTrans" presStyleCnt="0"/>
      <dgm:spPr/>
    </dgm:pt>
    <dgm:pt modelId="{C7BE67C9-C441-42D1-81D9-1655782531B0}" type="pres">
      <dgm:prSet presAssocID="{07FCAB12-44A1-40C4-A720-094073F1B7EC}" presName="compNode" presStyleCnt="0"/>
      <dgm:spPr/>
    </dgm:pt>
    <dgm:pt modelId="{8FA616E8-D370-480B-A368-70191B7A246C}" type="pres">
      <dgm:prSet presAssocID="{07FCAB12-44A1-40C4-A720-094073F1B7EC}" presName="bgRect" presStyleLbl="bgShp" presStyleIdx="2" presStyleCnt="3"/>
      <dgm:spPr/>
    </dgm:pt>
    <dgm:pt modelId="{33029B83-BA64-4F45-B8A3-94AA7BBAC814}" type="pres">
      <dgm:prSet presAssocID="{07FCAB12-44A1-40C4-A720-094073F1B7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9D07747-9E09-40C5-A7CA-AE8CC78158A1}" type="pres">
      <dgm:prSet presAssocID="{07FCAB12-44A1-40C4-A720-094073F1B7EC}" presName="spaceRect" presStyleCnt="0"/>
      <dgm:spPr/>
    </dgm:pt>
    <dgm:pt modelId="{FCE3D10D-8CBF-4B8A-9AD0-766142D8FC82}" type="pres">
      <dgm:prSet presAssocID="{07FCAB12-44A1-40C4-A720-094073F1B7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B5E630-7BE3-4B78-A313-287E5405DD74}" srcId="{60573285-E361-4662-847E-FD80DE6B502C}" destId="{EF402D8C-C8B2-4868-A7C8-4FCB2DF93928}" srcOrd="1" destOrd="0" parTransId="{8EB05F38-A1A2-4C89-BB6B-3DDA0E6B81FD}" sibTransId="{94782FA3-E79C-45D1-9DEB-2923B8CB3DE5}"/>
    <dgm:cxn modelId="{59CA4536-062D-4FDE-BE2D-3D45C5F3D423}" type="presOf" srcId="{07FCAB12-44A1-40C4-A720-094073F1B7EC}" destId="{FCE3D10D-8CBF-4B8A-9AD0-766142D8FC82}" srcOrd="0" destOrd="0" presId="urn:microsoft.com/office/officeart/2018/2/layout/IconVerticalSolidList"/>
    <dgm:cxn modelId="{4B7A7C61-C05D-4753-99DC-6D87C7220BA0}" srcId="{60573285-E361-4662-847E-FD80DE6B502C}" destId="{07FCAB12-44A1-40C4-A720-094073F1B7EC}" srcOrd="2" destOrd="0" parTransId="{28843F23-A058-4620-8521-56F883D18E10}" sibTransId="{D5F44412-55BC-43CB-867C-954B4180F5F7}"/>
    <dgm:cxn modelId="{646A837F-8780-4506-AD1F-37C7369E4045}" srcId="{60573285-E361-4662-847E-FD80DE6B502C}" destId="{4BBE8351-C5E7-46ED-8E82-565DC18A4C7C}" srcOrd="0" destOrd="0" parTransId="{ED235ECB-07FF-4797-A02F-95226A8BAB11}" sibTransId="{A210E2DD-3E5A-407F-824B-EF259BFFD64C}"/>
    <dgm:cxn modelId="{23FD8081-B6E6-4D8D-8037-0B0D8EDE3DAE}" type="presOf" srcId="{4BBE8351-C5E7-46ED-8E82-565DC18A4C7C}" destId="{3106EE3F-1DCE-4B5D-9978-2E59AA221808}" srcOrd="0" destOrd="0" presId="urn:microsoft.com/office/officeart/2018/2/layout/IconVerticalSolidList"/>
    <dgm:cxn modelId="{BE8C40BC-C94C-402A-B88A-262D1082FAAA}" type="presOf" srcId="{EF402D8C-C8B2-4868-A7C8-4FCB2DF93928}" destId="{10B7877F-B3A4-4F21-AD35-511145AC4613}" srcOrd="0" destOrd="0" presId="urn:microsoft.com/office/officeart/2018/2/layout/IconVerticalSolidList"/>
    <dgm:cxn modelId="{990D87C2-EABE-4C97-B9F7-04FAED10F6F7}" type="presOf" srcId="{60573285-E361-4662-847E-FD80DE6B502C}" destId="{B50161A0-06BD-4364-990A-C0AFDD366C0A}" srcOrd="0" destOrd="0" presId="urn:microsoft.com/office/officeart/2018/2/layout/IconVerticalSolidList"/>
    <dgm:cxn modelId="{AE16FE1E-642A-4E23-95EB-846554664131}" type="presParOf" srcId="{B50161A0-06BD-4364-990A-C0AFDD366C0A}" destId="{3C9BC5D9-A5B5-4E4E-A467-09A55A63EB95}" srcOrd="0" destOrd="0" presId="urn:microsoft.com/office/officeart/2018/2/layout/IconVerticalSolidList"/>
    <dgm:cxn modelId="{2A9D63A6-2C06-4B3E-B7E1-9F162DEA5174}" type="presParOf" srcId="{3C9BC5D9-A5B5-4E4E-A467-09A55A63EB95}" destId="{5DB7753E-2772-4EED-A7C7-7131CB2597F4}" srcOrd="0" destOrd="0" presId="urn:microsoft.com/office/officeart/2018/2/layout/IconVerticalSolidList"/>
    <dgm:cxn modelId="{48285A0B-9C1E-41EE-BA8C-8C4923C00C93}" type="presParOf" srcId="{3C9BC5D9-A5B5-4E4E-A467-09A55A63EB95}" destId="{D9B48BE1-AE48-4D4C-B49A-63F1E46C2AF1}" srcOrd="1" destOrd="0" presId="urn:microsoft.com/office/officeart/2018/2/layout/IconVerticalSolidList"/>
    <dgm:cxn modelId="{B8DBDE80-2E45-460B-B8E9-2667BCC7D590}" type="presParOf" srcId="{3C9BC5D9-A5B5-4E4E-A467-09A55A63EB95}" destId="{CC1E2002-F88F-4F59-959F-9CAAEEC4EF71}" srcOrd="2" destOrd="0" presId="urn:microsoft.com/office/officeart/2018/2/layout/IconVerticalSolidList"/>
    <dgm:cxn modelId="{0DD345EF-AEAF-402D-9301-C1D3BE18EB3F}" type="presParOf" srcId="{3C9BC5D9-A5B5-4E4E-A467-09A55A63EB95}" destId="{3106EE3F-1DCE-4B5D-9978-2E59AA221808}" srcOrd="3" destOrd="0" presId="urn:microsoft.com/office/officeart/2018/2/layout/IconVerticalSolidList"/>
    <dgm:cxn modelId="{41564E70-0265-45DD-9D5B-109C10277B26}" type="presParOf" srcId="{B50161A0-06BD-4364-990A-C0AFDD366C0A}" destId="{6C8C0A2D-A7BA-4388-8E94-02D9D315DA8C}" srcOrd="1" destOrd="0" presId="urn:microsoft.com/office/officeart/2018/2/layout/IconVerticalSolidList"/>
    <dgm:cxn modelId="{36E79381-8E73-4F57-A549-BFE476C63963}" type="presParOf" srcId="{B50161A0-06BD-4364-990A-C0AFDD366C0A}" destId="{FC503625-2CDD-4FDD-A376-0967AA0570A4}" srcOrd="2" destOrd="0" presId="urn:microsoft.com/office/officeart/2018/2/layout/IconVerticalSolidList"/>
    <dgm:cxn modelId="{ADD99518-27A0-4ADB-AAF8-341DBD960975}" type="presParOf" srcId="{FC503625-2CDD-4FDD-A376-0967AA0570A4}" destId="{59E9EE4D-70A1-4D1B-802D-935841633DA9}" srcOrd="0" destOrd="0" presId="urn:microsoft.com/office/officeart/2018/2/layout/IconVerticalSolidList"/>
    <dgm:cxn modelId="{D716929C-DC40-43E9-A5E8-8865E17700FA}" type="presParOf" srcId="{FC503625-2CDD-4FDD-A376-0967AA0570A4}" destId="{8A7289BF-B00F-4963-A8D3-CFBCD5E4B9B1}" srcOrd="1" destOrd="0" presId="urn:microsoft.com/office/officeart/2018/2/layout/IconVerticalSolidList"/>
    <dgm:cxn modelId="{F5CC216F-F42B-49DC-8E6B-379D4B9E0F10}" type="presParOf" srcId="{FC503625-2CDD-4FDD-A376-0967AA0570A4}" destId="{20488198-A2C9-436A-A880-445B56BEC60E}" srcOrd="2" destOrd="0" presId="urn:microsoft.com/office/officeart/2018/2/layout/IconVerticalSolidList"/>
    <dgm:cxn modelId="{C9026E20-45C3-4DCB-9AE3-E963F0108581}" type="presParOf" srcId="{FC503625-2CDD-4FDD-A376-0967AA0570A4}" destId="{10B7877F-B3A4-4F21-AD35-511145AC4613}" srcOrd="3" destOrd="0" presId="urn:microsoft.com/office/officeart/2018/2/layout/IconVerticalSolidList"/>
    <dgm:cxn modelId="{442959CC-28B8-4A2F-A856-FE04F99CA3C6}" type="presParOf" srcId="{B50161A0-06BD-4364-990A-C0AFDD366C0A}" destId="{7FB420A5-2C35-417E-A50A-68901F9FFE95}" srcOrd="3" destOrd="0" presId="urn:microsoft.com/office/officeart/2018/2/layout/IconVerticalSolidList"/>
    <dgm:cxn modelId="{1482E177-AA4B-4E17-9A1B-19BEAD091FC8}" type="presParOf" srcId="{B50161A0-06BD-4364-990A-C0AFDD366C0A}" destId="{C7BE67C9-C441-42D1-81D9-1655782531B0}" srcOrd="4" destOrd="0" presId="urn:microsoft.com/office/officeart/2018/2/layout/IconVerticalSolidList"/>
    <dgm:cxn modelId="{7C8A010C-68FF-4B9B-BCA6-053D438A9131}" type="presParOf" srcId="{C7BE67C9-C441-42D1-81D9-1655782531B0}" destId="{8FA616E8-D370-480B-A368-70191B7A246C}" srcOrd="0" destOrd="0" presId="urn:microsoft.com/office/officeart/2018/2/layout/IconVerticalSolidList"/>
    <dgm:cxn modelId="{2C190CD5-2AA1-4AA8-A284-AEF07BC2E9FC}" type="presParOf" srcId="{C7BE67C9-C441-42D1-81D9-1655782531B0}" destId="{33029B83-BA64-4F45-B8A3-94AA7BBAC814}" srcOrd="1" destOrd="0" presId="urn:microsoft.com/office/officeart/2018/2/layout/IconVerticalSolidList"/>
    <dgm:cxn modelId="{9C00EF61-BC15-4DA6-9AF7-C3AD0772AD57}" type="presParOf" srcId="{C7BE67C9-C441-42D1-81D9-1655782531B0}" destId="{29D07747-9E09-40C5-A7CA-AE8CC78158A1}" srcOrd="2" destOrd="0" presId="urn:microsoft.com/office/officeart/2018/2/layout/IconVerticalSolidList"/>
    <dgm:cxn modelId="{13C3D6A4-57FD-4F64-88D6-E4566711F5EB}" type="presParOf" srcId="{C7BE67C9-C441-42D1-81D9-1655782531B0}" destId="{FCE3D10D-8CBF-4B8A-9AD0-766142D8FC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6834D6-B310-4867-AA63-46403A6BF55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4203B9-F2A4-4B50-B61A-94C41D3376E1}">
      <dgm:prSet/>
      <dgm:spPr/>
      <dgm:t>
        <a:bodyPr/>
        <a:lstStyle/>
        <a:p>
          <a:pPr>
            <a:defRPr b="1"/>
          </a:pPr>
          <a:r>
            <a:rPr lang="en-US"/>
            <a:t>November</a:t>
          </a:r>
        </a:p>
      </dgm:t>
    </dgm:pt>
    <dgm:pt modelId="{878F9285-2CE2-40DF-9775-586AA8E76CC8}" type="parTrans" cxnId="{914CA207-1C39-4348-96C0-FFB8DABC1D03}">
      <dgm:prSet/>
      <dgm:spPr/>
      <dgm:t>
        <a:bodyPr/>
        <a:lstStyle/>
        <a:p>
          <a:endParaRPr lang="en-US"/>
        </a:p>
      </dgm:t>
    </dgm:pt>
    <dgm:pt modelId="{C0533751-D1AA-458A-B107-1C14FABEF3E3}" type="sibTrans" cxnId="{914CA207-1C39-4348-96C0-FFB8DABC1D03}">
      <dgm:prSet/>
      <dgm:spPr/>
      <dgm:t>
        <a:bodyPr/>
        <a:lstStyle/>
        <a:p>
          <a:endParaRPr lang="en-US"/>
        </a:p>
      </dgm:t>
    </dgm:pt>
    <dgm:pt modelId="{5C2B453F-DF5D-4735-85CC-68BE3C973A47}">
      <dgm:prSet/>
      <dgm:spPr/>
      <dgm:t>
        <a:bodyPr/>
        <a:lstStyle/>
        <a:p>
          <a:r>
            <a:rPr lang="en-US" dirty="0"/>
            <a:t>Extend analysis and maybe more experiments</a:t>
          </a:r>
        </a:p>
      </dgm:t>
    </dgm:pt>
    <dgm:pt modelId="{FA81B726-5A25-4A44-8C1A-2D77E1FB4A25}" type="parTrans" cxnId="{8A0936B7-DD5C-4B91-BD11-4A214EC2D95B}">
      <dgm:prSet/>
      <dgm:spPr/>
      <dgm:t>
        <a:bodyPr/>
        <a:lstStyle/>
        <a:p>
          <a:endParaRPr lang="en-US"/>
        </a:p>
      </dgm:t>
    </dgm:pt>
    <dgm:pt modelId="{B9048193-7A2D-4906-8BDB-0284AD9327FA}" type="sibTrans" cxnId="{8A0936B7-DD5C-4B91-BD11-4A214EC2D95B}">
      <dgm:prSet/>
      <dgm:spPr/>
      <dgm:t>
        <a:bodyPr/>
        <a:lstStyle/>
        <a:p>
          <a:endParaRPr lang="en-US"/>
        </a:p>
      </dgm:t>
    </dgm:pt>
    <dgm:pt modelId="{8AF39059-4F62-461F-9EA8-16DC527D55DA}">
      <dgm:prSet/>
      <dgm:spPr/>
      <dgm:t>
        <a:bodyPr/>
        <a:lstStyle/>
        <a:p>
          <a:pPr>
            <a:defRPr b="1"/>
          </a:pPr>
          <a:r>
            <a:rPr lang="en-US"/>
            <a:t>December</a:t>
          </a:r>
        </a:p>
      </dgm:t>
    </dgm:pt>
    <dgm:pt modelId="{53E44A97-6EBB-42DE-9FE5-DF6E90D10415}" type="parTrans" cxnId="{24C7847B-A506-4BAA-8626-5D534D1EEBFA}">
      <dgm:prSet/>
      <dgm:spPr/>
      <dgm:t>
        <a:bodyPr/>
        <a:lstStyle/>
        <a:p>
          <a:endParaRPr lang="en-US"/>
        </a:p>
      </dgm:t>
    </dgm:pt>
    <dgm:pt modelId="{794BD71E-4486-4F07-B21A-2D48CD16B2AF}" type="sibTrans" cxnId="{24C7847B-A506-4BAA-8626-5D534D1EEBFA}">
      <dgm:prSet/>
      <dgm:spPr/>
      <dgm:t>
        <a:bodyPr/>
        <a:lstStyle/>
        <a:p>
          <a:endParaRPr lang="en-US"/>
        </a:p>
      </dgm:t>
    </dgm:pt>
    <dgm:pt modelId="{E59150C0-D1F3-4B74-8482-9F3CDB21F807}">
      <dgm:prSet/>
      <dgm:spPr/>
      <dgm:t>
        <a:bodyPr/>
        <a:lstStyle/>
        <a:p>
          <a:r>
            <a:rPr lang="en-US"/>
            <a:t>Conclusion and documentation</a:t>
          </a:r>
        </a:p>
      </dgm:t>
    </dgm:pt>
    <dgm:pt modelId="{48F55A8B-E3DD-46C4-B49A-FAF26075F8D3}" type="parTrans" cxnId="{AA70F3FC-0D32-4CFF-BADD-5ADADBCB4485}">
      <dgm:prSet/>
      <dgm:spPr/>
      <dgm:t>
        <a:bodyPr/>
        <a:lstStyle/>
        <a:p>
          <a:endParaRPr lang="en-US"/>
        </a:p>
      </dgm:t>
    </dgm:pt>
    <dgm:pt modelId="{77634589-C7BB-4688-BFCE-2D31E0D745D9}" type="sibTrans" cxnId="{AA70F3FC-0D32-4CFF-BADD-5ADADBCB4485}">
      <dgm:prSet/>
      <dgm:spPr/>
      <dgm:t>
        <a:bodyPr/>
        <a:lstStyle/>
        <a:p>
          <a:endParaRPr lang="en-US"/>
        </a:p>
      </dgm:t>
    </dgm:pt>
    <dgm:pt modelId="{D4D87562-0E89-46FF-A515-D8670DEF6D7B}" type="pres">
      <dgm:prSet presAssocID="{436834D6-B310-4867-AA63-46403A6BF552}" presName="root" presStyleCnt="0">
        <dgm:presLayoutVars>
          <dgm:dir/>
          <dgm:resizeHandles val="exact"/>
        </dgm:presLayoutVars>
      </dgm:prSet>
      <dgm:spPr/>
    </dgm:pt>
    <dgm:pt modelId="{F2CA3764-8378-4108-BC7F-47DF16C65B12}" type="pres">
      <dgm:prSet presAssocID="{B24203B9-F2A4-4B50-B61A-94C41D3376E1}" presName="compNode" presStyleCnt="0"/>
      <dgm:spPr/>
    </dgm:pt>
    <dgm:pt modelId="{446ADF5D-D5DE-4059-AB2B-4B5BE654A4EB}" type="pres">
      <dgm:prSet presAssocID="{B24203B9-F2A4-4B50-B61A-94C41D3376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BEE5B87-52DE-4D0A-9366-E1DB14ED7218}" type="pres">
      <dgm:prSet presAssocID="{B24203B9-F2A4-4B50-B61A-94C41D3376E1}" presName="iconSpace" presStyleCnt="0"/>
      <dgm:spPr/>
    </dgm:pt>
    <dgm:pt modelId="{F7ACD83F-F424-479A-B2FB-10C43E8E7710}" type="pres">
      <dgm:prSet presAssocID="{B24203B9-F2A4-4B50-B61A-94C41D3376E1}" presName="parTx" presStyleLbl="revTx" presStyleIdx="0" presStyleCnt="4">
        <dgm:presLayoutVars>
          <dgm:chMax val="0"/>
          <dgm:chPref val="0"/>
        </dgm:presLayoutVars>
      </dgm:prSet>
      <dgm:spPr/>
    </dgm:pt>
    <dgm:pt modelId="{9A31EFB4-D6E4-47A6-A13B-190526076767}" type="pres">
      <dgm:prSet presAssocID="{B24203B9-F2A4-4B50-B61A-94C41D3376E1}" presName="txSpace" presStyleCnt="0"/>
      <dgm:spPr/>
    </dgm:pt>
    <dgm:pt modelId="{3FD5724B-1404-47D2-A039-139BB1F1E6E6}" type="pres">
      <dgm:prSet presAssocID="{B24203B9-F2A4-4B50-B61A-94C41D3376E1}" presName="desTx" presStyleLbl="revTx" presStyleIdx="1" presStyleCnt="4">
        <dgm:presLayoutVars/>
      </dgm:prSet>
      <dgm:spPr/>
    </dgm:pt>
    <dgm:pt modelId="{6FB1C04E-E115-47DD-B061-E617ACAE6FD2}" type="pres">
      <dgm:prSet presAssocID="{C0533751-D1AA-458A-B107-1C14FABEF3E3}" presName="sibTrans" presStyleCnt="0"/>
      <dgm:spPr/>
    </dgm:pt>
    <dgm:pt modelId="{C1430399-702E-4297-899A-001645E22B22}" type="pres">
      <dgm:prSet presAssocID="{8AF39059-4F62-461F-9EA8-16DC527D55DA}" presName="compNode" presStyleCnt="0"/>
      <dgm:spPr/>
    </dgm:pt>
    <dgm:pt modelId="{AD52A0AB-E5F3-4FA5-A8F9-84DF42145740}" type="pres">
      <dgm:prSet presAssocID="{8AF39059-4F62-461F-9EA8-16DC527D55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298F3D-E12A-458B-95D8-6E1B9A3AB7FF}" type="pres">
      <dgm:prSet presAssocID="{8AF39059-4F62-461F-9EA8-16DC527D55DA}" presName="iconSpace" presStyleCnt="0"/>
      <dgm:spPr/>
    </dgm:pt>
    <dgm:pt modelId="{1B933792-E186-423B-8C90-F16C009BFEDB}" type="pres">
      <dgm:prSet presAssocID="{8AF39059-4F62-461F-9EA8-16DC527D55DA}" presName="parTx" presStyleLbl="revTx" presStyleIdx="2" presStyleCnt="4">
        <dgm:presLayoutVars>
          <dgm:chMax val="0"/>
          <dgm:chPref val="0"/>
        </dgm:presLayoutVars>
      </dgm:prSet>
      <dgm:spPr/>
    </dgm:pt>
    <dgm:pt modelId="{A4F6397A-A446-471B-86BA-58866559BBEF}" type="pres">
      <dgm:prSet presAssocID="{8AF39059-4F62-461F-9EA8-16DC527D55DA}" presName="txSpace" presStyleCnt="0"/>
      <dgm:spPr/>
    </dgm:pt>
    <dgm:pt modelId="{1B35CDF3-B8AE-4E86-B26E-418055C8296A}" type="pres">
      <dgm:prSet presAssocID="{8AF39059-4F62-461F-9EA8-16DC527D55DA}" presName="desTx" presStyleLbl="revTx" presStyleIdx="3" presStyleCnt="4">
        <dgm:presLayoutVars/>
      </dgm:prSet>
      <dgm:spPr/>
    </dgm:pt>
  </dgm:ptLst>
  <dgm:cxnLst>
    <dgm:cxn modelId="{914CA207-1C39-4348-96C0-FFB8DABC1D03}" srcId="{436834D6-B310-4867-AA63-46403A6BF552}" destId="{B24203B9-F2A4-4B50-B61A-94C41D3376E1}" srcOrd="0" destOrd="0" parTransId="{878F9285-2CE2-40DF-9775-586AA8E76CC8}" sibTransId="{C0533751-D1AA-458A-B107-1C14FABEF3E3}"/>
    <dgm:cxn modelId="{73A24433-8387-4E13-AA4E-90D97BC3C8A2}" type="presOf" srcId="{436834D6-B310-4867-AA63-46403A6BF552}" destId="{D4D87562-0E89-46FF-A515-D8670DEF6D7B}" srcOrd="0" destOrd="0" presId="urn:microsoft.com/office/officeart/2018/5/layout/CenteredIconLabelDescriptionList"/>
    <dgm:cxn modelId="{0F84FF34-6B49-45CF-907A-060CEB09BA4D}" type="presOf" srcId="{8AF39059-4F62-461F-9EA8-16DC527D55DA}" destId="{1B933792-E186-423B-8C90-F16C009BFEDB}" srcOrd="0" destOrd="0" presId="urn:microsoft.com/office/officeart/2018/5/layout/CenteredIconLabelDescriptionList"/>
    <dgm:cxn modelId="{1911F13A-A54B-4260-8C59-B5A2A87DB9D9}" type="presOf" srcId="{5C2B453F-DF5D-4735-85CC-68BE3C973A47}" destId="{3FD5724B-1404-47D2-A039-139BB1F1E6E6}" srcOrd="0" destOrd="0" presId="urn:microsoft.com/office/officeart/2018/5/layout/CenteredIconLabelDescriptionList"/>
    <dgm:cxn modelId="{33CC3C4D-E078-42B6-9265-98D30B9A30DE}" type="presOf" srcId="{B24203B9-F2A4-4B50-B61A-94C41D3376E1}" destId="{F7ACD83F-F424-479A-B2FB-10C43E8E7710}" srcOrd="0" destOrd="0" presId="urn:microsoft.com/office/officeart/2018/5/layout/CenteredIconLabelDescriptionList"/>
    <dgm:cxn modelId="{DD39374E-94FA-4F91-B9CD-7F9016C797FD}" type="presOf" srcId="{E59150C0-D1F3-4B74-8482-9F3CDB21F807}" destId="{1B35CDF3-B8AE-4E86-B26E-418055C8296A}" srcOrd="0" destOrd="0" presId="urn:microsoft.com/office/officeart/2018/5/layout/CenteredIconLabelDescriptionList"/>
    <dgm:cxn modelId="{24C7847B-A506-4BAA-8626-5D534D1EEBFA}" srcId="{436834D6-B310-4867-AA63-46403A6BF552}" destId="{8AF39059-4F62-461F-9EA8-16DC527D55DA}" srcOrd="1" destOrd="0" parTransId="{53E44A97-6EBB-42DE-9FE5-DF6E90D10415}" sibTransId="{794BD71E-4486-4F07-B21A-2D48CD16B2AF}"/>
    <dgm:cxn modelId="{8A0936B7-DD5C-4B91-BD11-4A214EC2D95B}" srcId="{B24203B9-F2A4-4B50-B61A-94C41D3376E1}" destId="{5C2B453F-DF5D-4735-85CC-68BE3C973A47}" srcOrd="0" destOrd="0" parTransId="{FA81B726-5A25-4A44-8C1A-2D77E1FB4A25}" sibTransId="{B9048193-7A2D-4906-8BDB-0284AD9327FA}"/>
    <dgm:cxn modelId="{AA70F3FC-0D32-4CFF-BADD-5ADADBCB4485}" srcId="{8AF39059-4F62-461F-9EA8-16DC527D55DA}" destId="{E59150C0-D1F3-4B74-8482-9F3CDB21F807}" srcOrd="0" destOrd="0" parTransId="{48F55A8B-E3DD-46C4-B49A-FAF26075F8D3}" sibTransId="{77634589-C7BB-4688-BFCE-2D31E0D745D9}"/>
    <dgm:cxn modelId="{B471BBAC-5F3B-4067-B6FA-12573D03723D}" type="presParOf" srcId="{D4D87562-0E89-46FF-A515-D8670DEF6D7B}" destId="{F2CA3764-8378-4108-BC7F-47DF16C65B12}" srcOrd="0" destOrd="0" presId="urn:microsoft.com/office/officeart/2018/5/layout/CenteredIconLabelDescriptionList"/>
    <dgm:cxn modelId="{14D47534-B04C-4966-B647-9185F2CF52AC}" type="presParOf" srcId="{F2CA3764-8378-4108-BC7F-47DF16C65B12}" destId="{446ADF5D-D5DE-4059-AB2B-4B5BE654A4EB}" srcOrd="0" destOrd="0" presId="urn:microsoft.com/office/officeart/2018/5/layout/CenteredIconLabelDescriptionList"/>
    <dgm:cxn modelId="{3B85CDE4-2150-4873-A1CB-A5BA9509854C}" type="presParOf" srcId="{F2CA3764-8378-4108-BC7F-47DF16C65B12}" destId="{ABEE5B87-52DE-4D0A-9366-E1DB14ED7218}" srcOrd="1" destOrd="0" presId="urn:microsoft.com/office/officeart/2018/5/layout/CenteredIconLabelDescriptionList"/>
    <dgm:cxn modelId="{FC2E7AC5-D31F-414F-88B5-5863BF75DBDF}" type="presParOf" srcId="{F2CA3764-8378-4108-BC7F-47DF16C65B12}" destId="{F7ACD83F-F424-479A-B2FB-10C43E8E7710}" srcOrd="2" destOrd="0" presId="urn:microsoft.com/office/officeart/2018/5/layout/CenteredIconLabelDescriptionList"/>
    <dgm:cxn modelId="{AEA32D74-FC5C-4F11-93E3-6765C5F6CD11}" type="presParOf" srcId="{F2CA3764-8378-4108-BC7F-47DF16C65B12}" destId="{9A31EFB4-D6E4-47A6-A13B-190526076767}" srcOrd="3" destOrd="0" presId="urn:microsoft.com/office/officeart/2018/5/layout/CenteredIconLabelDescriptionList"/>
    <dgm:cxn modelId="{DAA3B936-0847-4B99-9C37-AEDDAD0400FA}" type="presParOf" srcId="{F2CA3764-8378-4108-BC7F-47DF16C65B12}" destId="{3FD5724B-1404-47D2-A039-139BB1F1E6E6}" srcOrd="4" destOrd="0" presId="urn:microsoft.com/office/officeart/2018/5/layout/CenteredIconLabelDescriptionList"/>
    <dgm:cxn modelId="{BBEAE614-CC02-4936-A772-9447185C5533}" type="presParOf" srcId="{D4D87562-0E89-46FF-A515-D8670DEF6D7B}" destId="{6FB1C04E-E115-47DD-B061-E617ACAE6FD2}" srcOrd="1" destOrd="0" presId="urn:microsoft.com/office/officeart/2018/5/layout/CenteredIconLabelDescriptionList"/>
    <dgm:cxn modelId="{EA233E79-2759-4D7B-BC01-512A2B746928}" type="presParOf" srcId="{D4D87562-0E89-46FF-A515-D8670DEF6D7B}" destId="{C1430399-702E-4297-899A-001645E22B22}" srcOrd="2" destOrd="0" presId="urn:microsoft.com/office/officeart/2018/5/layout/CenteredIconLabelDescriptionList"/>
    <dgm:cxn modelId="{A8469A89-68A2-485C-95B8-50EC0BEC0977}" type="presParOf" srcId="{C1430399-702E-4297-899A-001645E22B22}" destId="{AD52A0AB-E5F3-4FA5-A8F9-84DF42145740}" srcOrd="0" destOrd="0" presId="urn:microsoft.com/office/officeart/2018/5/layout/CenteredIconLabelDescriptionList"/>
    <dgm:cxn modelId="{8DCADC0E-6FA8-420E-BDA8-4F2950A8BCDE}" type="presParOf" srcId="{C1430399-702E-4297-899A-001645E22B22}" destId="{EE298F3D-E12A-458B-95D8-6E1B9A3AB7FF}" srcOrd="1" destOrd="0" presId="urn:microsoft.com/office/officeart/2018/5/layout/CenteredIconLabelDescriptionList"/>
    <dgm:cxn modelId="{8C8DE179-8550-40D6-B018-D0BDE3CDFF7E}" type="presParOf" srcId="{C1430399-702E-4297-899A-001645E22B22}" destId="{1B933792-E186-423B-8C90-F16C009BFEDB}" srcOrd="2" destOrd="0" presId="urn:microsoft.com/office/officeart/2018/5/layout/CenteredIconLabelDescriptionList"/>
    <dgm:cxn modelId="{A1BAED21-0771-45A7-B3CC-92D8394EDECE}" type="presParOf" srcId="{C1430399-702E-4297-899A-001645E22B22}" destId="{A4F6397A-A446-471B-86BA-58866559BBEF}" srcOrd="3" destOrd="0" presId="urn:microsoft.com/office/officeart/2018/5/layout/CenteredIconLabelDescriptionList"/>
    <dgm:cxn modelId="{FC5FB16A-C716-4F6C-925A-8FA494D6E117}" type="presParOf" srcId="{C1430399-702E-4297-899A-001645E22B22}" destId="{1B35CDF3-B8AE-4E86-B26E-418055C8296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FC015-6EEE-4DF8-B12F-EE07E742F51A}">
      <dsp:nvSpPr>
        <dsp:cNvPr id="0" name=""/>
        <dsp:cNvSpPr/>
      </dsp:nvSpPr>
      <dsp:spPr>
        <a:xfrm>
          <a:off x="554880" y="335409"/>
          <a:ext cx="1445171" cy="14451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3F9FD-1673-4E3E-898B-C54AA8C14051}">
      <dsp:nvSpPr>
        <dsp:cNvPr id="0" name=""/>
        <dsp:cNvSpPr/>
      </dsp:nvSpPr>
      <dsp:spPr>
        <a:xfrm>
          <a:off x="862867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5AFBC-1B45-420C-A589-55314040C7ED}">
      <dsp:nvSpPr>
        <dsp:cNvPr id="0" name=""/>
        <dsp:cNvSpPr/>
      </dsp:nvSpPr>
      <dsp:spPr>
        <a:xfrm>
          <a:off x="92899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Research aim </a:t>
          </a:r>
        </a:p>
      </dsp:txBody>
      <dsp:txXfrm>
        <a:off x="92899" y="2230715"/>
        <a:ext cx="2369132" cy="720000"/>
      </dsp:txXfrm>
    </dsp:sp>
    <dsp:sp modelId="{66877D93-9711-4E66-B32B-037339944E54}">
      <dsp:nvSpPr>
        <dsp:cNvPr id="0" name=""/>
        <dsp:cNvSpPr/>
      </dsp:nvSpPr>
      <dsp:spPr>
        <a:xfrm>
          <a:off x="3338611" y="335409"/>
          <a:ext cx="1445171" cy="14451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C6A36-0A63-43CC-9A93-40EF103DA486}">
      <dsp:nvSpPr>
        <dsp:cNvPr id="0" name=""/>
        <dsp:cNvSpPr/>
      </dsp:nvSpPr>
      <dsp:spPr>
        <a:xfrm>
          <a:off x="3646598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7CB79-49D6-4427-B52F-744AF982C58A}">
      <dsp:nvSpPr>
        <dsp:cNvPr id="0" name=""/>
        <dsp:cNvSpPr/>
      </dsp:nvSpPr>
      <dsp:spPr>
        <a:xfrm>
          <a:off x="2876630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Method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(Data)</a:t>
          </a:r>
        </a:p>
      </dsp:txBody>
      <dsp:txXfrm>
        <a:off x="2876630" y="2230715"/>
        <a:ext cx="2369132" cy="720000"/>
      </dsp:txXfrm>
    </dsp:sp>
    <dsp:sp modelId="{0266DA6B-8539-4E0C-AE34-79C4D296D08E}">
      <dsp:nvSpPr>
        <dsp:cNvPr id="0" name=""/>
        <dsp:cNvSpPr/>
      </dsp:nvSpPr>
      <dsp:spPr>
        <a:xfrm>
          <a:off x="6122342" y="335409"/>
          <a:ext cx="1445171" cy="14451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4EFE4-7B1C-4D2B-8765-8FBD705CF380}">
      <dsp:nvSpPr>
        <dsp:cNvPr id="0" name=""/>
        <dsp:cNvSpPr/>
      </dsp:nvSpPr>
      <dsp:spPr>
        <a:xfrm>
          <a:off x="6430329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B56E1-7E70-4EF8-97A2-F0277B31EE13}">
      <dsp:nvSpPr>
        <dsp:cNvPr id="0" name=""/>
        <dsp:cNvSpPr/>
      </dsp:nvSpPr>
      <dsp:spPr>
        <a:xfrm>
          <a:off x="5660361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preliminary results</a:t>
          </a:r>
        </a:p>
      </dsp:txBody>
      <dsp:txXfrm>
        <a:off x="5660361" y="2230715"/>
        <a:ext cx="2369132" cy="720000"/>
      </dsp:txXfrm>
    </dsp:sp>
    <dsp:sp modelId="{7544C18E-8CCA-4018-8912-2F0957E85A6A}">
      <dsp:nvSpPr>
        <dsp:cNvPr id="0" name=""/>
        <dsp:cNvSpPr/>
      </dsp:nvSpPr>
      <dsp:spPr>
        <a:xfrm>
          <a:off x="8906073" y="335409"/>
          <a:ext cx="1445171" cy="14451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6CDE2-7FF2-4A11-B951-59CB647B0C88}">
      <dsp:nvSpPr>
        <dsp:cNvPr id="0" name=""/>
        <dsp:cNvSpPr/>
      </dsp:nvSpPr>
      <dsp:spPr>
        <a:xfrm>
          <a:off x="9214060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DABB5-701D-41FF-9AE2-C2571EC3B1FF}">
      <dsp:nvSpPr>
        <dsp:cNvPr id="0" name=""/>
        <dsp:cNvSpPr/>
      </dsp:nvSpPr>
      <dsp:spPr>
        <a:xfrm>
          <a:off x="8444092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Time plan</a:t>
          </a:r>
        </a:p>
      </dsp:txBody>
      <dsp:txXfrm>
        <a:off x="8444092" y="2230715"/>
        <a:ext cx="23691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FF142-0694-40E1-ADFC-7426114F4D0B}">
      <dsp:nvSpPr>
        <dsp:cNvPr id="0" name=""/>
        <dsp:cNvSpPr/>
      </dsp:nvSpPr>
      <dsp:spPr>
        <a:xfrm>
          <a:off x="1596066" y="24674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ED9B6-A62E-42C9-B664-F8E2A3628E36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8E220-E623-40A7-9615-3E0EAA687269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Is it a research in the field of human science?</a:t>
          </a:r>
        </a:p>
      </dsp:txBody>
      <dsp:txXfrm>
        <a:off x="894066" y="3126741"/>
        <a:ext cx="3600000" cy="720000"/>
      </dsp:txXfrm>
    </dsp:sp>
    <dsp:sp modelId="{1877E616-5B45-4A62-888C-B3CCA671CEBE}">
      <dsp:nvSpPr>
        <dsp:cNvPr id="0" name=""/>
        <dsp:cNvSpPr/>
      </dsp:nvSpPr>
      <dsp:spPr>
        <a:xfrm>
          <a:off x="5826066" y="2467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BC5EE-E327-49EE-AE17-3B820AF09A5C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88DE9-C7EE-4C60-8F35-7FC65A1B1EE2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No, it is about Artificial Intelligence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Self-driving car</a:t>
          </a:r>
        </a:p>
      </dsp:txBody>
      <dsp:txXfrm>
        <a:off x="5124066" y="3126741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841AA-7024-4B8F-B056-586BCEB90B39}">
      <dsp:nvSpPr>
        <dsp:cNvPr id="0" name=""/>
        <dsp:cNvSpPr/>
      </dsp:nvSpPr>
      <dsp:spPr>
        <a:xfrm>
          <a:off x="0" y="665190"/>
          <a:ext cx="961813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9C714-B85C-4660-9E1F-1C7E6FA0E43B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5C83D-57AD-41C3-B76A-5E4C95A0C768}">
      <dsp:nvSpPr>
        <dsp:cNvPr id="0" name=""/>
        <dsp:cNvSpPr/>
      </dsp:nvSpPr>
      <dsp:spPr>
        <a:xfrm>
          <a:off x="1418391" y="665190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defined a game that AI controllers (agents) should work together.  </a:t>
          </a:r>
        </a:p>
      </dsp:txBody>
      <dsp:txXfrm>
        <a:off x="1418391" y="665190"/>
        <a:ext cx="8199741" cy="1228044"/>
      </dsp:txXfrm>
    </dsp:sp>
    <dsp:sp modelId="{B1DD805B-45F7-4AD7-A313-E5AA1EDAC128}">
      <dsp:nvSpPr>
        <dsp:cNvPr id="0" name=""/>
        <dsp:cNvSpPr/>
      </dsp:nvSpPr>
      <dsp:spPr>
        <a:xfrm>
          <a:off x="0" y="2200246"/>
          <a:ext cx="9618133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14B69-95E8-4792-B013-632AB3D0DBB6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37F88-922F-4D90-968F-5E014EA21C0A}">
      <dsp:nvSpPr>
        <dsp:cNvPr id="0" name=""/>
        <dsp:cNvSpPr/>
      </dsp:nvSpPr>
      <dsp:spPr>
        <a:xfrm>
          <a:off x="1418391" y="2200246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different scenarios (such as reward schemes) we check their way of collaboration. </a:t>
          </a:r>
        </a:p>
      </dsp:txBody>
      <dsp:txXfrm>
        <a:off x="1418391" y="2200246"/>
        <a:ext cx="8199741" cy="12280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7753E-2772-4EED-A7C7-7131CB2597F4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48BE1-AE48-4D4C-B49A-63F1E46C2AF1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6EE3F-1DCE-4B5D-9978-2E59AA221808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Experiment (MABE C++)</a:t>
          </a:r>
        </a:p>
      </dsp:txBody>
      <dsp:txXfrm>
        <a:off x="1642860" y="607"/>
        <a:ext cx="4985943" cy="1422390"/>
      </dsp:txXfrm>
    </dsp:sp>
    <dsp:sp modelId="{59E9EE4D-70A1-4D1B-802D-935841633DA9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289BF-B00F-4963-A8D3-CFBCD5E4B9B1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7877F-B3A4-4F21-AD35-511145AC4613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Calculate and visualize results (Analyzer Python)</a:t>
          </a:r>
        </a:p>
      </dsp:txBody>
      <dsp:txXfrm>
        <a:off x="1642860" y="1778595"/>
        <a:ext cx="4985943" cy="1422390"/>
      </dsp:txXfrm>
    </dsp:sp>
    <dsp:sp modelId="{8FA616E8-D370-480B-A368-70191B7A246C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29B83-BA64-4F45-B8A3-94AA7BBAC814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3D10D-8CBF-4B8A-9AD0-766142D8FC82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Interpret </a:t>
          </a:r>
        </a:p>
      </dsp:txBody>
      <dsp:txXfrm>
        <a:off x="1642860" y="3556583"/>
        <a:ext cx="4985943" cy="14223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ADF5D-D5DE-4059-AB2B-4B5BE654A4EB}">
      <dsp:nvSpPr>
        <dsp:cNvPr id="0" name=""/>
        <dsp:cNvSpPr/>
      </dsp:nvSpPr>
      <dsp:spPr>
        <a:xfrm>
          <a:off x="1515066" y="64720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CD83F-F424-479A-B2FB-10C43E8E7710}">
      <dsp:nvSpPr>
        <dsp:cNvPr id="0" name=""/>
        <dsp:cNvSpPr/>
      </dsp:nvSpPr>
      <dsp:spPr>
        <a:xfrm>
          <a:off x="111066" y="227956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November</a:t>
          </a:r>
        </a:p>
      </dsp:txBody>
      <dsp:txXfrm>
        <a:off x="111066" y="2279562"/>
        <a:ext cx="4320000" cy="648000"/>
      </dsp:txXfrm>
    </dsp:sp>
    <dsp:sp modelId="{3FD5724B-1404-47D2-A039-139BB1F1E6E6}">
      <dsp:nvSpPr>
        <dsp:cNvPr id="0" name=""/>
        <dsp:cNvSpPr/>
      </dsp:nvSpPr>
      <dsp:spPr>
        <a:xfrm>
          <a:off x="111066" y="2983543"/>
          <a:ext cx="4320000" cy="46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Extend analysis and maybe more experiments</a:t>
          </a:r>
        </a:p>
      </dsp:txBody>
      <dsp:txXfrm>
        <a:off x="111066" y="2983543"/>
        <a:ext cx="4320000" cy="462736"/>
      </dsp:txXfrm>
    </dsp:sp>
    <dsp:sp modelId="{AD52A0AB-E5F3-4FA5-A8F9-84DF42145740}">
      <dsp:nvSpPr>
        <dsp:cNvPr id="0" name=""/>
        <dsp:cNvSpPr/>
      </dsp:nvSpPr>
      <dsp:spPr>
        <a:xfrm>
          <a:off x="6591066" y="64720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33792-E186-423B-8C90-F16C009BFEDB}">
      <dsp:nvSpPr>
        <dsp:cNvPr id="0" name=""/>
        <dsp:cNvSpPr/>
      </dsp:nvSpPr>
      <dsp:spPr>
        <a:xfrm>
          <a:off x="5187066" y="227956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December</a:t>
          </a:r>
        </a:p>
      </dsp:txBody>
      <dsp:txXfrm>
        <a:off x="5187066" y="2279562"/>
        <a:ext cx="4320000" cy="648000"/>
      </dsp:txXfrm>
    </dsp:sp>
    <dsp:sp modelId="{1B35CDF3-B8AE-4E86-B26E-418055C8296A}">
      <dsp:nvSpPr>
        <dsp:cNvPr id="0" name=""/>
        <dsp:cNvSpPr/>
      </dsp:nvSpPr>
      <dsp:spPr>
        <a:xfrm>
          <a:off x="5187066" y="2983543"/>
          <a:ext cx="4320000" cy="46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Conclusion and documentation</a:t>
          </a:r>
        </a:p>
      </dsp:txBody>
      <dsp:txXfrm>
        <a:off x="5187066" y="2983543"/>
        <a:ext cx="4320000" cy="462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6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550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94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72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1427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575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65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925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146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523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660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7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064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606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948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3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6C6D52-5146-4817-87FF-8B2A97AF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511" y="441382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All for one </a:t>
            </a:r>
            <a:r>
              <a:rPr lang="en-US" sz="5400" dirty="0" err="1">
                <a:solidFill>
                  <a:schemeClr val="tx1"/>
                </a:solidFill>
              </a:rPr>
              <a:t>one</a:t>
            </a:r>
            <a:r>
              <a:rPr lang="en-US" sz="5400" dirty="0">
                <a:solidFill>
                  <a:schemeClr val="tx1"/>
                </a:solidFill>
              </a:rPr>
              <a:t> for All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85F328B-7851-4A58-BB77-664271A92EF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0" r="16606"/>
          <a:stretch/>
        </p:blipFill>
        <p:spPr>
          <a:xfrm>
            <a:off x="435154" y="2627154"/>
            <a:ext cx="3466241" cy="3997637"/>
          </a:xfrm>
          <a:prstGeom prst="rect">
            <a:avLst/>
          </a:prstGeom>
        </p:spPr>
      </p:pic>
      <p:pic>
        <p:nvPicPr>
          <p:cNvPr id="8" name="Picture 7" descr="A picture containing grass, table, sitting, game&#10;&#10;Description automatically generated">
            <a:extLst>
              <a:ext uri="{FF2B5EF4-FFF2-40B4-BE49-F238E27FC236}">
                <a16:creationId xmlns:a16="http://schemas.microsoft.com/office/drawing/2014/main" id="{7AC584E3-ED84-403F-8635-E7B5EB446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9" r="-4" b="10925"/>
          <a:stretch/>
        </p:blipFill>
        <p:spPr>
          <a:xfrm>
            <a:off x="3609275" y="2627154"/>
            <a:ext cx="5455917" cy="3087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0146CB-7F0C-4FC8-B3EE-B95CA44FF350}"/>
              </a:ext>
            </a:extLst>
          </p:cNvPr>
          <p:cNvSpPr txBox="1"/>
          <p:nvPr/>
        </p:nvSpPr>
        <p:spPr>
          <a:xfrm>
            <a:off x="5108460" y="1503642"/>
            <a:ext cx="459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Author: Bamshad Shirmohammadi </a:t>
            </a:r>
          </a:p>
          <a:p>
            <a:r>
              <a:rPr lang="en-US" dirty="0"/>
              <a:t>Supervisor: Professor </a:t>
            </a:r>
            <a:r>
              <a:rPr lang="en-US" dirty="0" err="1"/>
              <a:t>Arend</a:t>
            </a:r>
            <a:r>
              <a:rPr lang="en-US" dirty="0"/>
              <a:t> Hintze</a:t>
            </a:r>
          </a:p>
        </p:txBody>
      </p:sp>
    </p:spTree>
    <p:extLst>
      <p:ext uri="{BB962C8B-B14F-4D97-AF65-F5344CB8AC3E}">
        <p14:creationId xmlns:p14="http://schemas.microsoft.com/office/powerpoint/2010/main" val="366514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020F-2C98-4344-8FA3-F9754648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7030-5446-4C1D-9C92-E57DA4F9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LOD.csv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0DEF97-731D-4544-8E77-9A5D18409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8173"/>
              </p:ext>
            </p:extLst>
          </p:nvPr>
        </p:nvGraphicFramePr>
        <p:xfrm>
          <a:off x="3078866" y="2907549"/>
          <a:ext cx="5421644" cy="2941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8819">
                  <a:extLst>
                    <a:ext uri="{9D8B030D-6E8A-4147-A177-3AD203B41FA5}">
                      <a16:colId xmlns:a16="http://schemas.microsoft.com/office/drawing/2014/main" val="425551609"/>
                    </a:ext>
                  </a:extLst>
                </a:gridCol>
                <a:gridCol w="4202825">
                  <a:extLst>
                    <a:ext uri="{9D8B030D-6E8A-4147-A177-3AD203B41FA5}">
                      <a16:colId xmlns:a16="http://schemas.microsoft.com/office/drawing/2014/main" val="1649503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Column 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Explanation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367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Generation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Generation 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713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 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 of each agent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949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 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field based on rewarding scheme value has the following meanings: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8876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Reward mode</a:t>
                      </a:r>
                      <a:endParaRPr lang="en-US" sz="1200" dirty="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Score Meaning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510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0</a:t>
                      </a:r>
                      <a:endParaRPr lang="en-US" sz="1200" dirty="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Individual score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420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1</a:t>
                      </a:r>
                      <a:endParaRPr lang="en-US" sz="1200" dirty="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Mean score of the four agents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6986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2</a:t>
                      </a:r>
                      <a:endParaRPr lang="en-US" sz="1200" dirty="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Max score of the four agents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022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3</a:t>
                      </a:r>
                      <a:endParaRPr lang="en-US" sz="1200" dirty="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Minimum score of the four agents</a:t>
                      </a:r>
                    </a:p>
                    <a:p>
                      <a:r>
                        <a:rPr lang="en-US" sz="1100" dirty="0">
                          <a:effectLst/>
                          <a:highlight>
                            <a:srgbClr val="C0C0C0"/>
                          </a:highlight>
                        </a:rPr>
                        <a:t>    </a:t>
                      </a:r>
                      <a:endParaRPr lang="en-US" sz="1100" dirty="0"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6929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 </a:t>
                      </a:r>
                      <a:r>
                        <a:rPr lang="en-US" sz="1200" dirty="0" err="1">
                          <a:effectLst/>
                        </a:rPr>
                        <a:t>rawScores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Scores of all the group members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1298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 </a:t>
                      </a:r>
                      <a:r>
                        <a:rPr lang="en-US" sz="1200" dirty="0" err="1">
                          <a:effectLst/>
                        </a:rPr>
                        <a:t>ownScore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own score of the agent which is selected in the line of decent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0461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13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77B0-BEAE-463A-8ABF-52AC64F9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DDD8A1EC-A5A2-4687-9C43-89FF4098AC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502" y="1577952"/>
            <a:ext cx="2440940" cy="1983505"/>
          </a:xfrm>
          <a:prstGeom prst="rect">
            <a:avLst/>
          </a:prstGeom>
        </p:spPr>
      </p:pic>
      <p:sp>
        <p:nvSpPr>
          <p:cNvPr id="5" name="Text Box 14">
            <a:extLst>
              <a:ext uri="{FF2B5EF4-FFF2-40B4-BE49-F238E27FC236}">
                <a16:creationId xmlns:a16="http://schemas.microsoft.com/office/drawing/2014/main" id="{9890CA61-DB4C-455D-AB78-265DFC49215F}"/>
              </a:ext>
            </a:extLst>
          </p:cNvPr>
          <p:cNvSpPr txBox="1"/>
          <p:nvPr/>
        </p:nvSpPr>
        <p:spPr>
          <a:xfrm>
            <a:off x="5291997" y="3592696"/>
            <a:ext cx="1885950" cy="203200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Mean | Group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7CA84268-2382-439D-A9EA-E6E5592F713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72" y="3964941"/>
            <a:ext cx="2440940" cy="1925320"/>
          </a:xfrm>
          <a:prstGeom prst="rect">
            <a:avLst/>
          </a:prstGeom>
        </p:spPr>
      </p:pic>
      <p:sp>
        <p:nvSpPr>
          <p:cNvPr id="7" name="Text Box 16">
            <a:extLst>
              <a:ext uri="{FF2B5EF4-FFF2-40B4-BE49-F238E27FC236}">
                <a16:creationId xmlns:a16="http://schemas.microsoft.com/office/drawing/2014/main" id="{16CD34B2-8966-43D5-B76F-D0D49B36018E}"/>
              </a:ext>
            </a:extLst>
          </p:cNvPr>
          <p:cNvSpPr txBox="1"/>
          <p:nvPr/>
        </p:nvSpPr>
        <p:spPr>
          <a:xfrm>
            <a:off x="1684667" y="5903549"/>
            <a:ext cx="1885950" cy="20891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Maximum | Group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2359686-1EC6-4902-98AC-2D0D5DC94E5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502" y="3902463"/>
            <a:ext cx="2440940" cy="1925320"/>
          </a:xfrm>
          <a:prstGeom prst="rect">
            <a:avLst/>
          </a:prstGeom>
        </p:spPr>
      </p:pic>
      <p:sp>
        <p:nvSpPr>
          <p:cNvPr id="9" name="Text Box 18">
            <a:extLst>
              <a:ext uri="{FF2B5EF4-FFF2-40B4-BE49-F238E27FC236}">
                <a16:creationId xmlns:a16="http://schemas.microsoft.com/office/drawing/2014/main" id="{B70908E7-1B8B-4AB3-96B2-5024692412F9}"/>
              </a:ext>
            </a:extLst>
          </p:cNvPr>
          <p:cNvSpPr txBox="1"/>
          <p:nvPr/>
        </p:nvSpPr>
        <p:spPr>
          <a:xfrm>
            <a:off x="5351216" y="5890261"/>
            <a:ext cx="1885950" cy="209550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Minimum | Group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050D50B-2581-4B73-81C1-2211687CEF5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87" y="1577952"/>
            <a:ext cx="2440940" cy="1925320"/>
          </a:xfrm>
          <a:prstGeom prst="rect">
            <a:avLst/>
          </a:prstGeom>
        </p:spPr>
      </p:pic>
      <p:sp>
        <p:nvSpPr>
          <p:cNvPr id="11" name="Text Box 12">
            <a:extLst>
              <a:ext uri="{FF2B5EF4-FFF2-40B4-BE49-F238E27FC236}">
                <a16:creationId xmlns:a16="http://schemas.microsoft.com/office/drawing/2014/main" id="{5DF90B7D-BD1D-40E8-987F-B81E087688EE}"/>
              </a:ext>
            </a:extLst>
          </p:cNvPr>
          <p:cNvSpPr txBox="1"/>
          <p:nvPr/>
        </p:nvSpPr>
        <p:spPr>
          <a:xfrm>
            <a:off x="1738682" y="3601697"/>
            <a:ext cx="1885950" cy="209550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Individual | Group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8EC00-E14E-4250-82E2-0AC124911FEC}"/>
              </a:ext>
            </a:extLst>
          </p:cNvPr>
          <p:cNvSpPr txBox="1"/>
          <p:nvPr/>
        </p:nvSpPr>
        <p:spPr>
          <a:xfrm>
            <a:off x="7455442" y="1840375"/>
            <a:ext cx="1818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 generation</a:t>
            </a:r>
          </a:p>
          <a:p>
            <a:r>
              <a:rPr lang="en-US" dirty="0"/>
              <a:t>Y: score</a:t>
            </a:r>
          </a:p>
          <a:p>
            <a:endParaRPr lang="en-US" dirty="0"/>
          </a:p>
          <a:p>
            <a:r>
              <a:rPr lang="en-US" dirty="0"/>
              <a:t>Four settings</a:t>
            </a:r>
          </a:p>
          <a:p>
            <a:r>
              <a:rPr lang="en-US" dirty="0"/>
              <a:t>Four signals</a:t>
            </a:r>
          </a:p>
          <a:p>
            <a:endParaRPr lang="en-US" dirty="0"/>
          </a:p>
          <a:p>
            <a:r>
              <a:rPr lang="en-US" dirty="0"/>
              <a:t>It looks the game is so simple!</a:t>
            </a:r>
          </a:p>
        </p:txBody>
      </p:sp>
    </p:spTree>
    <p:extLst>
      <p:ext uri="{BB962C8B-B14F-4D97-AF65-F5344CB8AC3E}">
        <p14:creationId xmlns:p14="http://schemas.microsoft.com/office/powerpoint/2010/main" val="411472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3F4B9-8C75-4CA0-B773-A62DD35F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Time plan</a:t>
            </a:r>
            <a:br>
              <a:rPr lang="en-US"/>
            </a:br>
            <a:endParaRPr lang="en-US"/>
          </a:p>
        </p:txBody>
      </p:sp>
      <p:sp>
        <p:nvSpPr>
          <p:cNvPr id="45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40121AC9-CD15-4385-B678-8208B25EF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98831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53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2532B-E399-4A98-B6B1-DEC479AE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E5EEB84-36A7-4AE4-A1A1-22E5D7477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1" y="609600"/>
            <a:ext cx="3642357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82A919-F00F-49E0-BDB0-F77181CF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Overview</a:t>
            </a: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DE0B56-7490-4E3A-9FCF-47EBC0CA4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29280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25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F45C8-4156-4589-944F-F8C370B1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Research aim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CB7E381-9FE5-4920-9647-E3630A34C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2314937"/>
            <a:ext cx="4304824" cy="2098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C5BD-F7FB-452B-8988-952743095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Collaboration</a:t>
            </a:r>
          </a:p>
          <a:p>
            <a:r>
              <a:rPr lang="en-US" dirty="0">
                <a:solidFill>
                  <a:srgbClr val="FFFFFF"/>
                </a:solidFill>
              </a:rPr>
              <a:t>Public goods game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255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2ED0D-7E99-444F-8459-C9EBCA2F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Research aim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5A9B71-3930-40D0-A684-4A440216F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21260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2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45C8-4156-4589-944F-F8C370B1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/>
              <a:t>Research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C5BD-F7FB-452B-8988-952743095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Public goods game</a:t>
            </a:r>
          </a:p>
          <a:p>
            <a:r>
              <a:rPr lang="en-US" dirty="0"/>
              <a:t>Different rules and setting (for example they can not keep their endowment, or we select all the players from one family)</a:t>
            </a:r>
          </a:p>
          <a:p>
            <a:r>
              <a:rPr lang="en-US" dirty="0"/>
              <a:t>Different collaborations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A8171B92-70AE-4B9B-8DBD-85D2932E3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36" y="1153577"/>
            <a:ext cx="4222288" cy="2058366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CB7E381-9FE5-4920-9647-E3630A34C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36" y="3978136"/>
            <a:ext cx="4222288" cy="20583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33B61F-20AB-4DC1-8C05-60ED37408A15}"/>
              </a:ext>
            </a:extLst>
          </p:cNvPr>
          <p:cNvSpPr/>
          <p:nvPr/>
        </p:nvSpPr>
        <p:spPr>
          <a:xfrm rot="19326485">
            <a:off x="5674028" y="5521749"/>
            <a:ext cx="497850" cy="23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8$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6149B-B965-4336-83F3-0974FE384687}"/>
              </a:ext>
            </a:extLst>
          </p:cNvPr>
          <p:cNvSpPr/>
          <p:nvPr/>
        </p:nvSpPr>
        <p:spPr>
          <a:xfrm>
            <a:off x="5632773" y="4998845"/>
            <a:ext cx="463227" cy="27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8$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633AB9-F980-47FA-BF1F-A3FBA4B54E7F}"/>
              </a:ext>
            </a:extLst>
          </p:cNvPr>
          <p:cNvSpPr/>
          <p:nvPr/>
        </p:nvSpPr>
        <p:spPr>
          <a:xfrm rot="2623989">
            <a:off x="5659994" y="4409696"/>
            <a:ext cx="480645" cy="27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8$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E340B-4C9E-415C-A0D2-11FC981209E3}"/>
              </a:ext>
            </a:extLst>
          </p:cNvPr>
          <p:cNvSpPr/>
          <p:nvPr/>
        </p:nvSpPr>
        <p:spPr>
          <a:xfrm>
            <a:off x="6248974" y="5189309"/>
            <a:ext cx="743319" cy="40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24*1.5 =</a:t>
            </a:r>
          </a:p>
          <a:p>
            <a:pPr algn="ctr"/>
            <a:r>
              <a:rPr lang="en-US" sz="1050" dirty="0"/>
              <a:t>36 $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21486-88E5-439F-AB76-E7E5789A4E9E}"/>
              </a:ext>
            </a:extLst>
          </p:cNvPr>
          <p:cNvSpPr/>
          <p:nvPr/>
        </p:nvSpPr>
        <p:spPr>
          <a:xfrm rot="2623989">
            <a:off x="7028979" y="5400503"/>
            <a:ext cx="480645" cy="27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12$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99C014-56A8-48BE-9D58-E92CF31B7D13}"/>
              </a:ext>
            </a:extLst>
          </p:cNvPr>
          <p:cNvSpPr/>
          <p:nvPr/>
        </p:nvSpPr>
        <p:spPr>
          <a:xfrm>
            <a:off x="6992293" y="4917666"/>
            <a:ext cx="463227" cy="27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12$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54EED-70F7-42CF-A5A6-7AA0D6676C60}"/>
              </a:ext>
            </a:extLst>
          </p:cNvPr>
          <p:cNvSpPr/>
          <p:nvPr/>
        </p:nvSpPr>
        <p:spPr>
          <a:xfrm rot="19326485">
            <a:off x="6916328" y="4557661"/>
            <a:ext cx="497850" cy="23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12$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11CB4-7282-43C1-9BEB-E35509CECAEC}"/>
              </a:ext>
            </a:extLst>
          </p:cNvPr>
          <p:cNvSpPr/>
          <p:nvPr/>
        </p:nvSpPr>
        <p:spPr>
          <a:xfrm>
            <a:off x="7989864" y="4917665"/>
            <a:ext cx="463227" cy="27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12$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7D50F9-20FD-49DD-BAC3-0E00D5EC61FB}"/>
              </a:ext>
            </a:extLst>
          </p:cNvPr>
          <p:cNvSpPr/>
          <p:nvPr/>
        </p:nvSpPr>
        <p:spPr>
          <a:xfrm>
            <a:off x="7989864" y="4382605"/>
            <a:ext cx="463227" cy="27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12$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7EB4E-85BB-46D1-8F65-CBEB4D2611EF}"/>
              </a:ext>
            </a:extLst>
          </p:cNvPr>
          <p:cNvSpPr/>
          <p:nvPr/>
        </p:nvSpPr>
        <p:spPr>
          <a:xfrm>
            <a:off x="7989864" y="5528957"/>
            <a:ext cx="463227" cy="27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12$</a:t>
            </a:r>
          </a:p>
        </p:txBody>
      </p:sp>
    </p:spTree>
    <p:extLst>
      <p:ext uri="{BB962C8B-B14F-4D97-AF65-F5344CB8AC3E}">
        <p14:creationId xmlns:p14="http://schemas.microsoft.com/office/powerpoint/2010/main" val="240123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6A0E-9B8C-4B67-8474-1E90BF09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aim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A4B0-62B5-43BF-9D19-B12C0227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research seeks to improve the way we train groups of AI controllers (agents) to perform better individually and in teams at the same time.</a:t>
            </a:r>
          </a:p>
          <a:p>
            <a:r>
              <a:rPr lang="en-US" dirty="0"/>
              <a:t>This is a basic research question is about optimization of neural networks using genetic algorithms: develop an objective function that encourage teamwork.</a:t>
            </a:r>
          </a:p>
          <a:p>
            <a:r>
              <a:rPr lang="en-US" dirty="0"/>
              <a:t>This objective function can also be used in reinforcement learning.</a:t>
            </a:r>
          </a:p>
          <a:p>
            <a:r>
              <a:rPr lang="en-US" dirty="0"/>
              <a:t>It has direct applications to robotics and other autonomous AI decision making systems that need to work in groups.</a:t>
            </a:r>
          </a:p>
        </p:txBody>
      </p:sp>
    </p:spTree>
    <p:extLst>
      <p:ext uri="{BB962C8B-B14F-4D97-AF65-F5344CB8AC3E}">
        <p14:creationId xmlns:p14="http://schemas.microsoft.com/office/powerpoint/2010/main" val="331750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54520-92C7-4F5A-B179-A55DDE63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9998F6B-BB7A-491C-A4DD-9AAA040E0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62311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2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67DE55-C48C-48CC-B460-DC5DA05F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Method</a:t>
            </a:r>
          </a:p>
        </p:txBody>
      </p:sp>
      <p:pic>
        <p:nvPicPr>
          <p:cNvPr id="4" name="OFAAFO_illustration (1)">
            <a:hlinkClick r:id="" action="ppaction://media"/>
            <a:extLst>
              <a:ext uri="{FF2B5EF4-FFF2-40B4-BE49-F238E27FC236}">
                <a16:creationId xmlns:a16="http://schemas.microsoft.com/office/drawing/2014/main" id="{121678ED-568F-49A5-9FFF-E872A90B5C2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06750" y="654756"/>
            <a:ext cx="3642357" cy="3642357"/>
          </a:xfrm>
          <a:prstGeom prst="rect">
            <a:avLst/>
          </a:prstGeom>
        </p:spPr>
      </p:pic>
      <p:pic>
        <p:nvPicPr>
          <p:cNvPr id="7" name="Graphic 6" descr="Video">
            <a:extLst>
              <a:ext uri="{FF2B5EF4-FFF2-40B4-BE49-F238E27FC236}">
                <a16:creationId xmlns:a16="http://schemas.microsoft.com/office/drawing/2014/main" id="{4BCF63C7-0403-4604-A159-EA8EA0439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7461" y="842508"/>
            <a:ext cx="3176540" cy="31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0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EE251-8F1D-42EE-990F-9E9FC2D2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Method (data)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77FC50D-5AC7-489A-AB04-90580C162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61967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7367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394</Words>
  <Application>Microsoft Office PowerPoint</Application>
  <PresentationFormat>Widescreen</PresentationFormat>
  <Paragraphs>95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</vt:lpstr>
      <vt:lpstr>All for one one for All</vt:lpstr>
      <vt:lpstr>Overview</vt:lpstr>
      <vt:lpstr>Research aim</vt:lpstr>
      <vt:lpstr>Research aim </vt:lpstr>
      <vt:lpstr>Research aim</vt:lpstr>
      <vt:lpstr>Research aim </vt:lpstr>
      <vt:lpstr>Method</vt:lpstr>
      <vt:lpstr>Method</vt:lpstr>
      <vt:lpstr>Method (data)</vt:lpstr>
      <vt:lpstr>Method (data)</vt:lpstr>
      <vt:lpstr>Preliminary results </vt:lpstr>
      <vt:lpstr>Time plan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for one one for All</dc:title>
  <dc:creator>Bamshad Shirmohammadi</dc:creator>
  <cp:lastModifiedBy>Bamshad Shirmohammadi</cp:lastModifiedBy>
  <cp:revision>38</cp:revision>
  <dcterms:created xsi:type="dcterms:W3CDTF">2020-10-27T18:25:59Z</dcterms:created>
  <dcterms:modified xsi:type="dcterms:W3CDTF">2020-10-29T00:01:46Z</dcterms:modified>
</cp:coreProperties>
</file>