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 id="2147483815" r:id="rId2"/>
  </p:sldMasterIdLst>
  <p:notesMasterIdLst>
    <p:notesMasterId r:id="rId18"/>
  </p:notesMasterIdLst>
  <p:handoutMasterIdLst>
    <p:handoutMasterId r:id="rId19"/>
  </p:handoutMasterIdLst>
  <p:sldIdLst>
    <p:sldId id="734" r:id="rId3"/>
    <p:sldId id="755" r:id="rId4"/>
    <p:sldId id="756" r:id="rId5"/>
    <p:sldId id="757" r:id="rId6"/>
    <p:sldId id="758" r:id="rId7"/>
    <p:sldId id="759" r:id="rId8"/>
    <p:sldId id="760" r:id="rId9"/>
    <p:sldId id="761" r:id="rId10"/>
    <p:sldId id="762" r:id="rId11"/>
    <p:sldId id="763" r:id="rId12"/>
    <p:sldId id="764" r:id="rId13"/>
    <p:sldId id="765" r:id="rId14"/>
    <p:sldId id="766" r:id="rId15"/>
    <p:sldId id="767" r:id="rId16"/>
    <p:sldId id="752"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2" userDrawn="1">
          <p15:clr>
            <a:srgbClr val="A4A3A4"/>
          </p15:clr>
        </p15:guide>
        <p15:guide id="2" pos="2880">
          <p15:clr>
            <a:srgbClr val="A4A3A4"/>
          </p15:clr>
        </p15:guide>
        <p15:guide id="3" pos="240" userDrawn="1">
          <p15:clr>
            <a:srgbClr val="A4A3A4"/>
          </p15:clr>
        </p15:guide>
        <p15:guide id="4" pos="1056" userDrawn="1">
          <p15:clr>
            <a:srgbClr val="A4A3A4"/>
          </p15:clr>
        </p15:guide>
        <p15:guide id="5" pos="2856" userDrawn="1">
          <p15:clr>
            <a:srgbClr val="A4A3A4"/>
          </p15:clr>
        </p15:guide>
        <p15:guide id="6" pos="5520" userDrawn="1">
          <p15:clr>
            <a:srgbClr val="A4A3A4"/>
          </p15:clr>
        </p15:guide>
        <p15:guide id="7" orient="horz" pos="900" userDrawn="1">
          <p15:clr>
            <a:srgbClr val="A4A3A4"/>
          </p15:clr>
        </p15:guide>
        <p15:guide id="8" orient="horz" pos="2148" userDrawn="1">
          <p15:clr>
            <a:srgbClr val="A4A3A4"/>
          </p15:clr>
        </p15:guide>
        <p15:guide id="9" orient="horz" pos="1164" userDrawn="1">
          <p15:clr>
            <a:srgbClr val="A4A3A4"/>
          </p15:clr>
        </p15:guide>
        <p15:guide id="10" pos="4176" userDrawn="1">
          <p15:clr>
            <a:srgbClr val="A4A3A4"/>
          </p15:clr>
        </p15:guide>
        <p15:guide id="11" orient="horz" pos="3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4A3"/>
    <a:srgbClr val="0033A0"/>
    <a:srgbClr val="00B140"/>
    <a:srgbClr val="6BB445"/>
    <a:srgbClr val="840B55"/>
    <a:srgbClr val="3C1053"/>
    <a:srgbClr val="103C53"/>
    <a:srgbClr val="E18F1C"/>
    <a:srgbClr val="194E10"/>
    <a:srgbClr val="3CDC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53" autoAdjust="0"/>
    <p:restoredTop sz="94613"/>
  </p:normalViewPr>
  <p:slideViewPr>
    <p:cSldViewPr snapToGrid="0">
      <p:cViewPr varScale="1">
        <p:scale>
          <a:sx n="97" d="100"/>
          <a:sy n="97" d="100"/>
        </p:scale>
        <p:origin x="714" y="78"/>
      </p:cViewPr>
      <p:guideLst>
        <p:guide orient="horz" pos="1572"/>
        <p:guide pos="2880"/>
        <p:guide pos="240"/>
        <p:guide pos="1056"/>
        <p:guide pos="2856"/>
        <p:guide pos="5520"/>
        <p:guide orient="horz" pos="900"/>
        <p:guide orient="horz" pos="2148"/>
        <p:guide orient="horz" pos="1164"/>
        <p:guide pos="4176"/>
        <p:guide orient="horz" pos="324"/>
      </p:guideLst>
    </p:cSldViewPr>
  </p:slideViewPr>
  <p:notesTextViewPr>
    <p:cViewPr>
      <p:scale>
        <a:sx n="3" d="2"/>
        <a:sy n="3" d="2"/>
      </p:scale>
      <p:origin x="0" y="0"/>
    </p:cViewPr>
  </p:notesTextViewPr>
  <p:sorterViewPr>
    <p:cViewPr>
      <p:scale>
        <a:sx n="100" d="100"/>
        <a:sy n="100" d="100"/>
      </p:scale>
      <p:origin x="0" y="-608"/>
    </p:cViewPr>
  </p:sorterViewPr>
  <p:notesViewPr>
    <p:cSldViewPr snapToGrid="0">
      <p:cViewPr varScale="1">
        <p:scale>
          <a:sx n="124" d="100"/>
          <a:sy n="124" d="100"/>
        </p:scale>
        <p:origin x="442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2/9/2020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dirty="0"/>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2/9/2020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2018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85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7921B6AA-52B4-494A-A3CC-9F631DBC049D}" type="datetime1">
              <a:rPr lang="en-US" smtClean="0"/>
              <a:t>2/9/2020</a:t>
            </a:fld>
            <a:endParaRPr lang="en-US" dirty="0"/>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8AC5B230-74A0-418F-BBA9-0B141D8CA374}"/>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94580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CA4F26AE-5454-4F9D-AAE5-D3D002DD7C9F}" type="datetime1">
              <a:rPr lang="en-US" smtClean="0"/>
              <a:t>2/9/2020</a:t>
            </a:fld>
            <a:endParaRPr lang="en-US" dirty="0"/>
          </a:p>
        </p:txBody>
      </p:sp>
      <p:sp>
        <p:nvSpPr>
          <p:cNvPr id="6" name="Footer Placeholder 5">
            <a:extLst>
              <a:ext uri="{FF2B5EF4-FFF2-40B4-BE49-F238E27FC236}">
                <a16:creationId xmlns:a16="http://schemas.microsoft.com/office/drawing/2014/main" id="{E0A52B1C-E724-479F-B20E-0E459E80FD0B}"/>
              </a:ext>
            </a:extLst>
          </p:cNvPr>
          <p:cNvSpPr>
            <a:spLocks noGrp="1"/>
          </p:cNvSpPr>
          <p:nvPr>
            <p:ph type="ftr" sz="quarter" idx="2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8E78CA9C-FCAF-4B99-B5F6-60AF3219B3BA}"/>
              </a:ext>
            </a:extLst>
          </p:cNvPr>
          <p:cNvSpPr>
            <a:spLocks noGrp="1"/>
          </p:cNvSpPr>
          <p:nvPr>
            <p:ph type="sldNum" sz="quarter" idx="2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74102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98D386E0-6517-4865-845C-C9D03EFE0238}" type="datetime1">
              <a:rPr lang="en-US" smtClean="0"/>
              <a:t>2/9/2020</a:t>
            </a:fld>
            <a:endParaRPr lang="en-US" dirty="0"/>
          </a:p>
        </p:txBody>
      </p:sp>
      <p:sp>
        <p:nvSpPr>
          <p:cNvPr id="6" name="Footer Placeholder 5">
            <a:extLst>
              <a:ext uri="{FF2B5EF4-FFF2-40B4-BE49-F238E27FC236}">
                <a16:creationId xmlns:a16="http://schemas.microsoft.com/office/drawing/2014/main" id="{B2131ED2-2FB0-4787-9839-9D3116D30B63}"/>
              </a:ext>
            </a:extLst>
          </p:cNvPr>
          <p:cNvSpPr>
            <a:spLocks noGrp="1"/>
          </p:cNvSpPr>
          <p:nvPr>
            <p:ph type="ftr" sz="quarter" idx="26"/>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7CBA36B9-835B-4A55-994F-E64CDB646565}"/>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36068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3BCD788F-B9E9-4F14-B100-50586E972F9F}" type="datetime1">
              <a:rPr lang="en-US" smtClean="0"/>
              <a:t>2/9/2020</a:t>
            </a:fld>
            <a:endParaRPr lang="en-US" dirty="0"/>
          </a:p>
        </p:txBody>
      </p:sp>
      <p:sp>
        <p:nvSpPr>
          <p:cNvPr id="6" name="Footer Placeholder 5">
            <a:extLst>
              <a:ext uri="{FF2B5EF4-FFF2-40B4-BE49-F238E27FC236}">
                <a16:creationId xmlns:a16="http://schemas.microsoft.com/office/drawing/2014/main" id="{81F894B6-9AEC-449F-97A3-25262205013C}"/>
              </a:ext>
            </a:extLst>
          </p:cNvPr>
          <p:cNvSpPr>
            <a:spLocks noGrp="1"/>
          </p:cNvSpPr>
          <p:nvPr>
            <p:ph type="ftr" sz="quarter" idx="26"/>
          </p:nvPr>
        </p:nvSpPr>
        <p:spPr/>
        <p:txBody>
          <a:bodyPr/>
          <a:lstStyle/>
          <a:p>
            <a:r>
              <a:rPr lang="en-US" dirty="0"/>
              <a:t>© 2018 Cognizant</a:t>
            </a:r>
          </a:p>
        </p:txBody>
      </p:sp>
      <p:sp>
        <p:nvSpPr>
          <p:cNvPr id="8" name="Slide Number Placeholder 7">
            <a:extLst>
              <a:ext uri="{FF2B5EF4-FFF2-40B4-BE49-F238E27FC236}">
                <a16:creationId xmlns:a16="http://schemas.microsoft.com/office/drawing/2014/main" id="{76B10EAF-6394-4900-AC77-D434D0DE4BED}"/>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288966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101856AD-287E-4B42-827F-672E72E0C412}" type="datetime1">
              <a:rPr lang="en-US" smtClean="0"/>
              <a:t>2/9/2020</a:t>
            </a:fld>
            <a:endParaRPr lang="en-US" dirty="0"/>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07299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8E7D7697-AE57-43B3-A9C4-B97982A7969B}" type="datetime1">
              <a:rPr lang="en-US" smtClean="0"/>
              <a:t>2/9/2020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793125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2932BF87-93DB-41AC-97FE-D5B0EDE196CB}" type="datetime1">
              <a:rPr lang="en-US" smtClean="0"/>
              <a:t>2/9/2020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234821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A973AD6C-D0A4-4637-9498-78703FB83037}" type="datetime1">
              <a:rPr lang="en-US" smtClean="0"/>
              <a:t>2/9/2020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743150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B76FEAAF-6EEB-4F52-AFCF-EAA3159D879B}" type="datetime1">
              <a:rPr lang="en-US" smtClean="0"/>
              <a:t>2/9/2020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00922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3B3E752-6178-4BDC-A142-2B2569EDD04D}" type="datetime1">
              <a:rPr lang="en-US" smtClean="0"/>
              <a:t>2/9/2020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dirty="0"/>
              <a:t>Click icon to add picture</a:t>
            </a:r>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7504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2018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0" y="384048"/>
            <a:ext cx="2385905" cy="512064"/>
          </a:xfrm>
          <a:prstGeom prst="rect">
            <a:avLst/>
          </a:prstGeom>
        </p:spPr>
      </p:pic>
    </p:spTree>
    <p:extLst>
      <p:ext uri="{BB962C8B-B14F-4D97-AF65-F5344CB8AC3E}">
        <p14:creationId xmlns:p14="http://schemas.microsoft.com/office/powerpoint/2010/main" val="2645518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483964B7-435C-4AA1-A62E-A1663B697282}" type="datetime1">
              <a:rPr lang="en-US" smtClean="0"/>
              <a:t>2/9/2020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0456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fld id="{F6F2A938-361F-4F67-8BCD-4248013A871E}" type="datetime1">
              <a:rPr lang="en-US" smtClean="0"/>
              <a:t>2/9/2020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dirty="0"/>
              <a:t>© 2018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76602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672216AA-C246-4BF8-9778-027A671AE05C}" type="datetime1">
              <a:rPr lang="en-US" smtClean="0"/>
              <a:t>2/9/2020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r>
              <a:rPr lang="en-US" dirty="0"/>
              <a:t>© 2018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68254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bg1"/>
                </a:solidFill>
              </a:defRPr>
            </a:lvl1pPr>
            <a:lvl2pPr marL="231775" indent="-231775">
              <a:buNone/>
              <a:defRPr sz="4400">
                <a:solidFill>
                  <a:schemeClr val="bg1"/>
                </a:solidFill>
              </a:defRPr>
            </a:lvl2pPr>
            <a:lvl3pPr marL="228600" indent="-228600">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200" i="1">
                <a:solidFill>
                  <a:schemeClr val="bg1"/>
                </a:solidFill>
                <a:latin typeface="+mn-lt"/>
              </a:defRPr>
            </a:lvl4pPr>
            <a:lvl5pPr marL="0" indent="0">
              <a:buClrTx/>
              <a:buFont typeface="Arial" panose="020B0604020202020204" pitchFamily="34" charset="0"/>
              <a:buNone/>
              <a:defRPr sz="1200" i="1">
                <a:solidFill>
                  <a:schemeClr val="bg1"/>
                </a:solidFill>
                <a:latin typeface="+mn-lt"/>
              </a:defRPr>
            </a:lvl5pPr>
            <a:lvl6pPr marL="0" indent="0">
              <a:buClrTx/>
              <a:buFont typeface="Arial" panose="020B0604020202020204" pitchFamily="34" charset="0"/>
              <a:buNone/>
              <a:defRPr sz="1200" i="1">
                <a:solidFill>
                  <a:schemeClr val="bg1"/>
                </a:solidFill>
                <a:latin typeface="+mn-lt"/>
              </a:defRPr>
            </a:lvl6pPr>
            <a:lvl7pPr marL="0" indent="0">
              <a:buClrTx/>
              <a:buFont typeface="Arial" panose="020B0604020202020204" pitchFamily="34" charset="0"/>
              <a:buNone/>
              <a:defRPr sz="1200" i="1">
                <a:solidFill>
                  <a:schemeClr val="bg1"/>
                </a:solidFill>
                <a:latin typeface="+mn-lt"/>
              </a:defRPr>
            </a:lvl7pPr>
            <a:lvl8pPr marL="0" indent="0">
              <a:buClrTx/>
              <a:buFont typeface="Arial" panose="020B0604020202020204" pitchFamily="34" charset="0"/>
              <a:buNone/>
              <a:defRPr sz="1200" i="1">
                <a:solidFill>
                  <a:schemeClr val="bg1"/>
                </a:solidFill>
                <a:latin typeface="+mn-lt"/>
              </a:defRPr>
            </a:lvl8pPr>
            <a:lvl9pPr marL="0" indent="0">
              <a:buClrTx/>
              <a:buFont typeface="Arial" panose="020B0604020202020204" pitchFamily="34" charset="0"/>
              <a:buNone/>
              <a:defRPr sz="1200" i="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12951C51-9575-4E82-9944-2A080A1D1416}" type="datetime1">
              <a:rPr lang="en-US" smtClean="0"/>
              <a:t>2/9/2020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dirty="0"/>
              <a:t>© 2018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6763363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A6BE7440-A164-4BE7-A683-1DC89B30E100}" type="datetime1">
              <a:rPr lang="en-US" smtClean="0"/>
              <a:t>2/9/2020</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dirty="0"/>
              <a:t>© 2018 Cognizant</a:t>
            </a:r>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6198453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D8644D50-66B5-4F98-BB65-0462948F36D0}" type="datetime1">
              <a:rPr lang="en-US" smtClean="0"/>
              <a:t>2/9/2020</a:t>
            </a:fld>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p>
            <a:r>
              <a:rPr lang="en-US" dirty="0"/>
              <a:t>© 2018 Cognizant</a:t>
            </a:r>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8412374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fld id="{F592C196-58BA-4F0F-83A6-F3DD888CADD0}" type="datetime1">
              <a:rPr lang="en-US" smtClean="0"/>
              <a:t>2/9/2020</a:t>
            </a:fld>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p>
            <a:r>
              <a:rPr lang="en-US" dirty="0"/>
              <a:t>© 2018 Cognizant</a:t>
            </a:r>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dirty="0"/>
              <a:t>Click icon to add picture</a:t>
            </a:r>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04306A5D-4C19-4CEA-B7B4-5CF5FBCE4B8F}" type="datetime1">
              <a:rPr lang="en-US" smtClean="0"/>
              <a:t>2/9/2020</a:t>
            </a:fld>
            <a:endParaRPr lang="en-US" dirty="0"/>
          </a:p>
        </p:txBody>
      </p:sp>
      <p:sp>
        <p:nvSpPr>
          <p:cNvPr id="3" name="Footer Placeholder 2">
            <a:extLst>
              <a:ext uri="{FF2B5EF4-FFF2-40B4-BE49-F238E27FC236}">
                <a16:creationId xmlns:a16="http://schemas.microsoft.com/office/drawing/2014/main" id="{5E82348C-75B0-4FAD-B938-374E4C3CF7C4}"/>
              </a:ext>
            </a:extLst>
          </p:cNvPr>
          <p:cNvSpPr>
            <a:spLocks noGrp="1"/>
          </p:cNvSpPr>
          <p:nvPr>
            <p:ph type="ftr" sz="quarter" idx="18"/>
          </p:nvPr>
        </p:nvSpPr>
        <p:spPr/>
        <p:txBody>
          <a:bodyPr/>
          <a:lstStyle/>
          <a:p>
            <a:r>
              <a:rPr lang="en-US" dirty="0"/>
              <a:t>© 2018 Cognizant</a:t>
            </a:r>
          </a:p>
        </p:txBody>
      </p:sp>
      <p:sp>
        <p:nvSpPr>
          <p:cNvPr id="4" name="Slide Number Placeholder 3">
            <a:extLst>
              <a:ext uri="{FF2B5EF4-FFF2-40B4-BE49-F238E27FC236}">
                <a16:creationId xmlns:a16="http://schemas.microsoft.com/office/drawing/2014/main" id="{A7C8C4C5-03BD-4CB4-9145-5AD4CD061F5B}"/>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3DB0EFEF-BBC8-473D-9AE1-F3955CF8ED7D}" type="datetime1">
              <a:rPr lang="en-US" smtClean="0"/>
              <a:t>2/9/2020</a:t>
            </a:fld>
            <a:endParaRPr lang="en-US" dirty="0"/>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p>
            <a:r>
              <a:rPr lang="en-US" dirty="0"/>
              <a:t>© 2018 Cognizant</a:t>
            </a:r>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8229691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053C89F2-7833-484F-A65C-662F6D68DDD3}" type="datetime1">
              <a:rPr lang="en-US" smtClean="0"/>
              <a:t>2/9/2020</a:t>
            </a:fld>
            <a:endParaRPr lang="en-US" dirty="0"/>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p>
            <a:r>
              <a:rPr lang="en-US" dirty="0"/>
              <a:t>© 2018 Cognizant</a:t>
            </a:r>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3522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2018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457200" y="384048"/>
            <a:ext cx="2385905" cy="512064"/>
          </a:xfrm>
          <a:prstGeom prst="rect">
            <a:avLst/>
          </a:prstGeom>
        </p:spPr>
      </p:pic>
    </p:spTree>
    <p:extLst>
      <p:ext uri="{BB962C8B-B14F-4D97-AF65-F5344CB8AC3E}">
        <p14:creationId xmlns:p14="http://schemas.microsoft.com/office/powerpoint/2010/main" val="14179232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92891E91-9488-4616-A4E9-562C551F1C22}" type="datetime1">
              <a:rPr lang="en-US" smtClean="0"/>
              <a:t>2/9/2020</a:t>
            </a:fld>
            <a:endParaRPr lang="en-US" dirty="0"/>
          </a:p>
        </p:txBody>
      </p:sp>
      <p:sp>
        <p:nvSpPr>
          <p:cNvPr id="3" name="Footer Placeholder 2">
            <a:extLst>
              <a:ext uri="{FF2B5EF4-FFF2-40B4-BE49-F238E27FC236}">
                <a16:creationId xmlns:a16="http://schemas.microsoft.com/office/drawing/2014/main" id="{699760E2-6197-4679-A293-2A1317EFAB4B}"/>
              </a:ext>
            </a:extLst>
          </p:cNvPr>
          <p:cNvSpPr>
            <a:spLocks noGrp="1"/>
          </p:cNvSpPr>
          <p:nvPr>
            <p:ph type="ftr" sz="quarter" idx="19"/>
          </p:nvPr>
        </p:nvSpPr>
        <p:spPr/>
        <p:txBody>
          <a:bodyPr/>
          <a:lstStyle/>
          <a:p>
            <a:r>
              <a:rPr lang="en-US" dirty="0"/>
              <a:t>© 2018 Cognizant</a:t>
            </a:r>
          </a:p>
        </p:txBody>
      </p:sp>
      <p:sp>
        <p:nvSpPr>
          <p:cNvPr id="5" name="Slide Number Placeholder 4">
            <a:extLst>
              <a:ext uri="{FF2B5EF4-FFF2-40B4-BE49-F238E27FC236}">
                <a16:creationId xmlns:a16="http://schemas.microsoft.com/office/drawing/2014/main" id="{DEF677D8-5DFC-45CA-854E-7E2FDF7D4794}"/>
              </a:ext>
            </a:extLst>
          </p:cNvPr>
          <p:cNvSpPr>
            <a:spLocks noGrp="1"/>
          </p:cNvSpPr>
          <p:nvPr>
            <p:ph type="sldNum" sz="quarter" idx="20"/>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475447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A3F262AA-DEDE-48CB-AC20-EF8642D85293}" type="datetime1">
              <a:rPr lang="en-US" smtClean="0"/>
              <a:t>2/9/2020</a:t>
            </a:fld>
            <a:endParaRPr lang="en-US" dirty="0"/>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p>
            <a:r>
              <a:rPr lang="en-US" dirty="0"/>
              <a:t>© 2018 Cognizant</a:t>
            </a:r>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469749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3588152" y="-972273"/>
            <a:ext cx="184731" cy="369332"/>
          </a:xfrm>
          <a:prstGeom prst="rect">
            <a:avLst/>
          </a:prstGeom>
          <a:noFill/>
        </p:spPr>
        <p:txBody>
          <a:bodyPr wrap="none" rtlCol="0">
            <a:spAutoFit/>
          </a:bodyPr>
          <a:lstStyle/>
          <a:p>
            <a:endParaRPr lang="en-US" dirty="0">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697" y="384048"/>
            <a:ext cx="2385905" cy="512064"/>
          </a:xfrm>
          <a:prstGeom prst="rect">
            <a:avLst/>
          </a:prstGeom>
        </p:spPr>
      </p:pic>
    </p:spTree>
    <p:extLst>
      <p:ext uri="{BB962C8B-B14F-4D97-AF65-F5344CB8AC3E}">
        <p14:creationId xmlns:p14="http://schemas.microsoft.com/office/powerpoint/2010/main" val="33427357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Header &amp; 2-Column (Numbered text on left)_To u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193222" y="222305"/>
            <a:ext cx="8385048" cy="795528"/>
          </a:xfrm>
        </p:spPr>
        <p:txBody>
          <a:bodyPr>
            <a:normAutofit/>
          </a:bodyPr>
          <a:lstStyle>
            <a:lvl1pPr>
              <a:defRPr sz="1800"/>
            </a:lvl1pPr>
          </a:lstStyle>
          <a:p>
            <a:r>
              <a:rPr lang="en-US" dirty="0"/>
              <a:t>Click to edit Master title style</a:t>
            </a:r>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a:xfrm>
            <a:off x="440228" y="4845802"/>
            <a:ext cx="1964901" cy="155448"/>
          </a:xfrm>
          <a:solidFill>
            <a:schemeClr val="bg1"/>
          </a:solidFill>
        </p:spPr>
        <p:txBody>
          <a:bodyPr/>
          <a:lstStyle>
            <a:lvl1pPr>
              <a:defRPr>
                <a:solidFill>
                  <a:schemeClr val="bg1">
                    <a:lumMod val="65000"/>
                  </a:schemeClr>
                </a:solidFill>
              </a:defRPr>
            </a:lvl1pPr>
          </a:lstStyle>
          <a:p>
            <a:pPr defTabSz="457189"/>
            <a:r>
              <a:rPr lang="en-US" smtClean="0">
                <a:solidFill>
                  <a:srgbClr val="FFFFFF">
                    <a:lumMod val="65000"/>
                  </a:srgbClr>
                </a:solidFill>
              </a:rPr>
              <a:t>© 2020  Cognizant Technology Solutions</a:t>
            </a:r>
            <a:endParaRPr lang="en-US" dirty="0">
              <a:solidFill>
                <a:srgbClr val="FFFFFF">
                  <a:lumMod val="65000"/>
                </a:srgbClr>
              </a:solidFill>
            </a:endParaRP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a:xfrm>
            <a:off x="184196" y="4845802"/>
            <a:ext cx="228600" cy="155448"/>
          </a:xfrm>
          <a:solidFill>
            <a:schemeClr val="bg1"/>
          </a:solidFill>
        </p:spPr>
        <p:txBody>
          <a:bodyPr/>
          <a:lstStyle>
            <a:lvl1pPr>
              <a:defRPr>
                <a:solidFill>
                  <a:schemeClr val="tx2"/>
                </a:solidFill>
              </a:defRPr>
            </a:lvl1pPr>
          </a:lstStyle>
          <a:p>
            <a:pPr defTabSz="457189"/>
            <a:fld id="{2EFEF571-C9B4-4D92-A7F7-315B894862A8}" type="slidenum">
              <a:rPr lang="en-US" smtClean="0"/>
              <a:pPr defTabSz="457189"/>
              <a:t>‹#›</a:t>
            </a:fld>
            <a:endParaRPr lang="en-US" dirty="0"/>
          </a:p>
        </p:txBody>
      </p:sp>
      <p:cxnSp>
        <p:nvCxnSpPr>
          <p:cNvPr id="5" name="Straight Connector 4"/>
          <p:cNvCxnSpPr/>
          <p:nvPr userDrawn="1"/>
        </p:nvCxnSpPr>
        <p:spPr>
          <a:xfrm>
            <a:off x="2508826" y="4923526"/>
            <a:ext cx="5112000" cy="0"/>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2"/>
          <a:stretch>
            <a:fillRect/>
          </a:stretch>
        </p:blipFill>
        <p:spPr>
          <a:xfrm>
            <a:off x="7788196" y="4755851"/>
            <a:ext cx="985838" cy="257175"/>
          </a:xfrm>
          <a:prstGeom prst="rect">
            <a:avLst/>
          </a:prstGeom>
        </p:spPr>
      </p:pic>
    </p:spTree>
    <p:extLst>
      <p:ext uri="{BB962C8B-B14F-4D97-AF65-F5344CB8AC3E}">
        <p14:creationId xmlns:p14="http://schemas.microsoft.com/office/powerpoint/2010/main" val="263799984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28"/>
            <a:ext cx="9144000" cy="5149664"/>
          </a:xfrm>
          <a:prstGeom prst="rect">
            <a:avLst/>
          </a:prstGeom>
        </p:spPr>
      </p:pic>
      <p:sp>
        <p:nvSpPr>
          <p:cNvPr id="4" name="Rectangle 3"/>
          <p:cNvSpPr/>
          <p:nvPr userDrawn="1"/>
        </p:nvSpPr>
        <p:spPr>
          <a:xfrm>
            <a:off x="0" y="1279433"/>
            <a:ext cx="9144000" cy="1838672"/>
          </a:xfrm>
          <a:prstGeom prst="rect">
            <a:avLst/>
          </a:prstGeom>
          <a:solidFill>
            <a:schemeClr val="tx2">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a:t>Presentation Title Goes Here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smtClean="0"/>
              <a:t>© 2020  Cognizant Technology Solutions</a:t>
            </a:r>
            <a:endParaRPr lang="en-US" dirty="0"/>
          </a:p>
        </p:txBody>
      </p:sp>
      <p:cxnSp>
        <p:nvCxnSpPr>
          <p:cNvPr id="7" name="Straight Connector 6"/>
          <p:cNvCxnSpPr/>
          <p:nvPr userDrawn="1"/>
        </p:nvCxnSpPr>
        <p:spPr>
          <a:xfrm>
            <a:off x="0" y="1279433"/>
            <a:ext cx="608511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0" y="3305737"/>
            <a:ext cx="6029325" cy="725298"/>
          </a:xfrm>
          <a:custGeom>
            <a:avLst/>
            <a:gdLst>
              <a:gd name="connsiteX0" fmla="*/ 0 w 8115300"/>
              <a:gd name="connsiteY0" fmla="*/ 0 h 967064"/>
              <a:gd name="connsiteX1" fmla="*/ 8115300 w 8115300"/>
              <a:gd name="connsiteY1" fmla="*/ 0 h 967064"/>
              <a:gd name="connsiteX2" fmla="*/ 8115300 w 8115300"/>
              <a:gd name="connsiteY2" fmla="*/ 967064 h 967064"/>
              <a:gd name="connsiteX3" fmla="*/ 0 w 8115300"/>
              <a:gd name="connsiteY3" fmla="*/ 967064 h 967064"/>
              <a:gd name="connsiteX4" fmla="*/ 0 w 8115300"/>
              <a:gd name="connsiteY4" fmla="*/ 0 h 967064"/>
              <a:gd name="connsiteX0" fmla="*/ 0 w 8115300"/>
              <a:gd name="connsiteY0" fmla="*/ 0 h 967064"/>
              <a:gd name="connsiteX1" fmla="*/ 8115300 w 8115300"/>
              <a:gd name="connsiteY1" fmla="*/ 0 h 967064"/>
              <a:gd name="connsiteX2" fmla="*/ 7372350 w 8115300"/>
              <a:gd name="connsiteY2" fmla="*/ 967064 h 967064"/>
              <a:gd name="connsiteX3" fmla="*/ 0 w 8115300"/>
              <a:gd name="connsiteY3" fmla="*/ 967064 h 967064"/>
              <a:gd name="connsiteX4" fmla="*/ 0 w 8115300"/>
              <a:gd name="connsiteY4" fmla="*/ 0 h 967064"/>
              <a:gd name="connsiteX0" fmla="*/ 0 w 8039100"/>
              <a:gd name="connsiteY0" fmla="*/ 0 h 967064"/>
              <a:gd name="connsiteX1" fmla="*/ 8039100 w 8039100"/>
              <a:gd name="connsiteY1" fmla="*/ 6350 h 967064"/>
              <a:gd name="connsiteX2" fmla="*/ 7372350 w 8039100"/>
              <a:gd name="connsiteY2" fmla="*/ 967064 h 967064"/>
              <a:gd name="connsiteX3" fmla="*/ 0 w 8039100"/>
              <a:gd name="connsiteY3" fmla="*/ 967064 h 967064"/>
              <a:gd name="connsiteX4" fmla="*/ 0 w 8039100"/>
              <a:gd name="connsiteY4" fmla="*/ 0 h 967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9100" h="967064">
                <a:moveTo>
                  <a:pt x="0" y="0"/>
                </a:moveTo>
                <a:lnTo>
                  <a:pt x="8039100" y="6350"/>
                </a:lnTo>
                <a:lnTo>
                  <a:pt x="7372350" y="967064"/>
                </a:lnTo>
                <a:lnTo>
                  <a:pt x="0" y="967064"/>
                </a:lnTo>
                <a:lnTo>
                  <a:pt x="0" y="0"/>
                </a:lnTo>
                <a:close/>
              </a:path>
            </a:pathLst>
          </a:custGeom>
          <a:solidFill>
            <a:schemeClr val="tx2">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363783"/>
            <a:ext cx="5029200" cy="538609"/>
          </a:xfrm>
        </p:spPr>
        <p:txBody>
          <a:bodyPr>
            <a:spAutoFit/>
          </a:bodyPr>
          <a:lstStyle>
            <a:lvl1pPr marL="0" marR="0" indent="0" algn="l" defTabSz="914378"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594" indent="-228594" algn="l">
              <a:spcBef>
                <a:spcPts val="600"/>
              </a:spcBef>
              <a:buClrTx/>
              <a:buSzPct val="125000"/>
              <a:buFont typeface="Arial" panose="020B0604020202020204" pitchFamily="34" charset="0"/>
              <a:buChar char="•"/>
              <a:defRPr sz="1200">
                <a:solidFill>
                  <a:schemeClr val="bg1"/>
                </a:solidFill>
              </a:defRPr>
            </a:lvl3pPr>
            <a:lvl4pPr marL="228594" indent="-228594" algn="l">
              <a:spcBef>
                <a:spcPts val="600"/>
              </a:spcBef>
              <a:buClrTx/>
              <a:buSzPct val="125000"/>
              <a:buFont typeface="Arial" panose="020B0604020202020204" pitchFamily="34" charset="0"/>
              <a:buChar char="•"/>
              <a:defRPr sz="1200">
                <a:solidFill>
                  <a:schemeClr val="bg1"/>
                </a:solidFill>
              </a:defRPr>
            </a:lvl4pPr>
            <a:lvl5pPr marL="228594" indent="-228594" algn="l">
              <a:spcBef>
                <a:spcPts val="600"/>
              </a:spcBef>
              <a:buClrTx/>
              <a:buSzPct val="125000"/>
              <a:buFont typeface="Arial" panose="020B0604020202020204" pitchFamily="34" charset="0"/>
              <a:buChar char="•"/>
              <a:defRPr sz="1200">
                <a:solidFill>
                  <a:schemeClr val="bg1"/>
                </a:solidFill>
              </a:defRPr>
            </a:lvl5pPr>
            <a:lvl6pPr marL="228594" indent="-228594" algn="l">
              <a:spcBef>
                <a:spcPts val="600"/>
              </a:spcBef>
              <a:buClrTx/>
              <a:buSzPct val="125000"/>
              <a:buFont typeface="Arial" panose="020B0604020202020204" pitchFamily="34" charset="0"/>
              <a:buChar char="•"/>
              <a:defRPr sz="1200">
                <a:solidFill>
                  <a:schemeClr val="bg1"/>
                </a:solidFill>
              </a:defRPr>
            </a:lvl6pPr>
            <a:lvl7pPr marL="228594" indent="-228594" algn="l">
              <a:spcBef>
                <a:spcPts val="600"/>
              </a:spcBef>
              <a:buClrTx/>
              <a:buSzPct val="125000"/>
              <a:buFont typeface="Arial" panose="020B0604020202020204" pitchFamily="34" charset="0"/>
              <a:buChar char="•"/>
              <a:defRPr sz="1200">
                <a:solidFill>
                  <a:schemeClr val="bg1"/>
                </a:solidFill>
              </a:defRPr>
            </a:lvl7pPr>
            <a:lvl8pPr marL="228594" indent="-228594" algn="l">
              <a:spcBef>
                <a:spcPts val="600"/>
              </a:spcBef>
              <a:buClrTx/>
              <a:buSzPct val="125000"/>
              <a:buFont typeface="Arial" panose="020B0604020202020204" pitchFamily="34" charset="0"/>
              <a:buChar char="•"/>
              <a:defRPr sz="1200">
                <a:solidFill>
                  <a:schemeClr val="bg1"/>
                </a:solidFill>
              </a:defRPr>
            </a:lvl8pPr>
            <a:lvl9pPr marL="228594" indent="-228594" algn="l">
              <a:spcBef>
                <a:spcPts val="600"/>
              </a:spcBef>
              <a:buClrTx/>
              <a:buSzPct val="125000"/>
              <a:buFont typeface="Arial" panose="020B0604020202020204" pitchFamily="34" charset="0"/>
              <a:buChar char="•"/>
              <a:defRPr sz="1200">
                <a:solidFill>
                  <a:schemeClr val="bg1"/>
                </a:solidFill>
              </a:defRPr>
            </a:lvl9pPr>
          </a:lstStyle>
          <a:p>
            <a:pPr lvl="0"/>
            <a:r>
              <a:rPr lang="en-US"/>
              <a:t>Speaker’s Full Name</a:t>
            </a:r>
          </a:p>
          <a:p>
            <a:pPr lvl="1"/>
            <a:r>
              <a:rPr lang="en-US"/>
              <a:t>Speaker’s title</a:t>
            </a:r>
          </a:p>
        </p:txBody>
      </p:sp>
      <p:cxnSp>
        <p:nvCxnSpPr>
          <p:cNvPr id="15" name="Straight Connector 14"/>
          <p:cNvCxnSpPr/>
          <p:nvPr userDrawn="1"/>
        </p:nvCxnSpPr>
        <p:spPr>
          <a:xfrm>
            <a:off x="3271837" y="3118105"/>
            <a:ext cx="608511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1504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67" y="5976"/>
            <a:ext cx="9122444"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bg1"/>
                </a:solidFill>
              </a:defRPr>
            </a:lvl1pPr>
          </a:lstStyle>
          <a:p>
            <a:r>
              <a:rPr lang="en-US"/>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bg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a:t>Name</a:t>
            </a:r>
            <a:br>
              <a:rPr lang="en-US"/>
            </a:br>
            <a:r>
              <a:rPr lang="en-US"/>
              <a:t>Email (optional)</a:t>
            </a:r>
          </a:p>
        </p:txBody>
      </p:sp>
      <p:sp>
        <p:nvSpPr>
          <p:cNvPr id="6" name="TextBox 5"/>
          <p:cNvSpPr txBox="1"/>
          <p:nvPr userDrawn="1"/>
        </p:nvSpPr>
        <p:spPr>
          <a:xfrm>
            <a:off x="3588153" y="-972272"/>
            <a:ext cx="184731" cy="369332"/>
          </a:xfrm>
          <a:prstGeom prst="rect">
            <a:avLst/>
          </a:prstGeom>
          <a:noFill/>
        </p:spPr>
        <p:txBody>
          <a:bodyPr wrap="none" rtlCol="0">
            <a:spAutoFit/>
          </a:bodyPr>
          <a:lstStyle/>
          <a:p>
            <a:endParaRPr lang="en-US" sz="1800">
              <a:solidFill>
                <a:schemeClr val="tx2"/>
              </a:solidFill>
            </a:endParaRPr>
          </a:p>
        </p:txBody>
      </p:sp>
    </p:spTree>
    <p:extLst>
      <p:ext uri="{BB962C8B-B14F-4D97-AF65-F5344CB8AC3E}">
        <p14:creationId xmlns:p14="http://schemas.microsoft.com/office/powerpoint/2010/main" val="120903339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D458313F-8A13-4A41-A8D7-31FB2FB074CF}" type="datetime1">
              <a:rPr lang="en-US" smtClean="0"/>
              <a:t>2/9/2020</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dirty="0"/>
              <a:t>© 2018 Cognizant</a:t>
            </a: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cxnSp>
        <p:nvCxnSpPr>
          <p:cNvPr id="5" name="Straight Connector 4"/>
          <p:cNvCxnSpPr/>
          <p:nvPr userDrawn="1"/>
        </p:nvCxnSpPr>
        <p:spPr>
          <a:xfrm>
            <a:off x="137468" y="666074"/>
            <a:ext cx="8184599" cy="6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262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3621024" y="1261872"/>
            <a:ext cx="5141976"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457200" lvl="1" indent="-457200">
              <a:buNone/>
            </a:pPr>
            <a:endParaRPr kumimoji="0" lang="en-US" sz="2800"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381000" y="1261871"/>
            <a:ext cx="2757488" cy="3319272"/>
          </a:xfrm>
          <a:noFill/>
        </p:spPr>
        <p:txBody>
          <a:bodyPr/>
          <a:lstStyle>
            <a:lvl1pPr marL="0" marR="0" indent="0" algn="l" defTabSz="457200" rtl="0" eaLnBrk="1" fontAlgn="auto" latinLnBrk="0" hangingPunct="1">
              <a:lnSpc>
                <a:spcPct val="90000"/>
              </a:lnSpc>
              <a:spcBef>
                <a:spcPts val="600"/>
              </a:spcBef>
              <a:spcAft>
                <a:spcPts val="0"/>
              </a:spcAft>
              <a:buClrTx/>
              <a:buSzTx/>
              <a:buFont typeface="Arial"/>
              <a:buNone/>
              <a:tabLst/>
              <a:defRPr>
                <a:solidFill>
                  <a:schemeClr val="bg1"/>
                </a:solidFill>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fld id="{669E508C-8E0B-469F-A2D9-AC62101F5C05}" type="datetime1">
              <a:rPr lang="en-US" smtClean="0"/>
              <a:t>2/9/2020</a:t>
            </a:fld>
            <a:endParaRPr lang="en-US" dirty="0"/>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r>
              <a:rPr lang="en-US" dirty="0"/>
              <a:t>© 2018 Cognizant</a:t>
            </a:r>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06916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377952" y="1261872"/>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fld id="{86A04BE0-EF35-4D6F-B801-4137CADB0D75}" type="datetime1">
              <a:rPr lang="en-US" smtClean="0"/>
              <a:t>2/9/2020</a:t>
            </a:fld>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dirty="0"/>
              <a:t>© 2018 Cognizant</a:t>
            </a:r>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7641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D458313F-8A13-4A41-A8D7-31FB2FB074CF}" type="datetime1">
              <a:rPr lang="en-US" smtClean="0"/>
              <a:t>2/9/2020</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dirty="0"/>
              <a:t>© 2018 Cognizant</a:t>
            </a: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cxnSp>
        <p:nvCxnSpPr>
          <p:cNvPr id="5" name="Straight Connector 4"/>
          <p:cNvCxnSpPr/>
          <p:nvPr userDrawn="1"/>
        </p:nvCxnSpPr>
        <p:spPr>
          <a:xfrm>
            <a:off x="137468" y="666074"/>
            <a:ext cx="8184599" cy="6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61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87947146-9954-4458-9279-AA08A3B071CD}" type="datetime1">
              <a:rPr lang="en-US" smtClean="0"/>
              <a:t>2/9/2020</a:t>
            </a:fld>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78684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29509183-A3A4-4971-BEBF-1DCDFEAEA734}" type="datetime1">
              <a:rPr lang="en-US" smtClean="0"/>
              <a:t>2/9/2020</a:t>
            </a:fld>
            <a:endParaRPr lang="en-US" dirty="0"/>
          </a:p>
        </p:txBody>
      </p:sp>
      <p:sp>
        <p:nvSpPr>
          <p:cNvPr id="6" name="Footer Placeholder 5">
            <a:extLst>
              <a:ext uri="{FF2B5EF4-FFF2-40B4-BE49-F238E27FC236}">
                <a16:creationId xmlns:a16="http://schemas.microsoft.com/office/drawing/2014/main" id="{F38FFCDF-15C2-443A-9747-477B83B8CFC9}"/>
              </a:ext>
            </a:extLst>
          </p:cNvPr>
          <p:cNvSpPr>
            <a:spLocks noGrp="1"/>
          </p:cNvSpPr>
          <p:nvPr>
            <p:ph type="ftr" sz="quarter" idx="15"/>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C4063F49-35A6-44FE-8D1B-AF1E3728CAC2}"/>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95021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7C6C5538-3BC1-4274-BECE-326EC075782F}" type="datetime1">
              <a:rPr lang="en-US" smtClean="0"/>
              <a:t>2/9/2020</a:t>
            </a:fld>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526569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2.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72C7141F-1075-416F-B85B-2A67B4DBA6BF}" type="datetime1">
              <a:rPr lang="en-US" smtClean="0"/>
              <a:t>2/9/2020</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2018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422930743"/>
      </p:ext>
    </p:extLst>
  </p:cSld>
  <p:clrMap bg1="lt1" tx1="dk1" bg2="lt2" tx2="dk2" accent1="accent1" accent2="accent2" accent3="accent3" accent4="accent4" accent5="accent5" accent6="accent6" hlink="hlink" folHlink="folHlink"/>
  <p:sldLayoutIdLst>
    <p:sldLayoutId id="2147483812" r:id="rId1"/>
    <p:sldLayoutId id="2147483810" r:id="rId2"/>
    <p:sldLayoutId id="2147483813" r:id="rId3"/>
    <p:sldLayoutId id="2147483724" r:id="rId4"/>
    <p:sldLayoutId id="2147483725" r:id="rId5"/>
    <p:sldLayoutId id="2147483709" r:id="rId6"/>
    <p:sldLayoutId id="2147483711" r:id="rId7"/>
    <p:sldLayoutId id="2147483726" r:id="rId8"/>
    <p:sldLayoutId id="2147483793" r:id="rId9"/>
    <p:sldLayoutId id="2147483794" r:id="rId10"/>
    <p:sldLayoutId id="2147483720" r:id="rId11"/>
    <p:sldLayoutId id="2147483783" r:id="rId12"/>
    <p:sldLayoutId id="2147483784" r:id="rId13"/>
    <p:sldLayoutId id="2147483727" r:id="rId14"/>
    <p:sldLayoutId id="2147483776" r:id="rId15"/>
    <p:sldLayoutId id="2147483806" r:id="rId16"/>
    <p:sldLayoutId id="2147483807" r:id="rId17"/>
    <p:sldLayoutId id="2147483781" r:id="rId18"/>
    <p:sldLayoutId id="2147483808" r:id="rId19"/>
    <p:sldLayoutId id="2147483809" r:id="rId20"/>
    <p:sldLayoutId id="2147483797" r:id="rId21"/>
    <p:sldLayoutId id="2147483798" r:id="rId22"/>
    <p:sldLayoutId id="2147483799" r:id="rId23"/>
    <p:sldLayoutId id="2147483700" r:id="rId24"/>
    <p:sldLayoutId id="2147483663" r:id="rId25"/>
    <p:sldLayoutId id="2147483683" r:id="rId26"/>
    <p:sldLayoutId id="2147483682" r:id="rId27"/>
    <p:sldLayoutId id="2147483664" r:id="rId28"/>
    <p:sldLayoutId id="2147483670" r:id="rId29"/>
    <p:sldLayoutId id="2147483733" r:id="rId30"/>
    <p:sldLayoutId id="2147483782" r:id="rId31"/>
    <p:sldLayoutId id="2147483672" r:id="rId32"/>
  </p:sldLayoutIdLst>
  <p:hf hd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endParaRPr lang="en-US"/>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2"/>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 Technology Solutions</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tx2"/>
                </a:solidFill>
              </a:defRPr>
            </a:lvl1pPr>
          </a:lstStyle>
          <a:p>
            <a:fld id="{2EFEF571-C9B4-4D92-A7F7-315B894862A8}" type="slidenum">
              <a:rPr lang="en-US" smtClean="0"/>
              <a:pPr/>
              <a:t>‹#›</a:t>
            </a:fld>
            <a:endParaRPr lang="en-US"/>
          </a:p>
        </p:txBody>
      </p:sp>
    </p:spTree>
    <p:extLst>
      <p:ext uri="{BB962C8B-B14F-4D97-AF65-F5344CB8AC3E}">
        <p14:creationId xmlns:p14="http://schemas.microsoft.com/office/powerpoint/2010/main" val="4105900097"/>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20" r:id="rId4"/>
  </p:sldLayoutIdLst>
  <p:hf hdr="0" dt="0"/>
  <p:txStyles>
    <p:titleStyle>
      <a:lvl1pPr algn="l" defTabSz="914378" rtl="0" eaLnBrk="1" latinLnBrk="0" hangingPunct="1">
        <a:lnSpc>
          <a:spcPct val="90000"/>
        </a:lnSpc>
        <a:spcBef>
          <a:spcPct val="0"/>
        </a:spcBef>
        <a:buNone/>
        <a:defRPr sz="2400" kern="1200">
          <a:solidFill>
            <a:schemeClr val="tx2"/>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594" indent="-228594" algn="l" defTabSz="914378"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189"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783" indent="-228594" algn="l" defTabSz="914378"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378"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hyperlink" Target="https://docs.aws.amazon.com/ec2/index.html" TargetMode="External"/><Relationship Id="rId2" Type="http://schemas.openxmlformats.org/officeDocument/2006/relationships/hyperlink" Target="https://aws.amazon.com/ec2/" TargetMode="Externa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A215C6-E2F4-4E90-969D-C8C5FEDD8C4E}"/>
              </a:ext>
            </a:extLst>
          </p:cNvPr>
          <p:cNvSpPr>
            <a:spLocks noGrp="1"/>
          </p:cNvSpPr>
          <p:nvPr>
            <p:ph type="ctrTitle"/>
          </p:nvPr>
        </p:nvSpPr>
        <p:spPr>
          <a:xfrm>
            <a:off x="919428" y="1954219"/>
            <a:ext cx="7143024" cy="498598"/>
          </a:xfrm>
        </p:spPr>
        <p:txBody>
          <a:bodyPr/>
          <a:lstStyle/>
          <a:p>
            <a:r>
              <a:rPr lang="en-US" sz="3600" dirty="0">
                <a:latin typeface="Calibri" panose="020F0502020204030204" pitchFamily="34" charset="0"/>
                <a:cs typeface="Calibri" panose="020F0502020204030204" pitchFamily="34" charset="0"/>
              </a:rPr>
              <a:t>Amazon </a:t>
            </a:r>
            <a:r>
              <a:rPr lang="en-US" sz="3600" dirty="0" smtClean="0">
                <a:latin typeface="Calibri" panose="020F0502020204030204" pitchFamily="34" charset="0"/>
                <a:cs typeface="Calibri" panose="020F0502020204030204" pitchFamily="34" charset="0"/>
              </a:rPr>
              <a:t>E</a:t>
            </a:r>
            <a:r>
              <a:rPr lang="en-US" sz="3600" dirty="0" smtClean="0">
                <a:latin typeface="Calibri" panose="020F0502020204030204" pitchFamily="34" charset="0"/>
                <a:cs typeface="Calibri" panose="020F0502020204030204" pitchFamily="34" charset="0"/>
              </a:rPr>
              <a:t>lastic </a:t>
            </a:r>
            <a:r>
              <a:rPr lang="en-US" sz="3600" dirty="0">
                <a:latin typeface="Calibri" panose="020F0502020204030204" pitchFamily="34" charset="0"/>
                <a:cs typeface="Calibri" panose="020F0502020204030204" pitchFamily="34" charset="0"/>
              </a:rPr>
              <a:t>Compute Cloud (EC2)</a:t>
            </a:r>
            <a:endParaRPr lang="en-US" sz="1800" dirty="0">
              <a:latin typeface="Calibri" panose="020F0502020204030204" pitchFamily="34" charset="0"/>
              <a:cs typeface="Calibri" panose="020F0502020204030204" pitchFamily="34" charset="0"/>
            </a:endParaRPr>
          </a:p>
        </p:txBody>
      </p:sp>
      <p:sp>
        <p:nvSpPr>
          <p:cNvPr id="6" name="Footer Placeholder 5"/>
          <p:cNvSpPr>
            <a:spLocks noGrp="1"/>
          </p:cNvSpPr>
          <p:nvPr>
            <p:ph type="ftr" sz="quarter" idx="11"/>
          </p:nvPr>
        </p:nvSpPr>
        <p:spPr/>
        <p:txBody>
          <a:bodyPr/>
          <a:lstStyle/>
          <a:p>
            <a:pPr defTabSz="685800"/>
            <a:r>
              <a:rPr lang="en-US" dirty="0">
                <a:solidFill>
                  <a:srgbClr val="FFFFFF"/>
                </a:solidFill>
                <a:latin typeface="Arial" panose="020B0604020202020204"/>
              </a:rPr>
              <a:t>© 2020  Cognizant Technology Solutions</a:t>
            </a:r>
          </a:p>
        </p:txBody>
      </p:sp>
    </p:spTree>
    <p:extLst>
      <p:ext uri="{BB962C8B-B14F-4D97-AF65-F5344CB8AC3E}">
        <p14:creationId xmlns:p14="http://schemas.microsoft.com/office/powerpoint/2010/main" val="1030204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smtClean="0">
                <a:latin typeface="Calibri" panose="020F0502020204030204" pitchFamily="34" charset="0"/>
                <a:cs typeface="Calibri" panose="020F0502020204030204" pitchFamily="34" charset="0"/>
              </a:rPr>
              <a:t>Amazon 	EC2 </a:t>
            </a:r>
            <a:r>
              <a:rPr lang="en-US" sz="2000" b="1" dirty="0">
                <a:latin typeface="Calibri" panose="020F0502020204030204" pitchFamily="34" charset="0"/>
                <a:cs typeface="Calibri" panose="020F0502020204030204" pitchFamily="34" charset="0"/>
              </a:rPr>
              <a:t>Instance </a:t>
            </a:r>
            <a:r>
              <a:rPr lang="en-US" sz="2000" b="1" dirty="0">
                <a:latin typeface="Calibri" panose="020F0502020204030204" pitchFamily="34" charset="0"/>
                <a:cs typeface="Calibri" panose="020F0502020204030204" pitchFamily="34" charset="0"/>
              </a:rPr>
              <a:t>Types </a:t>
            </a:r>
            <a:r>
              <a:rPr lang="en-US" sz="2000" b="1" dirty="0">
                <a:latin typeface="Calibri" panose="020F0502020204030204" pitchFamily="34" charset="0"/>
                <a:cs typeface="Calibri" panose="020F0502020204030204" pitchFamily="34" charset="0"/>
              </a:rPr>
              <a:t>– Contd.</a:t>
            </a: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10</a:t>
            </a:fld>
            <a:endParaRPr lang="en-US" dirty="0"/>
          </a:p>
        </p:txBody>
      </p:sp>
      <p:sp>
        <p:nvSpPr>
          <p:cNvPr id="8" name="AutoShape 2" descr="Avatar"/>
          <p:cNvSpPr>
            <a:spLocks noGrp="1" noChangeAspect="1" noChangeArrowheads="1"/>
          </p:cNvSpPr>
          <p:nvPr>
            <p:ph idx="1"/>
          </p:nvPr>
        </p:nvSpPr>
        <p:spPr bwMode="auto">
          <a:xfrm>
            <a:off x="384047" y="776748"/>
            <a:ext cx="8148037" cy="38542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lgn="just">
              <a:spcBef>
                <a:spcPct val="20000"/>
              </a:spcBef>
              <a:defRPr/>
            </a:pPr>
            <a:endParaRPr lang="en-US" sz="1100" b="1" dirty="0" smtClean="0">
              <a:latin typeface="Verdana" panose="020B0604030504040204" pitchFamily="34" charset="0"/>
              <a:ea typeface="Verdana" panose="020B0604030504040204" pitchFamily="34" charset="0"/>
            </a:endParaRPr>
          </a:p>
          <a:p>
            <a:pPr lvl="0" algn="just">
              <a:spcBef>
                <a:spcPct val="20000"/>
              </a:spcBef>
              <a:defRPr/>
            </a:pPr>
            <a:r>
              <a:rPr lang="en-US" sz="1100" b="1" dirty="0" smtClean="0">
                <a:latin typeface="Verdana" panose="020B0604030504040204" pitchFamily="34" charset="0"/>
                <a:ea typeface="Verdana" panose="020B0604030504040204" pitchFamily="34" charset="0"/>
              </a:rPr>
              <a:t>Accelerated </a:t>
            </a:r>
            <a:r>
              <a:rPr lang="en-US" sz="1100" b="1" dirty="0">
                <a:latin typeface="Verdana" panose="020B0604030504040204" pitchFamily="34" charset="0"/>
                <a:ea typeface="Verdana" panose="020B0604030504040204" pitchFamily="34" charset="0"/>
              </a:rPr>
              <a:t>Computing</a:t>
            </a:r>
          </a:p>
          <a:p>
            <a:pPr marL="628650" lvl="1" indent="-171450" algn="just">
              <a:buFont typeface="Wingdings" panose="05000000000000000000" pitchFamily="2" charset="2"/>
              <a:buChar char="§"/>
            </a:pPr>
            <a:r>
              <a:rPr lang="en-US" sz="1100" dirty="0" smtClean="0">
                <a:latin typeface="Verdana" panose="020B0604030504040204" pitchFamily="34" charset="0"/>
                <a:ea typeface="Verdana" panose="020B0604030504040204" pitchFamily="34" charset="0"/>
              </a:rPr>
              <a:t>Accelerated </a:t>
            </a:r>
            <a:r>
              <a:rPr lang="en-US" sz="1100" dirty="0">
                <a:latin typeface="Verdana" panose="020B0604030504040204" pitchFamily="34" charset="0"/>
                <a:ea typeface="Verdana" panose="020B0604030504040204" pitchFamily="34" charset="0"/>
              </a:rPr>
              <a:t>computing instances use hardware accelerators, or co-processors, to perform functions, such as floating point number calculations, graphics processing, or data pattern matching, more efficiently than is possible in software running on CPUs</a:t>
            </a:r>
            <a:r>
              <a:rPr lang="en-US" sz="1100" dirty="0" smtClean="0">
                <a:latin typeface="Verdana" panose="020B0604030504040204" pitchFamily="34" charset="0"/>
                <a:ea typeface="Verdana" panose="020B0604030504040204" pitchFamily="34" charset="0"/>
              </a:rPr>
              <a:t>.</a:t>
            </a:r>
            <a:endParaRPr lang="en-US" sz="1100" dirty="0">
              <a:latin typeface="Verdana" panose="020B0604030504040204" pitchFamily="34" charset="0"/>
              <a:ea typeface="Verdana" panose="020B0604030504040204" pitchFamily="34" charset="0"/>
            </a:endParaRPr>
          </a:p>
          <a:p>
            <a:pPr marL="457189" lvl="3" indent="0">
              <a:buNone/>
            </a:pPr>
            <a:r>
              <a:rPr lang="en-US" sz="900" dirty="0">
                <a:latin typeface="Verdana" panose="020B0604030504040204" pitchFamily="34" charset="0"/>
                <a:ea typeface="Verdana" panose="020B0604030504040204" pitchFamily="34" charset="0"/>
              </a:rPr>
              <a:t>e.g.- P3, P2, G3 etc.</a:t>
            </a:r>
          </a:p>
          <a:p>
            <a:pPr lvl="0" algn="just">
              <a:spcBef>
                <a:spcPct val="20000"/>
              </a:spcBef>
              <a:defRPr/>
            </a:pPr>
            <a:endParaRPr lang="en-US" sz="1100" b="1" dirty="0" smtClean="0">
              <a:latin typeface="Verdana" panose="020B0604030504040204" pitchFamily="34" charset="0"/>
              <a:ea typeface="Verdana" panose="020B0604030504040204" pitchFamily="34" charset="0"/>
            </a:endParaRPr>
          </a:p>
          <a:p>
            <a:pPr lvl="0" algn="just">
              <a:spcBef>
                <a:spcPct val="20000"/>
              </a:spcBef>
              <a:defRPr/>
            </a:pPr>
            <a:r>
              <a:rPr lang="en-US" sz="1100" b="1" dirty="0" smtClean="0">
                <a:latin typeface="Verdana" panose="020B0604030504040204" pitchFamily="34" charset="0"/>
                <a:ea typeface="Verdana" panose="020B0604030504040204" pitchFamily="34" charset="0"/>
              </a:rPr>
              <a:t>Storage </a:t>
            </a:r>
            <a:r>
              <a:rPr lang="en-US" sz="1100" b="1" dirty="0">
                <a:latin typeface="Verdana" panose="020B0604030504040204" pitchFamily="34" charset="0"/>
                <a:ea typeface="Verdana" panose="020B0604030504040204" pitchFamily="34" charset="0"/>
              </a:rPr>
              <a:t>Optimized</a:t>
            </a:r>
          </a:p>
          <a:p>
            <a:pPr marL="742950" lvl="1" indent="-285750">
              <a:buFont typeface="Wingdings" panose="05000000000000000000" pitchFamily="2" charset="2"/>
              <a:buChar char="§"/>
            </a:pPr>
            <a:r>
              <a:rPr lang="en-US" sz="1100" dirty="0">
                <a:latin typeface="Verdana" panose="020B0604030504040204" pitchFamily="34" charset="0"/>
                <a:ea typeface="Verdana" panose="020B0604030504040204" pitchFamily="34" charset="0"/>
              </a:rPr>
              <a:t>Storage optimized instances are designed for workloads that require high, sequential read and write access to very large data sets on local storage. They are optimized to deliver tens of thousands of low-latency, random I/O operations per second (IOPS) to applications. Optimized for low latency, very high random I/O performance.</a:t>
            </a:r>
          </a:p>
          <a:p>
            <a:pPr marL="457189" lvl="3" indent="0">
              <a:buNone/>
            </a:pPr>
            <a:r>
              <a:rPr lang="en-US" sz="900" dirty="0" smtClean="0">
                <a:latin typeface="Verdana" panose="020B0604030504040204" pitchFamily="34" charset="0"/>
                <a:ea typeface="Verdana" panose="020B0604030504040204" pitchFamily="34" charset="0"/>
              </a:rPr>
              <a:t>e.g</a:t>
            </a:r>
            <a:r>
              <a:rPr lang="en-US" sz="900" dirty="0">
                <a:latin typeface="Verdana" panose="020B0604030504040204" pitchFamily="34" charset="0"/>
                <a:ea typeface="Verdana" panose="020B0604030504040204" pitchFamily="34" charset="0"/>
              </a:rPr>
              <a:t>. - H1, I3, D2 etc.</a:t>
            </a:r>
          </a:p>
          <a:p>
            <a:pPr marL="0" lvl="1" indent="0">
              <a:buNone/>
            </a:pPr>
            <a:endParaRPr lang="en-US" sz="1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36508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smtClean="0">
                <a:latin typeface="Calibri" panose="020F0502020204030204" pitchFamily="34" charset="0"/>
                <a:cs typeface="Calibri" panose="020F0502020204030204" pitchFamily="34" charset="0"/>
              </a:rPr>
              <a:t>Amazon 	</a:t>
            </a:r>
            <a:r>
              <a:rPr lang="en-US" sz="2000" b="1" dirty="0">
                <a:latin typeface="Calibri" panose="020F0502020204030204" pitchFamily="34" charset="0"/>
                <a:cs typeface="Calibri" panose="020F0502020204030204" pitchFamily="34" charset="0"/>
              </a:rPr>
              <a:t>Elastic </a:t>
            </a:r>
            <a:r>
              <a:rPr lang="en-US" sz="2000" b="1" dirty="0">
                <a:latin typeface="Calibri" panose="020F0502020204030204" pitchFamily="34" charset="0"/>
                <a:cs typeface="Calibri" panose="020F0502020204030204" pitchFamily="34" charset="0"/>
              </a:rPr>
              <a:t>Block </a:t>
            </a:r>
            <a:r>
              <a:rPr lang="en-US" sz="2000" b="1" dirty="0">
                <a:latin typeface="Calibri" panose="020F0502020204030204" pitchFamily="34" charset="0"/>
                <a:cs typeface="Calibri" panose="020F0502020204030204" pitchFamily="34" charset="0"/>
              </a:rPr>
              <a:t>Storage (EBS)</a:t>
            </a: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11</a:t>
            </a:fld>
            <a:endParaRPr lang="en-US" dirty="0"/>
          </a:p>
        </p:txBody>
      </p:sp>
      <p:sp>
        <p:nvSpPr>
          <p:cNvPr id="8" name="AutoShape 2" descr="Avatar"/>
          <p:cNvSpPr>
            <a:spLocks noGrp="1" noChangeAspect="1" noChangeArrowheads="1"/>
          </p:cNvSpPr>
          <p:nvPr>
            <p:ph idx="1"/>
          </p:nvPr>
        </p:nvSpPr>
        <p:spPr bwMode="auto">
          <a:xfrm>
            <a:off x="384047" y="776748"/>
            <a:ext cx="8148037" cy="38542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lvl="1" indent="0">
              <a:buNone/>
            </a:pPr>
            <a:endParaRPr lang="en-US" sz="1100" dirty="0" smtClean="0">
              <a:latin typeface="Verdana" panose="020B0604030504040204" pitchFamily="34" charset="0"/>
              <a:ea typeface="Verdana" panose="020B0604030504040204" pitchFamily="34" charset="0"/>
            </a:endParaRPr>
          </a:p>
          <a:p>
            <a:pPr marL="0" lvl="1" indent="0">
              <a:buNone/>
            </a:pPr>
            <a:endParaRPr lang="en-US" sz="1000" dirty="0">
              <a:latin typeface="Verdana" panose="020B0604030504040204" pitchFamily="34" charset="0"/>
              <a:ea typeface="Verdana" panose="020B0604030504040204" pitchFamily="34" charset="0"/>
            </a:endParaRPr>
          </a:p>
        </p:txBody>
      </p:sp>
      <p:sp>
        <p:nvSpPr>
          <p:cNvPr id="5" name="AutoShape 2" descr="Avatar"/>
          <p:cNvSpPr txBox="1">
            <a:spLocks noChangeAspect="1" noChangeArrowheads="1"/>
          </p:cNvSpPr>
          <p:nvPr/>
        </p:nvSpPr>
        <p:spPr bwMode="auto">
          <a:xfrm>
            <a:off x="390196" y="776748"/>
            <a:ext cx="8148037" cy="38542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Autofit/>
          </a:bodyPr>
          <a:lst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594" indent="-228594" algn="l" defTabSz="914378"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189"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783" indent="-228594" algn="l" defTabSz="914378"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378"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algn="just">
              <a:spcBef>
                <a:spcPts val="0"/>
              </a:spcBef>
            </a:pPr>
            <a:endParaRPr lang="en-US" sz="1100" dirty="0" smtClean="0">
              <a:latin typeface="Verdana" panose="020B0604030504040204" pitchFamily="34" charset="0"/>
              <a:ea typeface="Verdana" panose="020B0604030504040204" pitchFamily="34" charset="0"/>
            </a:endParaRPr>
          </a:p>
          <a:p>
            <a:pPr marL="285750" indent="-285750" algn="just">
              <a:spcBef>
                <a:spcPts val="0"/>
              </a:spcBef>
              <a:buFont typeface="Wingdings" panose="05000000000000000000" pitchFamily="2" charset="2"/>
              <a:buChar char="§"/>
            </a:pPr>
            <a:r>
              <a:rPr lang="en-US" sz="1100" dirty="0" smtClean="0">
                <a:latin typeface="Verdana" panose="020B0604030504040204" pitchFamily="34" charset="0"/>
                <a:ea typeface="Verdana" panose="020B0604030504040204" pitchFamily="34" charset="0"/>
              </a:rPr>
              <a:t>EC2 </a:t>
            </a:r>
            <a:r>
              <a:rPr lang="en-US" sz="1100" dirty="0">
                <a:latin typeface="Verdana" panose="020B0604030504040204" pitchFamily="34" charset="0"/>
                <a:ea typeface="Verdana" panose="020B0604030504040204" pitchFamily="34" charset="0"/>
              </a:rPr>
              <a:t>Virtual server on cloud, EBS Virtual disk on cloud</a:t>
            </a:r>
          </a:p>
          <a:p>
            <a:pPr algn="just">
              <a:spcBef>
                <a:spcPts val="0"/>
              </a:spcBef>
            </a:pPr>
            <a:endParaRPr lang="en-US" sz="1100" dirty="0">
              <a:latin typeface="Verdana" panose="020B0604030504040204" pitchFamily="34" charset="0"/>
              <a:ea typeface="Verdana" panose="020B0604030504040204" pitchFamily="34" charset="0"/>
            </a:endParaRPr>
          </a:p>
          <a:p>
            <a:pPr marL="285750" indent="-285750" algn="just">
              <a:spcBef>
                <a:spcPts val="0"/>
              </a:spcBef>
              <a:buFont typeface="Wingdings" panose="05000000000000000000" pitchFamily="2" charset="2"/>
              <a:buChar char="§"/>
            </a:pPr>
            <a:r>
              <a:rPr lang="en-US" sz="1100" dirty="0">
                <a:latin typeface="Verdana" panose="020B0604030504040204" pitchFamily="34" charset="0"/>
                <a:ea typeface="Verdana" panose="020B0604030504040204" pitchFamily="34" charset="0"/>
              </a:rPr>
              <a:t>Persistent block storage volumes for use with Amazon EC2 instances</a:t>
            </a:r>
          </a:p>
          <a:p>
            <a:pPr algn="just">
              <a:spcBef>
                <a:spcPts val="0"/>
              </a:spcBef>
            </a:pPr>
            <a:endParaRPr lang="en-US" sz="1100" dirty="0">
              <a:latin typeface="Verdana" panose="020B0604030504040204" pitchFamily="34" charset="0"/>
              <a:ea typeface="Verdana" panose="020B0604030504040204" pitchFamily="34" charset="0"/>
            </a:endParaRPr>
          </a:p>
          <a:p>
            <a:pPr marL="285750" indent="-285750" algn="just">
              <a:spcBef>
                <a:spcPts val="0"/>
              </a:spcBef>
              <a:buFont typeface="Wingdings" panose="05000000000000000000" pitchFamily="2" charset="2"/>
              <a:buChar char="§"/>
            </a:pPr>
            <a:r>
              <a:rPr lang="en-US" sz="1100" dirty="0">
                <a:latin typeface="Verdana" panose="020B0604030504040204" pitchFamily="34" charset="0"/>
                <a:ea typeface="Verdana" panose="020B0604030504040204" pitchFamily="34" charset="0"/>
              </a:rPr>
              <a:t>EBS volume is automatically replicated within its Availability Zone to protect you from component failure</a:t>
            </a:r>
          </a:p>
          <a:p>
            <a:pPr algn="just">
              <a:spcBef>
                <a:spcPts val="0"/>
              </a:spcBef>
            </a:pPr>
            <a:endParaRPr lang="en-US" sz="1100" dirty="0">
              <a:latin typeface="Verdana" panose="020B0604030504040204" pitchFamily="34" charset="0"/>
              <a:ea typeface="Verdana" panose="020B0604030504040204" pitchFamily="34" charset="0"/>
            </a:endParaRPr>
          </a:p>
          <a:p>
            <a:pPr marL="285750" indent="-285750" algn="just">
              <a:spcBef>
                <a:spcPts val="0"/>
              </a:spcBef>
              <a:buFont typeface="Wingdings" panose="05000000000000000000" pitchFamily="2" charset="2"/>
              <a:buChar char="§"/>
            </a:pPr>
            <a:r>
              <a:rPr lang="en-US" sz="1100" dirty="0">
                <a:latin typeface="Verdana" panose="020B0604030504040204" pitchFamily="34" charset="0"/>
                <a:ea typeface="Verdana" panose="020B0604030504040204" pitchFamily="34" charset="0"/>
              </a:rPr>
              <a:t>Offers high availability and durability. </a:t>
            </a:r>
          </a:p>
          <a:p>
            <a:pPr algn="just">
              <a:spcBef>
                <a:spcPts val="0"/>
              </a:spcBef>
            </a:pPr>
            <a:endParaRPr lang="en-US" sz="1100" dirty="0">
              <a:latin typeface="Verdana" panose="020B0604030504040204" pitchFamily="34" charset="0"/>
              <a:ea typeface="Verdana" panose="020B0604030504040204" pitchFamily="34" charset="0"/>
            </a:endParaRPr>
          </a:p>
          <a:p>
            <a:pPr marL="285750" indent="-285750" algn="just">
              <a:spcBef>
                <a:spcPts val="0"/>
              </a:spcBef>
              <a:buFont typeface="Wingdings" panose="05000000000000000000" pitchFamily="2" charset="2"/>
              <a:buChar char="§"/>
            </a:pPr>
            <a:r>
              <a:rPr lang="en-US" sz="1100" dirty="0">
                <a:latin typeface="Verdana" panose="020B0604030504040204" pitchFamily="34" charset="0"/>
                <a:ea typeface="Verdana" panose="020B0604030504040204" pitchFamily="34" charset="0"/>
              </a:rPr>
              <a:t>Offers various categories needed as per your workloads and price option</a:t>
            </a:r>
          </a:p>
          <a:p>
            <a:pPr algn="just">
              <a:spcBef>
                <a:spcPts val="0"/>
              </a:spcBef>
            </a:pPr>
            <a:endParaRPr lang="en-US" sz="1100" dirty="0">
              <a:latin typeface="Verdana" panose="020B0604030504040204" pitchFamily="34" charset="0"/>
              <a:ea typeface="Verdana" panose="020B0604030504040204" pitchFamily="34" charset="0"/>
            </a:endParaRPr>
          </a:p>
          <a:p>
            <a:pPr marL="285750" indent="-285750" algn="just">
              <a:spcBef>
                <a:spcPts val="0"/>
              </a:spcBef>
              <a:buFont typeface="Wingdings" panose="05000000000000000000" pitchFamily="2" charset="2"/>
              <a:buChar char="§"/>
            </a:pPr>
            <a:r>
              <a:rPr lang="en-US" sz="1100" dirty="0">
                <a:latin typeface="Verdana" panose="020B0604030504040204" pitchFamily="34" charset="0"/>
                <a:ea typeface="Verdana" panose="020B0604030504040204" pitchFamily="34" charset="0"/>
              </a:rPr>
              <a:t>scale your usage up or down within minutes</a:t>
            </a:r>
          </a:p>
          <a:p>
            <a:pPr algn="just">
              <a:spcBef>
                <a:spcPts val="0"/>
              </a:spcBef>
            </a:pPr>
            <a:endParaRPr lang="en-US" sz="1100" dirty="0">
              <a:latin typeface="Verdana" panose="020B0604030504040204" pitchFamily="34" charset="0"/>
              <a:ea typeface="Verdana" panose="020B0604030504040204" pitchFamily="34" charset="0"/>
            </a:endParaRPr>
          </a:p>
          <a:p>
            <a:pPr marL="285750" indent="-285750" algn="just">
              <a:spcBef>
                <a:spcPts val="0"/>
              </a:spcBef>
              <a:buFont typeface="Wingdings" panose="05000000000000000000" pitchFamily="2" charset="2"/>
              <a:buChar char="§"/>
            </a:pPr>
            <a:r>
              <a:rPr lang="en-US" sz="1100" dirty="0">
                <a:latin typeface="Verdana" panose="020B0604030504040204" pitchFamily="34" charset="0"/>
                <a:ea typeface="Verdana" panose="020B0604030504040204" pitchFamily="34" charset="0"/>
              </a:rPr>
              <a:t>Once attached, you can create file system ,databases on top it or any other way to suit your application need</a:t>
            </a:r>
          </a:p>
          <a:p>
            <a:pPr algn="just">
              <a:spcBef>
                <a:spcPts val="0"/>
              </a:spcBef>
            </a:pPr>
            <a:endParaRPr lang="en-US" sz="1100" dirty="0">
              <a:latin typeface="Verdana" panose="020B0604030504040204" pitchFamily="34" charset="0"/>
              <a:ea typeface="Verdana" panose="020B0604030504040204" pitchFamily="34" charset="0"/>
            </a:endParaRPr>
          </a:p>
          <a:p>
            <a:pPr marL="285750" indent="-285750" algn="just">
              <a:spcBef>
                <a:spcPts val="0"/>
              </a:spcBef>
              <a:buFont typeface="Wingdings" panose="05000000000000000000" pitchFamily="2" charset="2"/>
              <a:buChar char="§"/>
            </a:pPr>
            <a:r>
              <a:rPr lang="en-US" sz="1100" dirty="0">
                <a:latin typeface="Verdana" panose="020B0604030504040204" pitchFamily="34" charset="0"/>
                <a:ea typeface="Verdana" panose="020B0604030504040204" pitchFamily="34" charset="0"/>
              </a:rPr>
              <a:t>Allows you to dynamically increase capacity, tune performance, and change the type of live volumes with no downtime or performance impact</a:t>
            </a:r>
            <a:r>
              <a:rPr lang="en-US" sz="1100" dirty="0" smtClean="0">
                <a:latin typeface="Verdana" panose="020B0604030504040204" pitchFamily="34" charset="0"/>
                <a:ea typeface="Verdana" panose="020B0604030504040204" pitchFamily="34" charset="0"/>
              </a:rPr>
              <a:t>.</a:t>
            </a:r>
            <a:endParaRPr lang="en-US" sz="11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17792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smtClean="0">
                <a:latin typeface="Calibri" panose="020F0502020204030204" pitchFamily="34" charset="0"/>
                <a:cs typeface="Calibri" panose="020F0502020204030204" pitchFamily="34" charset="0"/>
              </a:rPr>
              <a:t>EBS </a:t>
            </a:r>
            <a:r>
              <a:rPr lang="en-US" sz="2000" b="1" dirty="0">
                <a:latin typeface="Calibri" panose="020F0502020204030204" pitchFamily="34" charset="0"/>
                <a:cs typeface="Calibri" panose="020F0502020204030204" pitchFamily="34" charset="0"/>
              </a:rPr>
              <a:t>Volume Types</a:t>
            </a: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12</a:t>
            </a:fld>
            <a:endParaRPr lang="en-US" dirty="0"/>
          </a:p>
        </p:txBody>
      </p:sp>
      <p:sp>
        <p:nvSpPr>
          <p:cNvPr id="8" name="AutoShape 2" descr="Avatar"/>
          <p:cNvSpPr>
            <a:spLocks noGrp="1" noChangeAspect="1" noChangeArrowheads="1"/>
          </p:cNvSpPr>
          <p:nvPr>
            <p:ph idx="1"/>
          </p:nvPr>
        </p:nvSpPr>
        <p:spPr bwMode="auto">
          <a:xfrm>
            <a:off x="384047" y="776748"/>
            <a:ext cx="8148037" cy="38542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lvl="1" indent="0">
              <a:buNone/>
            </a:pPr>
            <a:endParaRPr lang="en-US" sz="1100" dirty="0" smtClean="0">
              <a:latin typeface="Verdana" panose="020B0604030504040204" pitchFamily="34" charset="0"/>
              <a:ea typeface="Verdana" panose="020B0604030504040204" pitchFamily="34" charset="0"/>
            </a:endParaRPr>
          </a:p>
          <a:p>
            <a:pPr marL="0" lvl="1" indent="0">
              <a:buNone/>
            </a:pPr>
            <a:endParaRPr lang="en-US" sz="1000" dirty="0">
              <a:latin typeface="Verdana" panose="020B0604030504040204" pitchFamily="34" charset="0"/>
              <a:ea typeface="Verdana" panose="020B0604030504040204" pitchFamily="34" charset="0"/>
            </a:endParaRPr>
          </a:p>
        </p:txBody>
      </p:sp>
      <p:sp>
        <p:nvSpPr>
          <p:cNvPr id="5" name="AutoShape 2" descr="Avatar"/>
          <p:cNvSpPr txBox="1">
            <a:spLocks noChangeAspect="1" noChangeArrowheads="1"/>
          </p:cNvSpPr>
          <p:nvPr/>
        </p:nvSpPr>
        <p:spPr bwMode="auto">
          <a:xfrm>
            <a:off x="390196" y="776748"/>
            <a:ext cx="8148037" cy="38542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Autofit/>
          </a:bodyPr>
          <a:lst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594" indent="-228594" algn="l" defTabSz="914378"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189"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783" indent="-228594" algn="l" defTabSz="914378"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378"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100" b="1" dirty="0" smtClean="0">
                <a:latin typeface="Verdana" panose="020B0604030504040204" pitchFamily="34" charset="0"/>
                <a:ea typeface="Verdana" panose="020B0604030504040204" pitchFamily="34" charset="0"/>
              </a:rPr>
              <a:t>Two</a:t>
            </a:r>
            <a:r>
              <a:rPr lang="en-US" sz="1100" dirty="0" smtClean="0">
                <a:latin typeface="Verdana" panose="020B0604030504040204" pitchFamily="34" charset="0"/>
                <a:ea typeface="Verdana" panose="020B0604030504040204" pitchFamily="34" charset="0"/>
              </a:rPr>
              <a:t> </a:t>
            </a:r>
            <a:r>
              <a:rPr lang="en-US" sz="1100" dirty="0">
                <a:latin typeface="Verdana" panose="020B0604030504040204" pitchFamily="34" charset="0"/>
                <a:ea typeface="Verdana" panose="020B0604030504040204" pitchFamily="34" charset="0"/>
              </a:rPr>
              <a:t>major categories:-</a:t>
            </a:r>
          </a:p>
          <a:p>
            <a:endParaRPr lang="en-US" sz="1000" dirty="0">
              <a:latin typeface="Verdana" panose="020B0604030504040204" pitchFamily="34" charset="0"/>
              <a:ea typeface="Verdana" panose="020B0604030504040204" pitchFamily="34" charset="0"/>
            </a:endParaRPr>
          </a:p>
          <a:p>
            <a:pPr marL="342900" indent="-342900">
              <a:buFont typeface="+mj-lt"/>
              <a:buAutoNum type="arabicPeriod"/>
            </a:pPr>
            <a:r>
              <a:rPr lang="en-US" sz="1000" b="1" dirty="0">
                <a:latin typeface="Verdana" panose="020B0604030504040204" pitchFamily="34" charset="0"/>
                <a:ea typeface="Verdana" panose="020B0604030504040204" pitchFamily="34" charset="0"/>
              </a:rPr>
              <a:t>SSD</a:t>
            </a:r>
            <a:r>
              <a:rPr lang="en-US" sz="1000" dirty="0">
                <a:latin typeface="Verdana" panose="020B0604030504040204" pitchFamily="34" charset="0"/>
                <a:ea typeface="Verdana" panose="020B0604030504040204" pitchFamily="34" charset="0"/>
              </a:rPr>
              <a:t>-backed(Solid State Device) storage for transactional workloads</a:t>
            </a:r>
          </a:p>
          <a:p>
            <a:pPr marL="742950" lvl="1" indent="-285750">
              <a:buFont typeface="Wingdings" panose="05000000000000000000" pitchFamily="2" charset="2"/>
              <a:buChar char="§"/>
            </a:pPr>
            <a:r>
              <a:rPr lang="en-US" sz="1000" dirty="0" smtClean="0">
                <a:latin typeface="Verdana" panose="020B0604030504040204" pitchFamily="34" charset="0"/>
                <a:ea typeface="Verdana" panose="020B0604030504040204" pitchFamily="34" charset="0"/>
              </a:rPr>
              <a:t>General </a:t>
            </a:r>
            <a:r>
              <a:rPr lang="en-US" sz="1000" dirty="0">
                <a:latin typeface="Verdana" panose="020B0604030504040204" pitchFamily="34" charset="0"/>
                <a:ea typeface="Verdana" panose="020B0604030504040204" pitchFamily="34" charset="0"/>
              </a:rPr>
              <a:t>Purpose SSD(GP2)</a:t>
            </a:r>
          </a:p>
          <a:p>
            <a:pPr marL="1200150" lvl="2" indent="-285750">
              <a:buFont typeface="Courier New" panose="02070309020205020404" pitchFamily="49" charset="0"/>
              <a:buChar char="o"/>
            </a:pPr>
            <a:r>
              <a:rPr lang="en-US" sz="1000" dirty="0">
                <a:latin typeface="Verdana" panose="020B0604030504040204" pitchFamily="34" charset="0"/>
                <a:ea typeface="Verdana" panose="020B0604030504040204" pitchFamily="34" charset="0"/>
              </a:rPr>
              <a:t>General purpose ,balances for price and performance</a:t>
            </a:r>
          </a:p>
          <a:p>
            <a:pPr marL="1200150" lvl="2" indent="-285750">
              <a:buFont typeface="Courier New" panose="02070309020205020404" pitchFamily="49" charset="0"/>
              <a:buChar char="o"/>
            </a:pPr>
            <a:r>
              <a:rPr lang="en-US" sz="1000" dirty="0">
                <a:latin typeface="Verdana" panose="020B0604030504040204" pitchFamily="34" charset="0"/>
                <a:ea typeface="Verdana" panose="020B0604030504040204" pitchFamily="34" charset="0"/>
              </a:rPr>
              <a:t>Well suited for Boot volumes where the burst capability provides fast instance start-up times</a:t>
            </a:r>
          </a:p>
          <a:p>
            <a:pPr marL="1200150" lvl="2" indent="-285750">
              <a:buFont typeface="Courier New" panose="02070309020205020404" pitchFamily="49" charset="0"/>
              <a:buChar char="o"/>
            </a:pPr>
            <a:r>
              <a:rPr lang="en-US" sz="1000" dirty="0">
                <a:latin typeface="Verdana" panose="020B0604030504040204" pitchFamily="34" charset="0"/>
                <a:ea typeface="Verdana" panose="020B0604030504040204" pitchFamily="34" charset="0"/>
              </a:rPr>
              <a:t>Ratio of 3 IOPS* per GB with up to 10,000 IOPS*</a:t>
            </a:r>
          </a:p>
          <a:p>
            <a:pPr marL="1200150" lvl="2" indent="-285750">
              <a:buFont typeface="Courier New" panose="02070309020205020404" pitchFamily="49" charset="0"/>
              <a:buChar char="o"/>
            </a:pPr>
            <a:r>
              <a:rPr lang="en-US" sz="1000" dirty="0">
                <a:latin typeface="Verdana" panose="020B0604030504040204" pitchFamily="34" charset="0"/>
                <a:ea typeface="Verdana" panose="020B0604030504040204" pitchFamily="34" charset="0"/>
              </a:rPr>
              <a:t>Ability to burst up to 3000 IOPS* for extended period of time for volumes</a:t>
            </a:r>
          </a:p>
          <a:p>
            <a:pPr marL="1200150" lvl="2" indent="-285750">
              <a:buFont typeface="Courier New" panose="02070309020205020404" pitchFamily="49" charset="0"/>
              <a:buChar char="o"/>
            </a:pPr>
            <a:endParaRPr lang="en-US" sz="1000" dirty="0">
              <a:latin typeface="Verdana" panose="020B0604030504040204" pitchFamily="34" charset="0"/>
              <a:ea typeface="Verdana" panose="020B0604030504040204" pitchFamily="34" charset="0"/>
            </a:endParaRPr>
          </a:p>
          <a:p>
            <a:pPr marL="742950" lvl="1" indent="-285750">
              <a:buFont typeface="Wingdings" panose="05000000000000000000" pitchFamily="2" charset="2"/>
              <a:buChar char="§"/>
            </a:pPr>
            <a:r>
              <a:rPr lang="en-US" sz="1000" dirty="0" smtClean="0">
                <a:latin typeface="Verdana" panose="020B0604030504040204" pitchFamily="34" charset="0"/>
                <a:ea typeface="Verdana" panose="020B0604030504040204" pitchFamily="34" charset="0"/>
              </a:rPr>
              <a:t>Provisioned </a:t>
            </a:r>
            <a:r>
              <a:rPr lang="en-US" sz="1000" dirty="0">
                <a:latin typeface="Verdana" panose="020B0604030504040204" pitchFamily="34" charset="0"/>
                <a:ea typeface="Verdana" panose="020B0604030504040204" pitchFamily="34" charset="0"/>
              </a:rPr>
              <a:t>IOPS SSD(I01)</a:t>
            </a:r>
          </a:p>
          <a:p>
            <a:pPr marL="1200150" lvl="2" indent="-285750">
              <a:buFont typeface="Courier New" panose="02070309020205020404" pitchFamily="49" charset="0"/>
              <a:buChar char="o"/>
            </a:pPr>
            <a:r>
              <a:rPr lang="en-US" sz="1000" dirty="0">
                <a:latin typeface="Verdana" panose="020B0604030504040204" pitchFamily="34" charset="0"/>
                <a:ea typeface="Verdana" panose="020B0604030504040204" pitchFamily="34" charset="0"/>
              </a:rPr>
              <a:t>Suited for high I/O intensive applications</a:t>
            </a:r>
          </a:p>
          <a:p>
            <a:pPr marL="1200150" lvl="2" indent="-285750">
              <a:buFont typeface="Courier New" panose="02070309020205020404" pitchFamily="49" charset="0"/>
              <a:buChar char="o"/>
            </a:pPr>
            <a:r>
              <a:rPr lang="en-US" sz="1000" dirty="0">
                <a:latin typeface="Verdana" panose="020B0604030504040204" pitchFamily="34" charset="0"/>
                <a:ea typeface="Verdana" panose="020B0604030504040204" pitchFamily="34" charset="0"/>
              </a:rPr>
              <a:t>Example as large OLTP or NoSQL </a:t>
            </a:r>
            <a:r>
              <a:rPr lang="en-US" sz="1000" dirty="0" err="1">
                <a:latin typeface="Verdana" panose="020B0604030504040204" pitchFamily="34" charset="0"/>
                <a:ea typeface="Verdana" panose="020B0604030504040204" pitchFamily="34" charset="0"/>
              </a:rPr>
              <a:t>DBs.</a:t>
            </a:r>
            <a:endParaRPr lang="en-US" sz="1000" dirty="0">
              <a:latin typeface="Verdana" panose="020B0604030504040204" pitchFamily="34" charset="0"/>
              <a:ea typeface="Verdana" panose="020B0604030504040204" pitchFamily="34" charset="0"/>
            </a:endParaRPr>
          </a:p>
          <a:p>
            <a:pPr marL="1200150" lvl="2" indent="-285750">
              <a:buFont typeface="Courier New" panose="02070309020205020404" pitchFamily="49" charset="0"/>
              <a:buChar char="o"/>
            </a:pPr>
            <a:r>
              <a:rPr lang="en-US" sz="1000" dirty="0">
                <a:latin typeface="Verdana" panose="020B0604030504040204" pitchFamily="34" charset="0"/>
                <a:ea typeface="Verdana" panose="020B0604030504040204" pitchFamily="34" charset="0"/>
              </a:rPr>
              <a:t>Use if more that 10,000 IOPS* needed, very high performant apps.</a:t>
            </a:r>
          </a:p>
          <a:p>
            <a:pPr marL="1200150" lvl="2" indent="-285750">
              <a:buFont typeface="Courier New" panose="02070309020205020404" pitchFamily="49" charset="0"/>
              <a:buChar char="o"/>
            </a:pPr>
            <a:r>
              <a:rPr lang="en-US" sz="1000" dirty="0">
                <a:latin typeface="Verdana" panose="020B0604030504040204" pitchFamily="34" charset="0"/>
                <a:ea typeface="Verdana" panose="020B0604030504040204" pitchFamily="34" charset="0"/>
              </a:rPr>
              <a:t>Provision up to 32,000 IOPS* per volume</a:t>
            </a:r>
          </a:p>
          <a:p>
            <a:pPr marL="1200150" lvl="2" indent="-285750">
              <a:buFont typeface="Courier New" panose="02070309020205020404" pitchFamily="49" charset="0"/>
              <a:buChar char="o"/>
            </a:pPr>
            <a:endParaRPr lang="en-US" sz="1000" dirty="0">
              <a:latin typeface="Verdana" panose="020B0604030504040204" pitchFamily="34" charset="0"/>
              <a:ea typeface="Verdana" panose="020B0604030504040204" pitchFamily="34" charset="0"/>
            </a:endParaRPr>
          </a:p>
          <a:p>
            <a:endParaRPr lang="en-US" sz="1000" dirty="0">
              <a:latin typeface="Verdana" panose="020B0604030504040204" pitchFamily="34" charset="0"/>
              <a:ea typeface="Verdana" panose="020B0604030504040204" pitchFamily="34" charset="0"/>
            </a:endParaRPr>
          </a:p>
          <a:p>
            <a:r>
              <a:rPr lang="en-US" sz="900" dirty="0">
                <a:latin typeface="Verdana" panose="020B0604030504040204" pitchFamily="34" charset="0"/>
                <a:ea typeface="Verdana" panose="020B0604030504040204" pitchFamily="34" charset="0"/>
              </a:rPr>
              <a:t>IOPS:- I/O (Input/Output) operations per second</a:t>
            </a:r>
            <a:endParaRPr lang="en-US" sz="9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04506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smtClean="0">
                <a:latin typeface="Calibri" panose="020F0502020204030204" pitchFamily="34" charset="0"/>
                <a:cs typeface="Calibri" panose="020F0502020204030204" pitchFamily="34" charset="0"/>
              </a:rPr>
              <a:t>EBS </a:t>
            </a:r>
            <a:r>
              <a:rPr lang="en-US" sz="2000" b="1" dirty="0">
                <a:latin typeface="Calibri" panose="020F0502020204030204" pitchFamily="34" charset="0"/>
                <a:cs typeface="Calibri" panose="020F0502020204030204" pitchFamily="34" charset="0"/>
              </a:rPr>
              <a:t>Volume </a:t>
            </a:r>
            <a:r>
              <a:rPr lang="en-US" sz="2000" b="1" dirty="0" smtClean="0">
                <a:latin typeface="Calibri" panose="020F0502020204030204" pitchFamily="34" charset="0"/>
                <a:cs typeface="Calibri" panose="020F0502020204030204" pitchFamily="34" charset="0"/>
              </a:rPr>
              <a:t>Types </a:t>
            </a:r>
            <a:r>
              <a:rPr lang="en-US" sz="2000" b="1" dirty="0">
                <a:latin typeface="Calibri" panose="020F0502020204030204" pitchFamily="34" charset="0"/>
                <a:cs typeface="Calibri" panose="020F0502020204030204" pitchFamily="34" charset="0"/>
              </a:rPr>
              <a:t>– Contd.</a:t>
            </a: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13</a:t>
            </a:fld>
            <a:endParaRPr lang="en-US" dirty="0"/>
          </a:p>
        </p:txBody>
      </p:sp>
      <p:sp>
        <p:nvSpPr>
          <p:cNvPr id="8" name="AutoShape 2" descr="Avatar"/>
          <p:cNvSpPr>
            <a:spLocks noGrp="1" noChangeAspect="1" noChangeArrowheads="1"/>
          </p:cNvSpPr>
          <p:nvPr>
            <p:ph idx="1"/>
          </p:nvPr>
        </p:nvSpPr>
        <p:spPr bwMode="auto">
          <a:xfrm>
            <a:off x="384047" y="776748"/>
            <a:ext cx="8148037" cy="38542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lvl="1" indent="0">
              <a:buNone/>
            </a:pPr>
            <a:endParaRPr lang="en-US" sz="1100" dirty="0" smtClean="0">
              <a:latin typeface="Verdana" panose="020B0604030504040204" pitchFamily="34" charset="0"/>
              <a:ea typeface="Verdana" panose="020B0604030504040204" pitchFamily="34" charset="0"/>
            </a:endParaRPr>
          </a:p>
          <a:p>
            <a:pPr marL="0" lvl="1" indent="0">
              <a:buNone/>
            </a:pPr>
            <a:endParaRPr lang="en-US" sz="1000" dirty="0">
              <a:latin typeface="Verdana" panose="020B0604030504040204" pitchFamily="34" charset="0"/>
              <a:ea typeface="Verdana" panose="020B0604030504040204" pitchFamily="34" charset="0"/>
            </a:endParaRPr>
          </a:p>
        </p:txBody>
      </p:sp>
      <p:sp>
        <p:nvSpPr>
          <p:cNvPr id="5" name="AutoShape 2" descr="Avatar"/>
          <p:cNvSpPr txBox="1">
            <a:spLocks noChangeAspect="1" noChangeArrowheads="1"/>
          </p:cNvSpPr>
          <p:nvPr/>
        </p:nvSpPr>
        <p:spPr bwMode="auto">
          <a:xfrm>
            <a:off x="390196" y="776748"/>
            <a:ext cx="8148037" cy="38542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Autofit/>
          </a:bodyPr>
          <a:lst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594" indent="-228594" algn="l" defTabSz="914378"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189"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783" indent="-228594" algn="l" defTabSz="914378"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378"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endParaRPr lang="en-US" sz="1000" dirty="0" smtClean="0">
              <a:latin typeface="Verdana" panose="020B0604030504040204" pitchFamily="34" charset="0"/>
              <a:ea typeface="Verdana" panose="020B0604030504040204" pitchFamily="34" charset="0"/>
            </a:endParaRPr>
          </a:p>
          <a:p>
            <a:r>
              <a:rPr lang="en-US" sz="1000" b="1" dirty="0" smtClean="0">
                <a:latin typeface="Verdana" panose="020B0604030504040204" pitchFamily="34" charset="0"/>
                <a:ea typeface="Verdana" panose="020B0604030504040204" pitchFamily="34" charset="0"/>
              </a:rPr>
              <a:t>2. HDD</a:t>
            </a:r>
            <a:r>
              <a:rPr lang="en-US" sz="1000" dirty="0" smtClean="0">
                <a:latin typeface="Verdana" panose="020B0604030504040204" pitchFamily="34" charset="0"/>
                <a:ea typeface="Verdana" panose="020B0604030504040204" pitchFamily="34" charset="0"/>
              </a:rPr>
              <a:t>-backed(Hard </a:t>
            </a:r>
            <a:r>
              <a:rPr lang="en-US" sz="1000" dirty="0">
                <a:latin typeface="Verdana" panose="020B0604030504040204" pitchFamily="34" charset="0"/>
                <a:ea typeface="Verdana" panose="020B0604030504040204" pitchFamily="34" charset="0"/>
              </a:rPr>
              <a:t>Disk Drive) storage for throughput intensive workloads</a:t>
            </a:r>
          </a:p>
          <a:p>
            <a:endParaRPr lang="en-US" sz="1000" dirty="0">
              <a:latin typeface="Verdana" panose="020B0604030504040204" pitchFamily="34" charset="0"/>
              <a:ea typeface="Verdana" panose="020B0604030504040204" pitchFamily="34" charset="0"/>
            </a:endParaRPr>
          </a:p>
          <a:p>
            <a:pPr marL="742950" lvl="1" indent="-285750">
              <a:buFont typeface="Wingdings" panose="05000000000000000000" pitchFamily="2" charset="2"/>
              <a:buChar char="§"/>
            </a:pPr>
            <a:r>
              <a:rPr lang="en-US" sz="1000" dirty="0">
                <a:latin typeface="Verdana" panose="020B0604030504040204" pitchFamily="34" charset="0"/>
                <a:ea typeface="Verdana" panose="020B0604030504040204" pitchFamily="34" charset="0"/>
              </a:rPr>
              <a:t>Throughput Optimized HDD (st1)</a:t>
            </a:r>
          </a:p>
          <a:p>
            <a:pPr marL="1200150" lvl="2" indent="-285750">
              <a:buFont typeface="Courier New" panose="02070309020205020404" pitchFamily="49" charset="0"/>
              <a:buChar char="o"/>
            </a:pPr>
            <a:r>
              <a:rPr lang="en-US" sz="1000" dirty="0">
                <a:latin typeface="Verdana" panose="020B0604030504040204" pitchFamily="34" charset="0"/>
                <a:ea typeface="Verdana" panose="020B0604030504040204" pitchFamily="34" charset="0"/>
              </a:rPr>
              <a:t>Low cost HDD volume compare to SSD</a:t>
            </a:r>
          </a:p>
          <a:p>
            <a:pPr marL="1200150" lvl="2" indent="-285750">
              <a:buFont typeface="Courier New" panose="02070309020205020404" pitchFamily="49" charset="0"/>
              <a:buChar char="o"/>
            </a:pPr>
            <a:r>
              <a:rPr lang="en-US" sz="1000" dirty="0">
                <a:latin typeface="Verdana" panose="020B0604030504040204" pitchFamily="34" charset="0"/>
                <a:ea typeface="Verdana" panose="020B0604030504040204" pitchFamily="34" charset="0"/>
              </a:rPr>
              <a:t>Designed for frequently accessed, throughput intensive workloads</a:t>
            </a:r>
          </a:p>
          <a:p>
            <a:pPr marL="1200150" lvl="2" indent="-285750">
              <a:buFont typeface="Courier New" panose="02070309020205020404" pitchFamily="49" charset="0"/>
              <a:buChar char="o"/>
            </a:pPr>
            <a:r>
              <a:rPr lang="en-US" sz="1000" dirty="0">
                <a:latin typeface="Verdana" panose="020B0604030504040204" pitchFamily="34" charset="0"/>
                <a:ea typeface="Verdana" panose="020B0604030504040204" pitchFamily="34" charset="0"/>
              </a:rPr>
              <a:t>Big data, data warehouses, log processing</a:t>
            </a:r>
          </a:p>
          <a:p>
            <a:pPr marL="1200150" lvl="2" indent="-285750">
              <a:buFont typeface="Arial" panose="020B0604020202020204" pitchFamily="34" charset="0"/>
              <a:buChar char="•"/>
            </a:pPr>
            <a:endParaRPr lang="en-US" sz="1000" dirty="0">
              <a:latin typeface="Verdana" panose="020B0604030504040204" pitchFamily="34" charset="0"/>
              <a:ea typeface="Verdana" panose="020B0604030504040204" pitchFamily="34" charset="0"/>
            </a:endParaRPr>
          </a:p>
          <a:p>
            <a:pPr marL="742950" lvl="1" indent="-285750">
              <a:buFont typeface="Wingdings" panose="05000000000000000000" pitchFamily="2" charset="2"/>
              <a:buChar char="§"/>
            </a:pPr>
            <a:r>
              <a:rPr lang="en-US" sz="1000" dirty="0">
                <a:latin typeface="Verdana" panose="020B0604030504040204" pitchFamily="34" charset="0"/>
                <a:ea typeface="Verdana" panose="020B0604030504040204" pitchFamily="34" charset="0"/>
              </a:rPr>
              <a:t>Cold HDD (sc1) </a:t>
            </a:r>
          </a:p>
          <a:p>
            <a:pPr marL="1200150" lvl="2" indent="-285750">
              <a:buFont typeface="Courier New" panose="02070309020205020404" pitchFamily="49" charset="0"/>
              <a:buChar char="o"/>
            </a:pPr>
            <a:r>
              <a:rPr lang="en-US" sz="1000" dirty="0">
                <a:latin typeface="Verdana" panose="020B0604030504040204" pitchFamily="34" charset="0"/>
                <a:ea typeface="Verdana" panose="020B0604030504040204" pitchFamily="34" charset="0"/>
              </a:rPr>
              <a:t>Lowest cost HDD volume</a:t>
            </a:r>
          </a:p>
          <a:p>
            <a:pPr marL="1200150" lvl="2" indent="-285750">
              <a:buFont typeface="Courier New" panose="02070309020205020404" pitchFamily="49" charset="0"/>
              <a:buChar char="o"/>
            </a:pPr>
            <a:r>
              <a:rPr lang="en-US" sz="1000" dirty="0">
                <a:latin typeface="Verdana" panose="020B0604030504040204" pitchFamily="34" charset="0"/>
                <a:ea typeface="Verdana" panose="020B0604030504040204" pitchFamily="34" charset="0"/>
              </a:rPr>
              <a:t>Use for less frequently accessed workloads</a:t>
            </a:r>
          </a:p>
          <a:p>
            <a:pPr marL="1200150" lvl="2" indent="-285750">
              <a:buFont typeface="Courier New" panose="02070309020205020404" pitchFamily="49" charset="0"/>
              <a:buChar char="o"/>
            </a:pPr>
            <a:r>
              <a:rPr lang="en-US" sz="1000" dirty="0">
                <a:latin typeface="Verdana" panose="020B0604030504040204" pitchFamily="34" charset="0"/>
                <a:ea typeface="Verdana" panose="020B0604030504040204" pitchFamily="34" charset="0"/>
              </a:rPr>
              <a:t>Colder data requiring fewer scans per day</a:t>
            </a:r>
            <a:endParaRPr lang="en-US" sz="1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44737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References</a:t>
            </a: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14</a:t>
            </a:fld>
            <a:endParaRPr lang="en-US" dirty="0"/>
          </a:p>
        </p:txBody>
      </p:sp>
      <p:sp>
        <p:nvSpPr>
          <p:cNvPr id="8" name="AutoShape 2" descr="Avatar"/>
          <p:cNvSpPr>
            <a:spLocks noGrp="1" noChangeAspect="1" noChangeArrowheads="1"/>
          </p:cNvSpPr>
          <p:nvPr>
            <p:ph idx="1"/>
          </p:nvPr>
        </p:nvSpPr>
        <p:spPr bwMode="auto">
          <a:xfrm>
            <a:off x="384047" y="776748"/>
            <a:ext cx="8148037" cy="38542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lvl="1" indent="0">
              <a:buNone/>
            </a:pPr>
            <a:endParaRPr lang="en-US" sz="1100" dirty="0" smtClean="0">
              <a:latin typeface="Verdana" panose="020B0604030504040204" pitchFamily="34" charset="0"/>
              <a:ea typeface="Verdana" panose="020B0604030504040204" pitchFamily="34" charset="0"/>
            </a:endParaRPr>
          </a:p>
          <a:p>
            <a:pPr marL="0" lvl="1" indent="0">
              <a:buNone/>
            </a:pPr>
            <a:endParaRPr lang="en-US" sz="1000" dirty="0">
              <a:latin typeface="Verdana" panose="020B0604030504040204" pitchFamily="34" charset="0"/>
              <a:ea typeface="Verdana" panose="020B0604030504040204" pitchFamily="34" charset="0"/>
            </a:endParaRPr>
          </a:p>
        </p:txBody>
      </p:sp>
      <p:sp>
        <p:nvSpPr>
          <p:cNvPr id="5" name="AutoShape 2" descr="Avatar"/>
          <p:cNvSpPr txBox="1">
            <a:spLocks noChangeAspect="1" noChangeArrowheads="1"/>
          </p:cNvSpPr>
          <p:nvPr/>
        </p:nvSpPr>
        <p:spPr bwMode="auto">
          <a:xfrm>
            <a:off x="390196" y="776748"/>
            <a:ext cx="8148037" cy="38542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Autofit/>
          </a:bodyPr>
          <a:lst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594" indent="-228594" algn="l" defTabSz="914378"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189"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783" indent="-228594" algn="l" defTabSz="914378"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378"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endParaRPr lang="en-US" sz="1000" dirty="0" smtClean="0">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AWS	: </a:t>
            </a:r>
            <a:r>
              <a:rPr lang="en-US" sz="1000" dirty="0">
                <a:latin typeface="Verdana" panose="020B0604030504040204" pitchFamily="34" charset="0"/>
                <a:ea typeface="Verdana" panose="020B0604030504040204" pitchFamily="34" charset="0"/>
                <a:hlinkClick r:id="rId2"/>
              </a:rPr>
              <a:t>https://aws.amazon.com/ec2/</a:t>
            </a:r>
            <a:endParaRPr lang="en-US" sz="1000" dirty="0">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AWS Docs	: </a:t>
            </a:r>
            <a:r>
              <a:rPr lang="en-US" sz="1000" dirty="0">
                <a:latin typeface="Verdana" panose="020B0604030504040204" pitchFamily="34" charset="0"/>
                <a:ea typeface="Verdana" panose="020B0604030504040204" pitchFamily="34" charset="0"/>
                <a:hlinkClick r:id="rId3"/>
              </a:rPr>
              <a:t>https://docs.aws.amazon.com/ec2/index.html</a:t>
            </a:r>
            <a:endParaRPr lang="en-US" sz="1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86427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0213" y="733510"/>
            <a:ext cx="4987637" cy="677108"/>
          </a:xfrm>
          <a:prstGeom prst="rect">
            <a:avLst/>
          </a:prstGeom>
        </p:spPr>
        <p:txBody>
          <a:bodyPr wrap="square" lIns="0" tIns="0" rIns="0" bIns="0" rtlCol="0">
            <a:spAutoFit/>
          </a:bodyPr>
          <a:lstStyle/>
          <a:p>
            <a:pPr algn="l"/>
            <a:r>
              <a:rPr lang="en-US" sz="4400" dirty="0">
                <a:solidFill>
                  <a:schemeClr val="bg1"/>
                </a:solidFill>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2099594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76978" y="164851"/>
            <a:ext cx="8790039" cy="353291"/>
          </a:xfrm>
        </p:spPr>
        <p:txBody>
          <a:bodyPr>
            <a:normAutofit/>
          </a:bodyPr>
          <a:lstStyle/>
          <a:p>
            <a:r>
              <a:rPr lang="en-US" sz="2000" b="1" dirty="0">
                <a:latin typeface="Calibri" panose="020F0502020204030204" pitchFamily="34" charset="0"/>
                <a:cs typeface="Calibri" panose="020F0502020204030204" pitchFamily="34" charset="0"/>
              </a:rPr>
              <a:t>Amazon Elastic Compute Cloud (EC2)</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2</a:t>
            </a:fld>
            <a:endParaRPr lang="en-US" dirty="0"/>
          </a:p>
        </p:txBody>
      </p:sp>
      <p:sp>
        <p:nvSpPr>
          <p:cNvPr id="9" name="Subtitle 2"/>
          <p:cNvSpPr txBox="1">
            <a:spLocks/>
          </p:cNvSpPr>
          <p:nvPr/>
        </p:nvSpPr>
        <p:spPr>
          <a:xfrm>
            <a:off x="685800" y="1095374"/>
            <a:ext cx="7315200" cy="2714625"/>
          </a:xfrm>
          <a:prstGeom prst="rect">
            <a:avLst/>
          </a:prstGeom>
        </p:spPr>
        <p:txBody>
          <a:bodyPr vert="horz" lIns="0" tIns="0" rIns="0" bIns="0" rtlCol="0">
            <a:normAutofit/>
          </a:bodyPr>
          <a:lst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594" indent="-228594" algn="l" defTabSz="914378"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189"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783" indent="-228594" algn="l" defTabSz="914378"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378"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400" b="1" dirty="0" smtClean="0">
                <a:latin typeface="Verdana" panose="020B0604030504040204" pitchFamily="34" charset="0"/>
                <a:ea typeface="Verdana" panose="020B0604030504040204" pitchFamily="34" charset="0"/>
                <a:cs typeface="Verdana" panose="020B0604030504040204" pitchFamily="34" charset="0"/>
              </a:rPr>
              <a:t>Agenda:</a:t>
            </a:r>
          </a:p>
          <a:p>
            <a:endParaRPr lang="en-US" sz="1400" b="1" dirty="0" smtClean="0">
              <a:latin typeface="Verdana" panose="020B0604030504040204" pitchFamily="34" charset="0"/>
              <a:ea typeface="Verdana" panose="020B0604030504040204" pitchFamily="34" charset="0"/>
              <a:cs typeface="Verdana" panose="020B0604030504040204" pitchFamily="34" charset="0"/>
            </a:endParaRPr>
          </a:p>
          <a:p>
            <a:pPr marL="742939" lvl="2" indent="-285750">
              <a:buFont typeface="Wingdings" panose="05000000000000000000" pitchFamily="2" charset="2"/>
              <a:buChar char="§"/>
            </a:pPr>
            <a:r>
              <a:rPr lang="en-US" sz="1400" dirty="0" smtClean="0">
                <a:latin typeface="Verdana" panose="020B0604030504040204" pitchFamily="34" charset="0"/>
                <a:ea typeface="Verdana" panose="020B0604030504040204" pitchFamily="34" charset="0"/>
                <a:cs typeface="Verdana" panose="020B0604030504040204" pitchFamily="34" charset="0"/>
              </a:rPr>
              <a:t>EC2 </a:t>
            </a:r>
            <a:r>
              <a:rPr lang="en-US" sz="1400" dirty="0">
                <a:latin typeface="Verdana" panose="020B0604030504040204" pitchFamily="34" charset="0"/>
                <a:ea typeface="Verdana" panose="020B0604030504040204" pitchFamily="34" charset="0"/>
                <a:cs typeface="Verdana" panose="020B0604030504040204" pitchFamily="34" charset="0"/>
              </a:rPr>
              <a:t>Introduction</a:t>
            </a:r>
          </a:p>
          <a:p>
            <a:pPr marL="742939" lvl="2" indent="-285750">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Amazon EC2 Pricing</a:t>
            </a:r>
          </a:p>
          <a:p>
            <a:pPr marL="742939" lvl="2" indent="-285750">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EC2 Instance Types</a:t>
            </a:r>
          </a:p>
          <a:p>
            <a:pPr marL="742939" lvl="2" indent="-285750">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EBS Volumes</a:t>
            </a:r>
          </a:p>
          <a:p>
            <a:pPr marL="742939" lvl="2" indent="-285750">
              <a:buFont typeface="Wingdings" panose="05000000000000000000" pitchFamily="2" charset="2"/>
              <a:buChar char="§"/>
            </a:pPr>
            <a:r>
              <a:rPr lang="en-US" sz="1400" dirty="0">
                <a:latin typeface="Verdana" panose="020B0604030504040204" pitchFamily="34" charset="0"/>
                <a:ea typeface="Verdana" panose="020B0604030504040204" pitchFamily="34" charset="0"/>
                <a:cs typeface="Verdana" panose="020B0604030504040204" pitchFamily="34" charset="0"/>
              </a:rPr>
              <a:t>Types of volumes</a:t>
            </a:r>
            <a:endParaRPr lang="en-US" sz="1400" b="1" dirty="0" smtClean="0">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endParaRPr lang="en-US" b="1"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7355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Amazon Elastic Compute Cloud (EC2)</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3</a:t>
            </a:fld>
            <a:endParaRPr lang="en-US" dirty="0"/>
          </a:p>
        </p:txBody>
      </p:sp>
      <p:sp>
        <p:nvSpPr>
          <p:cNvPr id="8" name="AutoShape 2" descr="Avatar"/>
          <p:cNvSpPr>
            <a:spLocks noGrp="1" noChangeAspect="1" noChangeArrowheads="1"/>
          </p:cNvSpPr>
          <p:nvPr>
            <p:ph idx="1"/>
          </p:nvPr>
        </p:nvSpPr>
        <p:spPr bwMode="auto">
          <a:xfrm>
            <a:off x="384048" y="776748"/>
            <a:ext cx="8074152" cy="368809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342900" lvl="0" indent="-342900" algn="just" defTabSz="457200">
              <a:spcBef>
                <a:spcPct val="20000"/>
              </a:spcBef>
              <a:buFont typeface="Arial"/>
              <a:buChar char="•"/>
              <a:defRPr/>
            </a:pPr>
            <a:r>
              <a:rPr lang="en-US" sz="1100" dirty="0" smtClean="0">
                <a:latin typeface="Verdana" panose="020B0604030504040204" pitchFamily="34" charset="0"/>
                <a:ea typeface="Verdana" panose="020B0604030504040204" pitchFamily="34" charset="0"/>
              </a:rPr>
              <a:t>A </a:t>
            </a:r>
            <a:r>
              <a:rPr lang="en-US" sz="1100" dirty="0">
                <a:latin typeface="Verdana" panose="020B0604030504040204" pitchFamily="34" charset="0"/>
                <a:ea typeface="Verdana" panose="020B0604030504040204" pitchFamily="34" charset="0"/>
              </a:rPr>
              <a:t>web service that provides </a:t>
            </a:r>
            <a:r>
              <a:rPr lang="en-US" sz="1100" b="1" dirty="0">
                <a:latin typeface="Verdana" panose="020B0604030504040204" pitchFamily="34" charset="0"/>
                <a:ea typeface="Verdana" panose="020B0604030504040204" pitchFamily="34" charset="0"/>
              </a:rPr>
              <a:t>resizable compute capacity </a:t>
            </a:r>
            <a:r>
              <a:rPr lang="en-US" sz="1100" dirty="0">
                <a:latin typeface="Verdana" panose="020B0604030504040204" pitchFamily="34" charset="0"/>
                <a:ea typeface="Verdana" panose="020B0604030504040204" pitchFamily="34" charset="0"/>
              </a:rPr>
              <a:t>in the cloud.</a:t>
            </a:r>
          </a:p>
          <a:p>
            <a:pPr marL="342900" lvl="0" indent="-342900" algn="just" defTabSz="457200">
              <a:spcBef>
                <a:spcPct val="20000"/>
              </a:spcBef>
              <a:buFont typeface="Arial"/>
              <a:buChar char="•"/>
              <a:defRPr/>
            </a:pPr>
            <a:r>
              <a:rPr lang="en-US" sz="1100" dirty="0">
                <a:latin typeface="Verdana" panose="020B0604030504040204" pitchFamily="34" charset="0"/>
                <a:ea typeface="Verdana" panose="020B0604030504040204" pitchFamily="34" charset="0"/>
              </a:rPr>
              <a:t>Ways to create EC2 instances  - </a:t>
            </a:r>
          </a:p>
          <a:p>
            <a:pPr marL="800100" lvl="1" indent="-342900" algn="just">
              <a:spcBef>
                <a:spcPct val="20000"/>
              </a:spcBef>
              <a:buFont typeface="Arial"/>
              <a:buChar char="•"/>
              <a:defRPr/>
            </a:pPr>
            <a:r>
              <a:rPr lang="en-US" sz="1100" dirty="0">
                <a:latin typeface="Verdana" panose="020B0604030504040204" pitchFamily="34" charset="0"/>
                <a:ea typeface="Verdana" panose="020B0604030504040204" pitchFamily="34" charset="0"/>
              </a:rPr>
              <a:t>Create a new instance from AWS management console or CLI.</a:t>
            </a:r>
          </a:p>
          <a:p>
            <a:pPr marL="800100" lvl="1" indent="-342900" algn="just">
              <a:spcBef>
                <a:spcPct val="20000"/>
              </a:spcBef>
              <a:buFont typeface="Arial"/>
              <a:buChar char="•"/>
              <a:defRPr/>
            </a:pPr>
            <a:r>
              <a:rPr lang="en-US" sz="1100" dirty="0">
                <a:latin typeface="Verdana" panose="020B0604030504040204" pitchFamily="34" charset="0"/>
                <a:ea typeface="Verdana" panose="020B0604030504040204" pitchFamily="34" charset="0"/>
              </a:rPr>
              <a:t>Use Pre-configured </a:t>
            </a:r>
            <a:r>
              <a:rPr lang="en-US" sz="1100" b="1" dirty="0">
                <a:latin typeface="Verdana" panose="020B0604030504040204" pitchFamily="34" charset="0"/>
                <a:ea typeface="Verdana" panose="020B0604030504040204" pitchFamily="34" charset="0"/>
              </a:rPr>
              <a:t>templated Amazon Machine Image (AMI) </a:t>
            </a:r>
          </a:p>
          <a:p>
            <a:pPr marL="800100" lvl="1" indent="-342900" algn="just">
              <a:spcBef>
                <a:spcPct val="20000"/>
              </a:spcBef>
              <a:buFont typeface="Arial"/>
              <a:buChar char="•"/>
              <a:defRPr/>
            </a:pPr>
            <a:r>
              <a:rPr lang="en-US" sz="1100" dirty="0">
                <a:latin typeface="Verdana" panose="020B0604030504040204" pitchFamily="34" charset="0"/>
                <a:ea typeface="Verdana" panose="020B0604030504040204" pitchFamily="34" charset="0"/>
              </a:rPr>
              <a:t>Use available AMIs in </a:t>
            </a:r>
            <a:r>
              <a:rPr lang="en-US" sz="1100" b="1" dirty="0">
                <a:latin typeface="Verdana" panose="020B0604030504040204" pitchFamily="34" charset="0"/>
                <a:ea typeface="Verdana" panose="020B0604030504040204" pitchFamily="34" charset="0"/>
              </a:rPr>
              <a:t>AWS Marketplace</a:t>
            </a:r>
            <a:r>
              <a:rPr lang="en-US" sz="1100" dirty="0">
                <a:latin typeface="Verdana" panose="020B0604030504040204" pitchFamily="34" charset="0"/>
                <a:ea typeface="Verdana" panose="020B0604030504040204" pitchFamily="34" charset="0"/>
              </a:rPr>
              <a:t>. Creating and sharing your own AMI is also possible via the </a:t>
            </a:r>
            <a:r>
              <a:rPr lang="en-US" sz="1100" b="1" dirty="0">
                <a:latin typeface="Verdana" panose="020B0604030504040204" pitchFamily="34" charset="0"/>
                <a:ea typeface="Verdana" panose="020B0604030504040204" pitchFamily="34" charset="0"/>
              </a:rPr>
              <a:t>AWS Marketplace.</a:t>
            </a:r>
          </a:p>
          <a:p>
            <a:pPr marL="342900" lvl="0" indent="-342900" algn="just" defTabSz="457200">
              <a:spcBef>
                <a:spcPct val="20000"/>
              </a:spcBef>
              <a:buFont typeface="Arial"/>
              <a:buChar char="•"/>
              <a:defRPr/>
            </a:pPr>
            <a:r>
              <a:rPr lang="en-US" sz="1100" b="1" dirty="0">
                <a:latin typeface="Verdana" panose="020B0604030504040204" pitchFamily="34" charset="0"/>
                <a:ea typeface="Verdana" panose="020B0604030504040204" pitchFamily="34" charset="0"/>
              </a:rPr>
              <a:t>Reduces time </a:t>
            </a:r>
            <a:r>
              <a:rPr lang="en-US" sz="1100" dirty="0">
                <a:latin typeface="Verdana" panose="020B0604030504040204" pitchFamily="34" charset="0"/>
                <a:ea typeface="Verdana" panose="020B0604030504040204" pitchFamily="34" charset="0"/>
              </a:rPr>
              <a:t>to provision new server to few </a:t>
            </a:r>
            <a:r>
              <a:rPr lang="en-US" sz="1100" b="1" dirty="0">
                <a:latin typeface="Verdana" panose="020B0604030504040204" pitchFamily="34" charset="0"/>
                <a:ea typeface="Verdana" panose="020B0604030504040204" pitchFamily="34" charset="0"/>
              </a:rPr>
              <a:t>minutes.</a:t>
            </a:r>
          </a:p>
          <a:p>
            <a:pPr marL="342900" indent="-342900" algn="just">
              <a:spcBef>
                <a:spcPct val="20000"/>
              </a:spcBef>
              <a:buFont typeface="Arial"/>
              <a:buChar char="•"/>
              <a:defRPr/>
            </a:pPr>
            <a:r>
              <a:rPr lang="en-US" sz="1100" dirty="0">
                <a:latin typeface="Verdana" panose="020B0604030504040204" pitchFamily="34" charset="0"/>
                <a:ea typeface="Verdana" panose="020B0604030504040204" pitchFamily="34" charset="0"/>
              </a:rPr>
              <a:t>Reduces resource capacity planning</a:t>
            </a:r>
          </a:p>
          <a:p>
            <a:pPr marL="342900" lvl="0" indent="-342900" algn="just" defTabSz="457200">
              <a:spcBef>
                <a:spcPct val="20000"/>
              </a:spcBef>
              <a:buFont typeface="Arial"/>
              <a:buChar char="•"/>
              <a:defRPr/>
            </a:pPr>
            <a:r>
              <a:rPr lang="en-US" sz="1100" dirty="0">
                <a:latin typeface="Verdana" panose="020B0604030504040204" pitchFamily="34" charset="0"/>
                <a:ea typeface="Verdana" panose="020B0604030504040204" pitchFamily="34" charset="0"/>
              </a:rPr>
              <a:t>Allow you to quickly</a:t>
            </a:r>
            <a:r>
              <a:rPr lang="en-US" sz="1100" b="1" dirty="0">
                <a:latin typeface="Verdana" panose="020B0604030504040204" pitchFamily="34" charset="0"/>
                <a:ea typeface="Verdana" panose="020B0604030504040204" pitchFamily="34" charset="0"/>
              </a:rPr>
              <a:t> scale capacity</a:t>
            </a:r>
            <a:r>
              <a:rPr lang="en-US" sz="1100" dirty="0">
                <a:latin typeface="Verdana" panose="020B0604030504040204" pitchFamily="34" charset="0"/>
                <a:ea typeface="Verdana" panose="020B0604030504040204" pitchFamily="34" charset="0"/>
              </a:rPr>
              <a:t>, up and down, </a:t>
            </a:r>
          </a:p>
          <a:p>
            <a:pPr lvl="0" algn="just" defTabSz="457200">
              <a:spcBef>
                <a:spcPct val="20000"/>
              </a:spcBef>
              <a:defRPr/>
            </a:pPr>
            <a:r>
              <a:rPr lang="en-US" sz="1100" dirty="0">
                <a:latin typeface="Verdana" panose="020B0604030504040204" pitchFamily="34" charset="0"/>
                <a:ea typeface="Verdana" panose="020B0604030504040204" pitchFamily="34" charset="0"/>
              </a:rPr>
              <a:t>       as you per your computing requirement</a:t>
            </a:r>
          </a:p>
          <a:p>
            <a:pPr marL="342900" indent="-342900" algn="just">
              <a:spcBef>
                <a:spcPct val="20000"/>
              </a:spcBef>
              <a:buFont typeface="Arial"/>
              <a:buChar char="•"/>
              <a:defRPr/>
            </a:pPr>
            <a:r>
              <a:rPr lang="en-US" sz="1100" dirty="0">
                <a:latin typeface="Verdana" panose="020B0604030504040204" pitchFamily="34" charset="0"/>
                <a:ea typeface="Verdana" panose="020B0604030504040204" pitchFamily="34" charset="0"/>
              </a:rPr>
              <a:t>No upfront payment.</a:t>
            </a:r>
          </a:p>
          <a:p>
            <a:pPr marL="342900" indent="-342900" algn="just">
              <a:spcBef>
                <a:spcPct val="20000"/>
              </a:spcBef>
              <a:buFont typeface="Arial"/>
              <a:buChar char="•"/>
              <a:defRPr/>
            </a:pPr>
            <a:r>
              <a:rPr lang="en-US" sz="1100" dirty="0">
                <a:latin typeface="Verdana" panose="020B0604030504040204" pitchFamily="34" charset="0"/>
                <a:ea typeface="Verdana" panose="020B0604030504040204" pitchFamily="34" charset="0"/>
              </a:rPr>
              <a:t>Pay only for resources actually consumed </a:t>
            </a:r>
          </a:p>
          <a:p>
            <a:pPr algn="just">
              <a:spcBef>
                <a:spcPct val="20000"/>
              </a:spcBef>
              <a:defRPr/>
            </a:pPr>
            <a:r>
              <a:rPr lang="en-US" sz="1100" dirty="0">
                <a:latin typeface="Verdana" panose="020B0604030504040204" pitchFamily="34" charset="0"/>
                <a:ea typeface="Verdana" panose="020B0604030504040204" pitchFamily="34" charset="0"/>
              </a:rPr>
              <a:t>	(calculated as </a:t>
            </a:r>
            <a:r>
              <a:rPr lang="en-US" sz="1100" b="1" dirty="0">
                <a:latin typeface="Verdana" panose="020B0604030504040204" pitchFamily="34" charset="0"/>
                <a:ea typeface="Verdana" panose="020B0604030504040204" pitchFamily="34" charset="0"/>
              </a:rPr>
              <a:t>instance-hours</a:t>
            </a:r>
            <a:r>
              <a:rPr lang="en-US" sz="1100" dirty="0">
                <a:latin typeface="Verdana" panose="020B0604030504040204" pitchFamily="34" charset="0"/>
                <a:ea typeface="Verdana" panose="020B0604030504040204" pitchFamily="34" charset="0"/>
              </a:rPr>
              <a:t>)</a:t>
            </a:r>
            <a:endParaRPr lang="en-US" sz="1100" dirty="0">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500ACB51-35D0-497B-AA9A-1C64F7718992}"/>
              </a:ext>
            </a:extLst>
          </p:cNvPr>
          <p:cNvPicPr>
            <a:picLocks noChangeAspect="1"/>
          </p:cNvPicPr>
          <p:nvPr/>
        </p:nvPicPr>
        <p:blipFill>
          <a:blip r:embed="rId2"/>
          <a:stretch>
            <a:fillRect/>
          </a:stretch>
        </p:blipFill>
        <p:spPr>
          <a:xfrm>
            <a:off x="4845262" y="2297385"/>
            <a:ext cx="3612938" cy="2039639"/>
          </a:xfrm>
          <a:prstGeom prst="rect">
            <a:avLst/>
          </a:prstGeom>
        </p:spPr>
      </p:pic>
    </p:spTree>
    <p:extLst>
      <p:ext uri="{BB962C8B-B14F-4D97-AF65-F5344CB8AC3E}">
        <p14:creationId xmlns:p14="http://schemas.microsoft.com/office/powerpoint/2010/main" val="1109115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Amazon 	EC2 Pricing</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4</a:t>
            </a:fld>
            <a:endParaRPr lang="en-US" dirty="0"/>
          </a:p>
        </p:txBody>
      </p:sp>
      <p:sp>
        <p:nvSpPr>
          <p:cNvPr id="8" name="AutoShape 2" descr="Avatar"/>
          <p:cNvSpPr>
            <a:spLocks noGrp="1" noChangeAspect="1" noChangeArrowheads="1"/>
          </p:cNvSpPr>
          <p:nvPr>
            <p:ph idx="1"/>
          </p:nvPr>
        </p:nvSpPr>
        <p:spPr bwMode="auto">
          <a:xfrm>
            <a:off x="384048" y="776748"/>
            <a:ext cx="8074152" cy="368809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defTabSz="457200">
              <a:spcBef>
                <a:spcPct val="20000"/>
              </a:spcBef>
              <a:defRPr/>
            </a:pPr>
            <a:r>
              <a:rPr lang="en-US" sz="1100" b="1" dirty="0">
                <a:latin typeface="Verdana" panose="020B0604030504040204" pitchFamily="34" charset="0"/>
                <a:ea typeface="Verdana" panose="020B0604030504040204" pitchFamily="34" charset="0"/>
                <a:cs typeface="Verdana" panose="020B0604030504040204" pitchFamily="34" charset="0"/>
              </a:rPr>
              <a:t>On-Demand Instances</a:t>
            </a:r>
            <a:r>
              <a:rPr lang="en-US" sz="1100" dirty="0">
                <a:latin typeface="Verdana" panose="020B0604030504040204" pitchFamily="34" charset="0"/>
                <a:ea typeface="Verdana" panose="020B0604030504040204" pitchFamily="34" charset="0"/>
                <a:cs typeface="Verdana" panose="020B0604030504040204" pitchFamily="34" charset="0"/>
              </a:rPr>
              <a:t> </a:t>
            </a:r>
            <a:endParaRPr lang="en-US" sz="1100" dirty="0" smtClean="0">
              <a:latin typeface="Verdana" panose="020B0604030504040204" pitchFamily="34" charset="0"/>
              <a:ea typeface="Verdana" panose="020B0604030504040204" pitchFamily="34" charset="0"/>
              <a:cs typeface="Verdana" panose="020B0604030504040204" pitchFamily="34" charset="0"/>
            </a:endParaRPr>
          </a:p>
          <a:p>
            <a:pPr lvl="0" defTabSz="457200">
              <a:spcBef>
                <a:spcPct val="20000"/>
              </a:spcBef>
              <a:defRPr/>
            </a:pPr>
            <a:endParaRPr lang="en-US" sz="1100" dirty="0">
              <a:latin typeface="Verdana" panose="020B0604030504040204" pitchFamily="34" charset="0"/>
              <a:ea typeface="Verdana" panose="020B0604030504040204" pitchFamily="34" charset="0"/>
              <a:cs typeface="Verdana" panose="020B0604030504040204" pitchFamily="34" charset="0"/>
            </a:endParaRPr>
          </a:p>
          <a:p>
            <a:pPr marL="400044" lvl="1" indent="-171450" algn="just">
              <a:spcBef>
                <a:spcPct val="20000"/>
              </a:spcBef>
              <a:buFont typeface="Wingdings" panose="05000000000000000000" pitchFamily="2" charset="2"/>
              <a:buChar char="§"/>
              <a:defRPr/>
            </a:pPr>
            <a:r>
              <a:rPr lang="en-US" sz="1100" dirty="0">
                <a:latin typeface="Verdana" panose="020B0604030504040204" pitchFamily="34" charset="0"/>
                <a:ea typeface="Verdana" panose="020B0604030504040204" pitchFamily="34" charset="0"/>
                <a:cs typeface="Verdana" panose="020B0604030504040204" pitchFamily="34" charset="0"/>
              </a:rPr>
              <a:t>On-Demand instances you only pay for EC2 instances you use.</a:t>
            </a:r>
          </a:p>
          <a:p>
            <a:pPr marL="400044" lvl="1" indent="-171450" algn="just">
              <a:spcBef>
                <a:spcPct val="20000"/>
              </a:spcBef>
              <a:buFont typeface="Wingdings" panose="05000000000000000000" pitchFamily="2" charset="2"/>
              <a:buChar char="§"/>
              <a:defRPr/>
            </a:pPr>
            <a:endParaRPr lang="en-US" sz="1100" dirty="0">
              <a:latin typeface="Verdana" panose="020B0604030504040204" pitchFamily="34" charset="0"/>
              <a:ea typeface="Verdana" panose="020B0604030504040204" pitchFamily="34" charset="0"/>
              <a:cs typeface="Verdana" panose="020B0604030504040204" pitchFamily="34" charset="0"/>
            </a:endParaRPr>
          </a:p>
          <a:p>
            <a:pPr marL="400044" lvl="1" indent="-171450" algn="just">
              <a:spcBef>
                <a:spcPct val="20000"/>
              </a:spcBef>
              <a:buFont typeface="Wingdings" panose="05000000000000000000" pitchFamily="2" charset="2"/>
              <a:buChar char="§"/>
              <a:defRPr/>
            </a:pPr>
            <a:r>
              <a:rPr lang="en-US" sz="1100" dirty="0">
                <a:latin typeface="Verdana" panose="020B0604030504040204" pitchFamily="34" charset="0"/>
                <a:ea typeface="Verdana" panose="020B0604030504040204" pitchFamily="34" charset="0"/>
                <a:cs typeface="Verdana" panose="020B0604030504040204" pitchFamily="34" charset="0"/>
              </a:rPr>
              <a:t>Let you pay for compute capacity by the hour or by the seconds</a:t>
            </a:r>
          </a:p>
          <a:p>
            <a:pPr marL="400044" lvl="1" indent="-171450" algn="just">
              <a:spcBef>
                <a:spcPct val="20000"/>
              </a:spcBef>
              <a:buFont typeface="Wingdings" panose="05000000000000000000" pitchFamily="2" charset="2"/>
              <a:buChar char="§"/>
              <a:defRPr/>
            </a:pPr>
            <a:endParaRPr lang="en-US" sz="1100" dirty="0">
              <a:latin typeface="Verdana" panose="020B0604030504040204" pitchFamily="34" charset="0"/>
              <a:ea typeface="Verdana" panose="020B0604030504040204" pitchFamily="34" charset="0"/>
              <a:cs typeface="Verdana" panose="020B0604030504040204" pitchFamily="34" charset="0"/>
            </a:endParaRPr>
          </a:p>
          <a:p>
            <a:pPr marL="400044" lvl="1" indent="-171450" algn="just">
              <a:spcBef>
                <a:spcPct val="20000"/>
              </a:spcBef>
              <a:buFont typeface="Wingdings" panose="05000000000000000000" pitchFamily="2" charset="2"/>
              <a:buChar char="§"/>
              <a:defRPr/>
            </a:pPr>
            <a:r>
              <a:rPr lang="en-US" sz="1100" dirty="0">
                <a:latin typeface="Verdana" panose="020B0604030504040204" pitchFamily="34" charset="0"/>
                <a:ea typeface="Verdana" panose="020B0604030504040204" pitchFamily="34" charset="0"/>
                <a:cs typeface="Verdana" panose="020B0604030504040204" pitchFamily="34" charset="0"/>
              </a:rPr>
              <a:t>No long-term commitments. </a:t>
            </a:r>
          </a:p>
          <a:p>
            <a:pPr marL="400044" lvl="1" indent="-171450" algn="just">
              <a:spcBef>
                <a:spcPct val="20000"/>
              </a:spcBef>
              <a:buFont typeface="Wingdings" panose="05000000000000000000" pitchFamily="2" charset="2"/>
              <a:buChar char="§"/>
              <a:defRPr/>
            </a:pPr>
            <a:endParaRPr lang="en-US" sz="1100" dirty="0">
              <a:latin typeface="Verdana" panose="020B0604030504040204" pitchFamily="34" charset="0"/>
              <a:ea typeface="Verdana" panose="020B0604030504040204" pitchFamily="34" charset="0"/>
              <a:cs typeface="Verdana" panose="020B0604030504040204" pitchFamily="34" charset="0"/>
            </a:endParaRPr>
          </a:p>
          <a:p>
            <a:pPr marL="400044" lvl="1" indent="-171450" algn="just">
              <a:spcBef>
                <a:spcPct val="20000"/>
              </a:spcBef>
              <a:buFont typeface="Wingdings" panose="05000000000000000000" pitchFamily="2" charset="2"/>
              <a:buChar char="§"/>
              <a:defRPr/>
            </a:pPr>
            <a:r>
              <a:rPr lang="en-US" sz="1100" dirty="0">
                <a:latin typeface="Verdana" panose="020B0604030504040204" pitchFamily="34" charset="0"/>
                <a:ea typeface="Verdana" panose="020B0604030504040204" pitchFamily="34" charset="0"/>
                <a:cs typeface="Verdana" panose="020B0604030504040204" pitchFamily="34" charset="0"/>
              </a:rPr>
              <a:t>Users that prefer the low cost and flexibility of Amazon EC2 without any up-front payment or long-term commitment</a:t>
            </a:r>
          </a:p>
          <a:p>
            <a:pPr marL="400044" lvl="1" indent="-171450" algn="just">
              <a:spcBef>
                <a:spcPct val="20000"/>
              </a:spcBef>
              <a:buFont typeface="Wingdings" panose="05000000000000000000" pitchFamily="2" charset="2"/>
              <a:buChar char="§"/>
              <a:defRPr/>
            </a:pPr>
            <a:endParaRPr lang="en-US" sz="1100" dirty="0">
              <a:latin typeface="Verdana" panose="020B0604030504040204" pitchFamily="34" charset="0"/>
              <a:ea typeface="Verdana" panose="020B0604030504040204" pitchFamily="34" charset="0"/>
              <a:cs typeface="Verdana" panose="020B0604030504040204" pitchFamily="34" charset="0"/>
            </a:endParaRPr>
          </a:p>
          <a:p>
            <a:pPr marL="400044" lvl="1" indent="-171450" algn="just">
              <a:spcBef>
                <a:spcPct val="20000"/>
              </a:spcBef>
              <a:buFont typeface="Wingdings" panose="05000000000000000000" pitchFamily="2" charset="2"/>
              <a:buChar char="§"/>
              <a:defRPr/>
            </a:pPr>
            <a:r>
              <a:rPr lang="en-US" sz="1100" dirty="0">
                <a:latin typeface="Verdana" panose="020B0604030504040204" pitchFamily="34" charset="0"/>
                <a:ea typeface="Verdana" panose="020B0604030504040204" pitchFamily="34" charset="0"/>
                <a:cs typeface="Verdana" panose="020B0604030504040204" pitchFamily="34" charset="0"/>
              </a:rPr>
              <a:t>Applications with short-term, spiky, or unpredictable workloads that cannot be interrupted</a:t>
            </a:r>
          </a:p>
          <a:p>
            <a:pPr marL="400044" lvl="1" indent="-171450" algn="just">
              <a:spcBef>
                <a:spcPct val="20000"/>
              </a:spcBef>
              <a:buFont typeface="Wingdings" panose="05000000000000000000" pitchFamily="2" charset="2"/>
              <a:buChar char="§"/>
              <a:defRPr/>
            </a:pPr>
            <a:endParaRPr lang="en-US" sz="1100" dirty="0">
              <a:latin typeface="Verdana" panose="020B0604030504040204" pitchFamily="34" charset="0"/>
              <a:ea typeface="Verdana" panose="020B0604030504040204" pitchFamily="34" charset="0"/>
              <a:cs typeface="Verdana" panose="020B0604030504040204" pitchFamily="34" charset="0"/>
            </a:endParaRPr>
          </a:p>
          <a:p>
            <a:pPr marL="400044" lvl="1" indent="-171450" algn="just">
              <a:spcBef>
                <a:spcPct val="20000"/>
              </a:spcBef>
              <a:buFont typeface="Wingdings" panose="05000000000000000000" pitchFamily="2" charset="2"/>
              <a:buChar char="§"/>
              <a:defRPr/>
            </a:pPr>
            <a:r>
              <a:rPr lang="en-US" sz="1100" dirty="0">
                <a:latin typeface="Verdana" panose="020B0604030504040204" pitchFamily="34" charset="0"/>
                <a:ea typeface="Verdana" panose="020B0604030504040204" pitchFamily="34" charset="0"/>
                <a:cs typeface="Verdana" panose="020B0604030504040204" pitchFamily="34" charset="0"/>
              </a:rPr>
              <a:t>Applications being developed or tested on Amazon EC2 for the first time</a:t>
            </a:r>
            <a:endParaRPr lang="en-US" sz="11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3362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smtClean="0">
                <a:latin typeface="Calibri" panose="020F0502020204030204" pitchFamily="34" charset="0"/>
                <a:cs typeface="Calibri" panose="020F0502020204030204" pitchFamily="34" charset="0"/>
              </a:rPr>
              <a:t>Amazon 	EC2 Pricing </a:t>
            </a:r>
            <a:r>
              <a:rPr lang="en-US" sz="2000" b="1" dirty="0">
                <a:latin typeface="Calibri" panose="020F0502020204030204" pitchFamily="34" charset="0"/>
                <a:cs typeface="Calibri" panose="020F0502020204030204" pitchFamily="34" charset="0"/>
              </a:rPr>
              <a:t>– Contd</a:t>
            </a:r>
            <a:r>
              <a:rPr lang="en-US" sz="2000" b="1" dirty="0">
                <a:latin typeface="Calibri" panose="020F0502020204030204" pitchFamily="34" charset="0"/>
                <a:cs typeface="Calibri" panose="020F0502020204030204" pitchFamily="34" charset="0"/>
              </a:rPr>
              <a:t>.</a:t>
            </a: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5</a:t>
            </a:fld>
            <a:endParaRPr lang="en-US" dirty="0"/>
          </a:p>
        </p:txBody>
      </p:sp>
      <p:sp>
        <p:nvSpPr>
          <p:cNvPr id="8" name="AutoShape 2" descr="Avatar"/>
          <p:cNvSpPr>
            <a:spLocks noGrp="1" noChangeAspect="1" noChangeArrowheads="1"/>
          </p:cNvSpPr>
          <p:nvPr>
            <p:ph idx="1"/>
          </p:nvPr>
        </p:nvSpPr>
        <p:spPr bwMode="auto">
          <a:xfrm>
            <a:off x="384047" y="776748"/>
            <a:ext cx="8148037" cy="38542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lgn="just">
              <a:spcBef>
                <a:spcPct val="20000"/>
              </a:spcBef>
              <a:defRPr/>
            </a:pPr>
            <a:r>
              <a:rPr lang="en-US" sz="1100" b="1" dirty="0">
                <a:latin typeface="Verdana" panose="020B0604030504040204" pitchFamily="34" charset="0"/>
                <a:ea typeface="Verdana" panose="020B0604030504040204" pitchFamily="34" charset="0"/>
              </a:rPr>
              <a:t>Reserved Instances</a:t>
            </a:r>
          </a:p>
          <a:p>
            <a:pPr marL="514344" lvl="1" indent="-285750" algn="just">
              <a:spcBef>
                <a:spcPct val="20000"/>
              </a:spcBef>
              <a:buFont typeface="Wingdings" panose="05000000000000000000" pitchFamily="2" charset="2"/>
              <a:buChar char="§"/>
              <a:defRPr/>
            </a:pPr>
            <a:r>
              <a:rPr lang="en-US" sz="1100" dirty="0">
                <a:latin typeface="Verdana" panose="020B0604030504040204" pitchFamily="34" charset="0"/>
                <a:ea typeface="Verdana" panose="020B0604030504040204" pitchFamily="34" charset="0"/>
              </a:rPr>
              <a:t>Option to </a:t>
            </a:r>
            <a:r>
              <a:rPr lang="en-US" sz="1100" b="1" dirty="0">
                <a:latin typeface="Verdana" panose="020B0604030504040204" pitchFamily="34" charset="0"/>
                <a:ea typeface="Verdana" panose="020B0604030504040204" pitchFamily="34" charset="0"/>
              </a:rPr>
              <a:t>make a low, one-time payment for each instance </a:t>
            </a:r>
            <a:r>
              <a:rPr lang="en-US" sz="1100" dirty="0">
                <a:latin typeface="Verdana" panose="020B0604030504040204" pitchFamily="34" charset="0"/>
                <a:ea typeface="Verdana" panose="020B0604030504040204" pitchFamily="34" charset="0"/>
              </a:rPr>
              <a:t>you want to reserve</a:t>
            </a:r>
          </a:p>
          <a:p>
            <a:pPr marL="514344" lvl="1" indent="-285750" algn="just">
              <a:spcBef>
                <a:spcPct val="20000"/>
              </a:spcBef>
              <a:buFont typeface="Wingdings" panose="05000000000000000000" pitchFamily="2" charset="2"/>
              <a:buChar char="§"/>
              <a:defRPr/>
            </a:pPr>
            <a:endParaRPr lang="en-US" sz="1100" dirty="0">
              <a:latin typeface="Verdana" panose="020B0604030504040204" pitchFamily="34" charset="0"/>
              <a:ea typeface="Verdana" panose="020B0604030504040204" pitchFamily="34" charset="0"/>
            </a:endParaRPr>
          </a:p>
          <a:p>
            <a:pPr marL="514344" lvl="1" indent="-285750" algn="just">
              <a:buFont typeface="Wingdings" panose="05000000000000000000" pitchFamily="2" charset="2"/>
              <a:buChar char="§"/>
            </a:pPr>
            <a:r>
              <a:rPr lang="en-US" sz="1100" dirty="0">
                <a:latin typeface="Verdana" panose="020B0604030504040204" pitchFamily="34" charset="0"/>
                <a:ea typeface="Verdana" panose="020B0604030504040204" pitchFamily="34" charset="0"/>
              </a:rPr>
              <a:t>Applications with steady state usage</a:t>
            </a:r>
          </a:p>
          <a:p>
            <a:pPr marL="514344" lvl="1" indent="-285750" algn="just">
              <a:buFont typeface="Wingdings" panose="05000000000000000000" pitchFamily="2" charset="2"/>
              <a:buChar char="§"/>
            </a:pPr>
            <a:endParaRPr lang="en-US" sz="1100" dirty="0">
              <a:latin typeface="Verdana" panose="020B0604030504040204" pitchFamily="34" charset="0"/>
              <a:ea typeface="Verdana" panose="020B0604030504040204" pitchFamily="34" charset="0"/>
            </a:endParaRPr>
          </a:p>
          <a:p>
            <a:pPr marL="514344" lvl="1" indent="-285750" algn="just">
              <a:buFont typeface="Wingdings" panose="05000000000000000000" pitchFamily="2" charset="2"/>
              <a:buChar char="§"/>
            </a:pPr>
            <a:r>
              <a:rPr lang="en-US" sz="1100" dirty="0">
                <a:latin typeface="Verdana" panose="020B0604030504040204" pitchFamily="34" charset="0"/>
                <a:ea typeface="Verdana" panose="020B0604030504040204" pitchFamily="34" charset="0"/>
              </a:rPr>
              <a:t>Applications that may require reserved capacity</a:t>
            </a:r>
          </a:p>
          <a:p>
            <a:pPr marL="514344" lvl="1" indent="-285750" algn="just">
              <a:buFont typeface="Wingdings" panose="05000000000000000000" pitchFamily="2" charset="2"/>
              <a:buChar char="§"/>
            </a:pPr>
            <a:endParaRPr lang="en-US" sz="1100" dirty="0">
              <a:latin typeface="Verdana" panose="020B0604030504040204" pitchFamily="34" charset="0"/>
              <a:ea typeface="Verdana" panose="020B0604030504040204" pitchFamily="34" charset="0"/>
            </a:endParaRPr>
          </a:p>
          <a:p>
            <a:pPr marL="514344" lvl="1" indent="-285750" algn="just">
              <a:spcBef>
                <a:spcPct val="20000"/>
              </a:spcBef>
              <a:buFont typeface="Wingdings" panose="05000000000000000000" pitchFamily="2" charset="2"/>
              <a:buChar char="§"/>
              <a:defRPr/>
            </a:pPr>
            <a:r>
              <a:rPr lang="en-US" sz="1100" dirty="0">
                <a:latin typeface="Verdana" panose="020B0604030504040204" pitchFamily="34" charset="0"/>
                <a:ea typeface="Verdana" panose="020B0604030504040204" pitchFamily="34" charset="0"/>
              </a:rPr>
              <a:t>Reserved Instances provide you with a significant discount compared to On-Demand instance pricing</a:t>
            </a:r>
          </a:p>
          <a:p>
            <a:pPr marL="514344" lvl="1" indent="-285750" algn="just">
              <a:spcBef>
                <a:spcPct val="20000"/>
              </a:spcBef>
              <a:buFont typeface="Wingdings" panose="05000000000000000000" pitchFamily="2" charset="2"/>
              <a:buChar char="§"/>
              <a:defRPr/>
            </a:pPr>
            <a:endParaRPr lang="en-US" sz="1100" dirty="0">
              <a:latin typeface="Verdana" panose="020B0604030504040204" pitchFamily="34" charset="0"/>
              <a:ea typeface="Verdana" panose="020B0604030504040204" pitchFamily="34" charset="0"/>
            </a:endParaRPr>
          </a:p>
          <a:p>
            <a:pPr marL="514344" lvl="1" indent="-285750" algn="just">
              <a:spcBef>
                <a:spcPct val="20000"/>
              </a:spcBef>
              <a:buFont typeface="Wingdings" panose="05000000000000000000" pitchFamily="2" charset="2"/>
              <a:buChar char="§"/>
              <a:defRPr/>
            </a:pPr>
            <a:r>
              <a:rPr lang="en-US" sz="1100" dirty="0">
                <a:latin typeface="Verdana" panose="020B0604030504040204" pitchFamily="34" charset="0"/>
                <a:ea typeface="Verdana" panose="020B0604030504040204" pitchFamily="34" charset="0"/>
              </a:rPr>
              <a:t>It could be one or three years contract.</a:t>
            </a:r>
          </a:p>
          <a:p>
            <a:pPr marL="514344" lvl="1" indent="-285750" algn="just">
              <a:spcBef>
                <a:spcPct val="20000"/>
              </a:spcBef>
              <a:buFont typeface="Wingdings" panose="05000000000000000000" pitchFamily="2" charset="2"/>
              <a:buChar char="§"/>
              <a:defRPr/>
            </a:pPr>
            <a:endParaRPr lang="en-US" sz="1100" dirty="0">
              <a:latin typeface="Verdana" panose="020B0604030504040204" pitchFamily="34" charset="0"/>
              <a:ea typeface="Verdana" panose="020B0604030504040204" pitchFamily="34" charset="0"/>
            </a:endParaRPr>
          </a:p>
          <a:p>
            <a:pPr marL="971545" lvl="2" indent="-285750" algn="just">
              <a:spcBef>
                <a:spcPct val="20000"/>
              </a:spcBef>
              <a:buFont typeface="Wingdings" panose="05000000000000000000" pitchFamily="2" charset="2"/>
              <a:buChar char="Ø"/>
              <a:defRPr/>
            </a:pPr>
            <a:r>
              <a:rPr lang="en-US" sz="900" b="1" dirty="0">
                <a:latin typeface="Verdana" panose="020B0604030504040204" pitchFamily="34" charset="0"/>
                <a:ea typeface="Verdana" panose="020B0604030504040204" pitchFamily="34" charset="0"/>
              </a:rPr>
              <a:t>Standard Reserved Instances</a:t>
            </a:r>
          </a:p>
          <a:p>
            <a:pPr marL="1428744" lvl="3" indent="-285750" algn="just">
              <a:spcBef>
                <a:spcPct val="20000"/>
              </a:spcBef>
              <a:defRPr/>
            </a:pPr>
            <a:r>
              <a:rPr lang="en-US" sz="1100" dirty="0">
                <a:latin typeface="Verdana" panose="020B0604030504040204" pitchFamily="34" charset="0"/>
                <a:ea typeface="Verdana" panose="020B0604030504040204" pitchFamily="34" charset="0"/>
              </a:rPr>
              <a:t>significant discount (up to 75%) compared to On-Demand instance pricing</a:t>
            </a:r>
          </a:p>
          <a:p>
            <a:pPr marL="1428744" lvl="3" indent="-285750" algn="just">
              <a:spcBef>
                <a:spcPct val="20000"/>
              </a:spcBef>
              <a:defRPr/>
            </a:pPr>
            <a:r>
              <a:rPr lang="en-US" sz="1100" dirty="0">
                <a:latin typeface="Verdana" panose="020B0604030504040204" pitchFamily="34" charset="0"/>
                <a:ea typeface="Verdana" panose="020B0604030504040204" pitchFamily="34" charset="0"/>
              </a:rPr>
              <a:t>flexibility to change the Availability Zone, the instance size </a:t>
            </a:r>
          </a:p>
          <a:p>
            <a:pPr marL="971545" lvl="2" indent="-285750" algn="just">
              <a:spcBef>
                <a:spcPct val="20000"/>
              </a:spcBef>
              <a:buFont typeface="Wingdings" panose="05000000000000000000" pitchFamily="2" charset="2"/>
              <a:buChar char="Ø"/>
              <a:defRPr/>
            </a:pPr>
            <a:r>
              <a:rPr lang="en-US" sz="900" b="1" dirty="0">
                <a:latin typeface="Verdana" panose="020B0604030504040204" pitchFamily="34" charset="0"/>
                <a:ea typeface="Verdana" panose="020B0604030504040204" pitchFamily="34" charset="0"/>
              </a:rPr>
              <a:t>Convertible Reserved Instances</a:t>
            </a:r>
          </a:p>
          <a:p>
            <a:pPr marL="1485894" lvl="3" indent="-342900" algn="just">
              <a:spcBef>
                <a:spcPct val="20000"/>
              </a:spcBef>
              <a:defRPr/>
            </a:pPr>
            <a:r>
              <a:rPr lang="en-US" sz="1100" dirty="0">
                <a:latin typeface="Verdana" panose="020B0604030504040204" pitchFamily="34" charset="0"/>
                <a:ea typeface="Verdana" panose="020B0604030504040204" pitchFamily="34" charset="0"/>
              </a:rPr>
              <a:t>Additional flexibility, such as the ability to use different instance families, operating systems, or tenancies over the Reserved Instance term</a:t>
            </a:r>
          </a:p>
          <a:p>
            <a:pPr marL="1485894" lvl="3" indent="-342900" algn="just">
              <a:spcBef>
                <a:spcPct val="20000"/>
              </a:spcBef>
              <a:defRPr/>
            </a:pPr>
            <a:r>
              <a:rPr lang="en-US" sz="1100" dirty="0">
                <a:latin typeface="Verdana" panose="020B0604030504040204" pitchFamily="34" charset="0"/>
                <a:ea typeface="Verdana" panose="020B0604030504040204" pitchFamily="34" charset="0"/>
              </a:rPr>
              <a:t>significant discount (up to 54%) compared to On-Demand Instances</a:t>
            </a:r>
            <a:endParaRPr lang="en-US" sz="11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83710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smtClean="0">
                <a:latin typeface="Calibri" panose="020F0502020204030204" pitchFamily="34" charset="0"/>
                <a:cs typeface="Calibri" panose="020F0502020204030204" pitchFamily="34" charset="0"/>
              </a:rPr>
              <a:t>Amazon 	EC2 Pricing </a:t>
            </a:r>
            <a:r>
              <a:rPr lang="en-US" sz="2000" b="1" dirty="0">
                <a:latin typeface="Calibri" panose="020F0502020204030204" pitchFamily="34" charset="0"/>
                <a:cs typeface="Calibri" panose="020F0502020204030204" pitchFamily="34" charset="0"/>
              </a:rPr>
              <a:t>– Contd</a:t>
            </a:r>
            <a:r>
              <a:rPr lang="en-US" sz="2000" b="1" dirty="0">
                <a:latin typeface="Calibri" panose="020F0502020204030204" pitchFamily="34" charset="0"/>
                <a:cs typeface="Calibri" panose="020F0502020204030204" pitchFamily="34" charset="0"/>
              </a:rPr>
              <a:t>.</a:t>
            </a: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6</a:t>
            </a:fld>
            <a:endParaRPr lang="en-US" dirty="0"/>
          </a:p>
        </p:txBody>
      </p:sp>
      <p:sp>
        <p:nvSpPr>
          <p:cNvPr id="8" name="AutoShape 2" descr="Avatar"/>
          <p:cNvSpPr>
            <a:spLocks noGrp="1" noChangeAspect="1" noChangeArrowheads="1"/>
          </p:cNvSpPr>
          <p:nvPr>
            <p:ph idx="1"/>
          </p:nvPr>
        </p:nvSpPr>
        <p:spPr bwMode="auto">
          <a:xfrm>
            <a:off x="384047" y="776748"/>
            <a:ext cx="8148037" cy="38542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lgn="just" defTabSz="457200">
              <a:spcBef>
                <a:spcPct val="20000"/>
              </a:spcBef>
              <a:defRPr/>
            </a:pPr>
            <a:r>
              <a:rPr lang="en-US" sz="1100" b="1" dirty="0">
                <a:latin typeface="Verdana" panose="020B0604030504040204" pitchFamily="34" charset="0"/>
                <a:ea typeface="Verdana" panose="020B0604030504040204" pitchFamily="34" charset="0"/>
              </a:rPr>
              <a:t>Spot Instances</a:t>
            </a:r>
            <a:r>
              <a:rPr lang="en-US" sz="1100" dirty="0">
                <a:latin typeface="Verdana" panose="020B0604030504040204" pitchFamily="34" charset="0"/>
                <a:ea typeface="Verdana" panose="020B0604030504040204" pitchFamily="34" charset="0"/>
              </a:rPr>
              <a:t> </a:t>
            </a:r>
          </a:p>
          <a:p>
            <a:pPr marL="342900" lvl="0" indent="-342900" algn="just" defTabSz="457200">
              <a:spcBef>
                <a:spcPct val="20000"/>
              </a:spcBef>
              <a:buFont typeface="Wingdings" panose="05000000000000000000" pitchFamily="2" charset="2"/>
              <a:buChar char="§"/>
              <a:defRPr/>
            </a:pPr>
            <a:endParaRPr lang="en-US" sz="1100" dirty="0">
              <a:latin typeface="Verdana" panose="020B0604030504040204" pitchFamily="34" charset="0"/>
              <a:ea typeface="Verdana" panose="020B0604030504040204" pitchFamily="34" charset="0"/>
            </a:endParaRPr>
          </a:p>
          <a:p>
            <a:pPr marL="571494" lvl="1" indent="-342900" algn="just" defTabSz="457200">
              <a:spcBef>
                <a:spcPct val="20000"/>
              </a:spcBef>
              <a:buFont typeface="Wingdings" panose="05000000000000000000" pitchFamily="2" charset="2"/>
              <a:buChar char="§"/>
              <a:defRPr/>
            </a:pPr>
            <a:r>
              <a:rPr lang="en-US" sz="1100" dirty="0">
                <a:latin typeface="Verdana" panose="020B0604030504040204" pitchFamily="34" charset="0"/>
                <a:ea typeface="Verdana" panose="020B0604030504040204" pitchFamily="34" charset="0"/>
              </a:rPr>
              <a:t>Allow customers to </a:t>
            </a:r>
            <a:r>
              <a:rPr lang="en-US" sz="1100" b="1" dirty="0">
                <a:latin typeface="Verdana" panose="020B0604030504040204" pitchFamily="34" charset="0"/>
                <a:ea typeface="Verdana" panose="020B0604030504040204" pitchFamily="34" charset="0"/>
              </a:rPr>
              <a:t>bid on unused Amazon EC2 capacity </a:t>
            </a:r>
            <a:r>
              <a:rPr lang="en-US" sz="1100" dirty="0">
                <a:latin typeface="Verdana" panose="020B0604030504040204" pitchFamily="34" charset="0"/>
                <a:ea typeface="Verdana" panose="020B0604030504040204" pitchFamily="34" charset="0"/>
              </a:rPr>
              <a:t>and </a:t>
            </a:r>
            <a:r>
              <a:rPr lang="en-US" sz="1100" b="1" dirty="0">
                <a:latin typeface="Verdana" panose="020B0604030504040204" pitchFamily="34" charset="0"/>
                <a:ea typeface="Verdana" panose="020B0604030504040204" pitchFamily="34" charset="0"/>
              </a:rPr>
              <a:t>run </a:t>
            </a:r>
            <a:r>
              <a:rPr lang="en-US" sz="1100" dirty="0">
                <a:latin typeface="Verdana" panose="020B0604030504040204" pitchFamily="34" charset="0"/>
                <a:ea typeface="Verdana" panose="020B0604030504040204" pitchFamily="34" charset="0"/>
              </a:rPr>
              <a:t>those instances for as long as their bid exceeds the current Spot Price.</a:t>
            </a:r>
          </a:p>
          <a:p>
            <a:pPr marL="571494" lvl="1" indent="-342900" algn="just" defTabSz="457200">
              <a:spcBef>
                <a:spcPct val="20000"/>
              </a:spcBef>
              <a:buFont typeface="Wingdings" panose="05000000000000000000" pitchFamily="2" charset="2"/>
              <a:buChar char="§"/>
              <a:defRPr/>
            </a:pPr>
            <a:endParaRPr lang="en-US" sz="1100" dirty="0">
              <a:latin typeface="Verdana" panose="020B0604030504040204" pitchFamily="34" charset="0"/>
              <a:ea typeface="Verdana" panose="020B0604030504040204" pitchFamily="34" charset="0"/>
            </a:endParaRPr>
          </a:p>
          <a:p>
            <a:pPr marL="571494" lvl="1" indent="-342900" algn="just">
              <a:spcBef>
                <a:spcPct val="20000"/>
              </a:spcBef>
              <a:buFont typeface="Wingdings" panose="05000000000000000000" pitchFamily="2" charset="2"/>
              <a:buChar char="§"/>
              <a:defRPr/>
            </a:pPr>
            <a:r>
              <a:rPr lang="en-US" sz="1100" dirty="0">
                <a:latin typeface="Verdana" panose="020B0604030504040204" pitchFamily="34" charset="0"/>
                <a:ea typeface="Verdana" panose="020B0604030504040204" pitchFamily="34" charset="0"/>
              </a:rPr>
              <a:t>Spot instance prices are set by Amazon EC2 and adjust gradually based on long-term trends in supply and demand for Spot instance capacity(updated in every 5 minutes)</a:t>
            </a:r>
          </a:p>
          <a:p>
            <a:pPr marL="571494" lvl="1" indent="-342900" algn="just">
              <a:spcBef>
                <a:spcPct val="20000"/>
              </a:spcBef>
              <a:buFont typeface="Wingdings" panose="05000000000000000000" pitchFamily="2" charset="2"/>
              <a:buChar char="§"/>
              <a:defRPr/>
            </a:pPr>
            <a:endParaRPr lang="en-US" sz="1100" dirty="0">
              <a:latin typeface="Verdana" panose="020B0604030504040204" pitchFamily="34" charset="0"/>
              <a:ea typeface="Verdana" panose="020B0604030504040204" pitchFamily="34" charset="0"/>
            </a:endParaRPr>
          </a:p>
          <a:p>
            <a:pPr marL="571494" lvl="1" indent="-342900" algn="just">
              <a:spcBef>
                <a:spcPct val="20000"/>
              </a:spcBef>
              <a:buFont typeface="Wingdings" panose="05000000000000000000" pitchFamily="2" charset="2"/>
              <a:buChar char="§"/>
              <a:defRPr/>
            </a:pPr>
            <a:r>
              <a:rPr lang="en-US" sz="1100" dirty="0">
                <a:latin typeface="Verdana" panose="020B0604030504040204" pitchFamily="34" charset="0"/>
                <a:ea typeface="Verdana" panose="020B0604030504040204" pitchFamily="34" charset="0"/>
              </a:rPr>
              <a:t>Spare compute capacity in the AWS cloud available to you at steep discounts </a:t>
            </a:r>
          </a:p>
          <a:p>
            <a:pPr marL="571494" lvl="1" indent="-342900" algn="just">
              <a:spcBef>
                <a:spcPct val="20000"/>
              </a:spcBef>
              <a:buFont typeface="Wingdings" panose="05000000000000000000" pitchFamily="2" charset="2"/>
              <a:buChar char="§"/>
              <a:defRPr/>
            </a:pPr>
            <a:endParaRPr lang="en-US" sz="1100" dirty="0">
              <a:latin typeface="Verdana" panose="020B0604030504040204" pitchFamily="34" charset="0"/>
              <a:ea typeface="Verdana" panose="020B0604030504040204" pitchFamily="34" charset="0"/>
            </a:endParaRPr>
          </a:p>
          <a:p>
            <a:pPr marL="571494" lvl="1" indent="-342900" algn="just">
              <a:spcBef>
                <a:spcPct val="20000"/>
              </a:spcBef>
              <a:buFont typeface="Wingdings" panose="05000000000000000000" pitchFamily="2" charset="2"/>
              <a:buChar char="§"/>
              <a:defRPr/>
            </a:pPr>
            <a:r>
              <a:rPr lang="en-US" sz="1100" dirty="0">
                <a:latin typeface="Verdana" panose="020B0604030504040204" pitchFamily="34" charset="0"/>
                <a:ea typeface="Verdana" panose="020B0604030504040204" pitchFamily="34" charset="0"/>
              </a:rPr>
              <a:t>Spot instances are available at a discount of up to 90% off compared to On-Demand pricing</a:t>
            </a:r>
          </a:p>
          <a:p>
            <a:pPr marL="571494" lvl="1" indent="-342900" algn="just">
              <a:spcBef>
                <a:spcPct val="20000"/>
              </a:spcBef>
              <a:buFont typeface="Wingdings" panose="05000000000000000000" pitchFamily="2" charset="2"/>
              <a:buChar char="§"/>
              <a:defRPr/>
            </a:pPr>
            <a:endParaRPr lang="en-US" sz="1100" dirty="0">
              <a:latin typeface="Verdana" panose="020B0604030504040204" pitchFamily="34" charset="0"/>
              <a:ea typeface="Verdana" panose="020B0604030504040204" pitchFamily="34" charset="0"/>
            </a:endParaRPr>
          </a:p>
          <a:p>
            <a:pPr marL="571494" lvl="1" indent="-342900" algn="just">
              <a:spcBef>
                <a:spcPct val="20000"/>
              </a:spcBef>
              <a:buFont typeface="Wingdings" panose="05000000000000000000" pitchFamily="2" charset="2"/>
              <a:buChar char="§"/>
              <a:defRPr/>
            </a:pPr>
            <a:r>
              <a:rPr lang="en-US" sz="1100" dirty="0">
                <a:latin typeface="Verdana" panose="020B0604030504040204" pitchFamily="34" charset="0"/>
                <a:ea typeface="Verdana" panose="020B0604030504040204" pitchFamily="34" charset="0"/>
              </a:rPr>
              <a:t>Can be interrupted by EC2 with two minutes of notification when EC2 needs the capacity back</a:t>
            </a:r>
          </a:p>
          <a:p>
            <a:pPr marL="571494" lvl="1" indent="-342900" algn="just">
              <a:spcBef>
                <a:spcPct val="20000"/>
              </a:spcBef>
              <a:buFont typeface="Wingdings" panose="05000000000000000000" pitchFamily="2" charset="2"/>
              <a:buChar char="§"/>
              <a:defRPr/>
            </a:pPr>
            <a:endParaRPr lang="en-US" sz="1100" dirty="0">
              <a:latin typeface="Verdana" panose="020B0604030504040204" pitchFamily="34" charset="0"/>
              <a:ea typeface="Verdana" panose="020B0604030504040204" pitchFamily="34" charset="0"/>
            </a:endParaRPr>
          </a:p>
          <a:p>
            <a:pPr marL="571494" lvl="1" indent="-342900" algn="just">
              <a:spcBef>
                <a:spcPct val="20000"/>
              </a:spcBef>
              <a:buFont typeface="Wingdings" panose="05000000000000000000" pitchFamily="2" charset="2"/>
              <a:buChar char="§"/>
              <a:defRPr/>
            </a:pPr>
            <a:r>
              <a:rPr lang="en-US" sz="1100" dirty="0">
                <a:latin typeface="Verdana" panose="020B0604030504040204" pitchFamily="34" charset="0"/>
                <a:ea typeface="Verdana" panose="020B0604030504040204" pitchFamily="34" charset="0"/>
              </a:rPr>
              <a:t>Fault-tolerant and flexible applications, such as test &amp; development environments</a:t>
            </a:r>
          </a:p>
          <a:p>
            <a:pPr marL="571494" lvl="1" indent="-342900" algn="just">
              <a:spcBef>
                <a:spcPct val="20000"/>
              </a:spcBef>
              <a:buFont typeface="Wingdings" panose="05000000000000000000" pitchFamily="2" charset="2"/>
              <a:buChar char="§"/>
              <a:defRPr/>
            </a:pPr>
            <a:endParaRPr lang="en-US" sz="1100" dirty="0">
              <a:latin typeface="Verdana" panose="020B0604030504040204" pitchFamily="34" charset="0"/>
              <a:ea typeface="Verdana" panose="020B0604030504040204" pitchFamily="34" charset="0"/>
            </a:endParaRPr>
          </a:p>
          <a:p>
            <a:pPr marL="571494" lvl="1" indent="-342900" algn="just">
              <a:spcBef>
                <a:spcPct val="20000"/>
              </a:spcBef>
              <a:buFont typeface="Wingdings" panose="05000000000000000000" pitchFamily="2" charset="2"/>
              <a:buChar char="§"/>
              <a:defRPr/>
            </a:pPr>
            <a:r>
              <a:rPr lang="en-US" sz="1100" dirty="0">
                <a:latin typeface="Verdana" panose="020B0604030504040204" pitchFamily="34" charset="0"/>
                <a:ea typeface="Verdana" panose="020B0604030504040204" pitchFamily="34" charset="0"/>
              </a:rPr>
              <a:t>To run analytics, machine learning and high-performance computing (HPC) workloads</a:t>
            </a:r>
            <a:endParaRPr lang="en-US" sz="11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03243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smtClean="0">
                <a:latin typeface="Calibri" panose="020F0502020204030204" pitchFamily="34" charset="0"/>
                <a:cs typeface="Calibri" panose="020F0502020204030204" pitchFamily="34" charset="0"/>
              </a:rPr>
              <a:t>Amazon 	EC2 Pricing </a:t>
            </a:r>
            <a:r>
              <a:rPr lang="en-US" sz="2000" b="1" dirty="0">
                <a:latin typeface="Calibri" panose="020F0502020204030204" pitchFamily="34" charset="0"/>
                <a:cs typeface="Calibri" panose="020F0502020204030204" pitchFamily="34" charset="0"/>
              </a:rPr>
              <a:t>– Contd</a:t>
            </a:r>
            <a:r>
              <a:rPr lang="en-US" sz="2000" b="1" dirty="0">
                <a:latin typeface="Calibri" panose="020F0502020204030204" pitchFamily="34" charset="0"/>
                <a:cs typeface="Calibri" panose="020F0502020204030204" pitchFamily="34" charset="0"/>
              </a:rPr>
              <a:t>.</a:t>
            </a: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7</a:t>
            </a:fld>
            <a:endParaRPr lang="en-US" dirty="0"/>
          </a:p>
        </p:txBody>
      </p:sp>
      <p:sp>
        <p:nvSpPr>
          <p:cNvPr id="8" name="AutoShape 2" descr="Avatar"/>
          <p:cNvSpPr>
            <a:spLocks noGrp="1" noChangeAspect="1" noChangeArrowheads="1"/>
          </p:cNvSpPr>
          <p:nvPr>
            <p:ph idx="1"/>
          </p:nvPr>
        </p:nvSpPr>
        <p:spPr bwMode="auto">
          <a:xfrm>
            <a:off x="384047" y="776748"/>
            <a:ext cx="8148037" cy="38542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lgn="just" defTabSz="457200">
              <a:spcBef>
                <a:spcPct val="20000"/>
              </a:spcBef>
              <a:defRPr/>
            </a:pPr>
            <a:r>
              <a:rPr lang="en-US" sz="1100" b="1" dirty="0">
                <a:latin typeface="Verdana" panose="020B0604030504040204" pitchFamily="34" charset="0"/>
                <a:ea typeface="Verdana" panose="020B0604030504040204" pitchFamily="34" charset="0"/>
              </a:rPr>
              <a:t>Dedicated hosts</a:t>
            </a:r>
          </a:p>
          <a:p>
            <a:pPr lvl="0" algn="just" defTabSz="457200">
              <a:spcBef>
                <a:spcPct val="20000"/>
              </a:spcBef>
              <a:defRPr/>
            </a:pPr>
            <a:endParaRPr lang="en-US" sz="1100" b="1" dirty="0">
              <a:latin typeface="Verdana" panose="020B0604030504040204" pitchFamily="34" charset="0"/>
              <a:ea typeface="Verdana" panose="020B0604030504040204" pitchFamily="34" charset="0"/>
            </a:endParaRPr>
          </a:p>
          <a:p>
            <a:pPr marL="571494" lvl="1" indent="-342900" algn="just" defTabSz="457200">
              <a:spcBef>
                <a:spcPct val="20000"/>
              </a:spcBef>
              <a:buFont typeface="Wingdings" panose="05000000000000000000" pitchFamily="2" charset="2"/>
              <a:buChar char="§"/>
              <a:defRPr/>
            </a:pPr>
            <a:r>
              <a:rPr lang="en-US" sz="1100" dirty="0">
                <a:latin typeface="Verdana" panose="020B0604030504040204" pitchFamily="34" charset="0"/>
                <a:ea typeface="Verdana" panose="020B0604030504040204" pitchFamily="34" charset="0"/>
              </a:rPr>
              <a:t>Physical EC2 servers dedicated for your use only.</a:t>
            </a:r>
          </a:p>
          <a:p>
            <a:pPr marL="571494" lvl="1" indent="-342900" algn="just" defTabSz="457200">
              <a:spcBef>
                <a:spcPct val="20000"/>
              </a:spcBef>
              <a:buFont typeface="Wingdings" panose="05000000000000000000" pitchFamily="2" charset="2"/>
              <a:buChar char="§"/>
              <a:defRPr/>
            </a:pPr>
            <a:endParaRPr lang="en-US" sz="1100" dirty="0">
              <a:latin typeface="Verdana" panose="020B0604030504040204" pitchFamily="34" charset="0"/>
              <a:ea typeface="Verdana" panose="020B0604030504040204" pitchFamily="34" charset="0"/>
            </a:endParaRPr>
          </a:p>
          <a:p>
            <a:pPr marL="571494" lvl="1" indent="-342900" algn="just">
              <a:spcBef>
                <a:spcPct val="20000"/>
              </a:spcBef>
              <a:buFont typeface="Wingdings" panose="05000000000000000000" pitchFamily="2" charset="2"/>
              <a:buChar char="§"/>
              <a:defRPr/>
            </a:pPr>
            <a:r>
              <a:rPr lang="en-US" sz="1100" dirty="0">
                <a:latin typeface="Verdana" panose="020B0604030504040204" pitchFamily="34" charset="0"/>
                <a:ea typeface="Verdana" panose="020B0604030504040204" pitchFamily="34" charset="0"/>
              </a:rPr>
              <a:t>Dedicated Hosts provide visibility and control by allowing you to place your instances on a specific, physical server</a:t>
            </a:r>
          </a:p>
          <a:p>
            <a:pPr marL="571494" lvl="1" indent="-342900" algn="just">
              <a:spcBef>
                <a:spcPct val="20000"/>
              </a:spcBef>
              <a:buFont typeface="Wingdings" panose="05000000000000000000" pitchFamily="2" charset="2"/>
              <a:buChar char="§"/>
              <a:defRPr/>
            </a:pPr>
            <a:endParaRPr lang="en-US" sz="1100" dirty="0">
              <a:latin typeface="Verdana" panose="020B0604030504040204" pitchFamily="34" charset="0"/>
              <a:ea typeface="Verdana" panose="020B0604030504040204" pitchFamily="34" charset="0"/>
            </a:endParaRPr>
          </a:p>
          <a:p>
            <a:pPr marL="571494" lvl="1" indent="-342900" algn="just">
              <a:spcBef>
                <a:spcPct val="20000"/>
              </a:spcBef>
              <a:buFont typeface="Wingdings" panose="05000000000000000000" pitchFamily="2" charset="2"/>
              <a:buChar char="§"/>
              <a:defRPr/>
            </a:pPr>
            <a:r>
              <a:rPr lang="en-US" sz="1100" dirty="0">
                <a:latin typeface="Verdana" panose="020B0604030504040204" pitchFamily="34" charset="0"/>
                <a:ea typeface="Verdana" panose="020B0604030504040204" pitchFamily="34" charset="0"/>
              </a:rPr>
              <a:t>Dedicated Hosts can help you address compliance requirements</a:t>
            </a:r>
          </a:p>
          <a:p>
            <a:pPr marL="571494" lvl="1" indent="-342900" algn="just">
              <a:spcBef>
                <a:spcPct val="20000"/>
              </a:spcBef>
              <a:buFont typeface="Wingdings" panose="05000000000000000000" pitchFamily="2" charset="2"/>
              <a:buChar char="§"/>
              <a:defRPr/>
            </a:pPr>
            <a:endParaRPr lang="en-US" sz="1100" dirty="0">
              <a:latin typeface="Verdana" panose="020B0604030504040204" pitchFamily="34" charset="0"/>
              <a:ea typeface="Verdana" panose="020B0604030504040204" pitchFamily="34" charset="0"/>
            </a:endParaRPr>
          </a:p>
          <a:p>
            <a:pPr marL="571494" lvl="1" indent="-342900" algn="just">
              <a:spcBef>
                <a:spcPct val="20000"/>
              </a:spcBef>
              <a:buFont typeface="Wingdings" panose="05000000000000000000" pitchFamily="2" charset="2"/>
              <a:buChar char="§"/>
              <a:defRPr/>
            </a:pPr>
            <a:r>
              <a:rPr lang="en-US" sz="1100" dirty="0">
                <a:latin typeface="Verdana" panose="020B0604030504040204" pitchFamily="34" charset="0"/>
                <a:ea typeface="Verdana" panose="020B0604030504040204" pitchFamily="34" charset="0"/>
              </a:rPr>
              <a:t>reduce costs by allowing you to use your existing server-bound software licenses</a:t>
            </a:r>
            <a:endParaRPr lang="en-US" sz="11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419710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smtClean="0">
                <a:latin typeface="Calibri" panose="020F0502020204030204" pitchFamily="34" charset="0"/>
                <a:cs typeface="Calibri" panose="020F0502020204030204" pitchFamily="34" charset="0"/>
              </a:rPr>
              <a:t>Amazon 	EC2 </a:t>
            </a:r>
            <a:r>
              <a:rPr lang="en-US" sz="2000" b="1" dirty="0">
                <a:latin typeface="Calibri" panose="020F0502020204030204" pitchFamily="34" charset="0"/>
                <a:cs typeface="Calibri" panose="020F0502020204030204" pitchFamily="34" charset="0"/>
              </a:rPr>
              <a:t>Instance Types</a:t>
            </a: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8</a:t>
            </a:fld>
            <a:endParaRPr lang="en-US" dirty="0"/>
          </a:p>
        </p:txBody>
      </p:sp>
      <p:sp>
        <p:nvSpPr>
          <p:cNvPr id="8" name="AutoShape 2" descr="Avatar"/>
          <p:cNvSpPr>
            <a:spLocks noGrp="1" noChangeAspect="1" noChangeArrowheads="1"/>
          </p:cNvSpPr>
          <p:nvPr>
            <p:ph idx="1"/>
          </p:nvPr>
        </p:nvSpPr>
        <p:spPr bwMode="auto">
          <a:xfrm>
            <a:off x="384047" y="776748"/>
            <a:ext cx="8148037" cy="38542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285750" lvl="0" indent="-285750" algn="just">
              <a:lnSpc>
                <a:spcPct val="150000"/>
              </a:lnSpc>
              <a:spcAft>
                <a:spcPts val="600"/>
              </a:spcAft>
              <a:buFont typeface="Wingdings" panose="05000000000000000000" pitchFamily="2" charset="2"/>
              <a:buChar char="§"/>
              <a:defRPr/>
            </a:pPr>
            <a:r>
              <a:rPr lang="en-US" sz="1100" dirty="0">
                <a:latin typeface="Verdana" panose="020B0604030504040204" pitchFamily="34" charset="0"/>
                <a:ea typeface="Verdana" panose="020B0604030504040204" pitchFamily="34" charset="0"/>
              </a:rPr>
              <a:t>AWS provides a wide selection of EC2 instance types optimized to fit different use cases.</a:t>
            </a:r>
          </a:p>
          <a:p>
            <a:pPr marL="285750" lvl="0" indent="-285750" algn="just">
              <a:lnSpc>
                <a:spcPct val="150000"/>
              </a:lnSpc>
              <a:spcAft>
                <a:spcPts val="600"/>
              </a:spcAft>
              <a:buFont typeface="Wingdings" panose="05000000000000000000" pitchFamily="2" charset="2"/>
              <a:buChar char="§"/>
              <a:defRPr/>
            </a:pPr>
            <a:r>
              <a:rPr lang="en-US" sz="1100" dirty="0">
                <a:latin typeface="Verdana" panose="020B0604030504040204" pitchFamily="34" charset="0"/>
                <a:ea typeface="Verdana" panose="020B0604030504040204" pitchFamily="34" charset="0"/>
              </a:rPr>
              <a:t>Instance types comprise varying combinations of CPU, memory, storage, and networking capacity</a:t>
            </a:r>
          </a:p>
          <a:p>
            <a:pPr lvl="0" algn="just">
              <a:lnSpc>
                <a:spcPct val="150000"/>
              </a:lnSpc>
              <a:spcAft>
                <a:spcPts val="600"/>
              </a:spcAft>
              <a:defRPr/>
            </a:pPr>
            <a:r>
              <a:rPr lang="en-US" sz="1100" b="1" dirty="0" smtClean="0">
                <a:latin typeface="Verdana" panose="020B0604030504040204" pitchFamily="34" charset="0"/>
                <a:ea typeface="Verdana" panose="020B0604030504040204" pitchFamily="34" charset="0"/>
              </a:rPr>
              <a:t>Categories </a:t>
            </a:r>
            <a:r>
              <a:rPr lang="en-US" sz="1100" b="1" dirty="0">
                <a:latin typeface="Verdana" panose="020B0604030504040204" pitchFamily="34" charset="0"/>
                <a:ea typeface="Verdana" panose="020B0604030504040204" pitchFamily="34" charset="0"/>
              </a:rPr>
              <a:t>of Instance types:-</a:t>
            </a:r>
          </a:p>
          <a:p>
            <a:pPr marL="800089" lvl="2" indent="-342900" algn="just">
              <a:spcAft>
                <a:spcPts val="600"/>
              </a:spcAft>
              <a:buFont typeface="+mj-lt"/>
              <a:buAutoNum type="arabicPeriod"/>
              <a:defRPr/>
            </a:pPr>
            <a:r>
              <a:rPr lang="en-US" sz="900" dirty="0" smtClean="0">
                <a:latin typeface="Verdana" panose="020B0604030504040204" pitchFamily="34" charset="0"/>
                <a:ea typeface="Verdana" panose="020B0604030504040204" pitchFamily="34" charset="0"/>
              </a:rPr>
              <a:t>General </a:t>
            </a:r>
            <a:r>
              <a:rPr lang="en-US" sz="900" dirty="0">
                <a:latin typeface="Verdana" panose="020B0604030504040204" pitchFamily="34" charset="0"/>
                <a:ea typeface="Verdana" panose="020B0604030504040204" pitchFamily="34" charset="0"/>
              </a:rPr>
              <a:t>Purpose</a:t>
            </a:r>
          </a:p>
          <a:p>
            <a:pPr marL="800089" lvl="2" indent="-342900" algn="just">
              <a:spcAft>
                <a:spcPts val="600"/>
              </a:spcAft>
              <a:buFont typeface="+mj-lt"/>
              <a:buAutoNum type="arabicPeriod"/>
              <a:defRPr/>
            </a:pPr>
            <a:r>
              <a:rPr lang="en-US" sz="900" dirty="0">
                <a:latin typeface="Verdana" panose="020B0604030504040204" pitchFamily="34" charset="0"/>
                <a:ea typeface="Verdana" panose="020B0604030504040204" pitchFamily="34" charset="0"/>
              </a:rPr>
              <a:t>Compute Optimized</a:t>
            </a:r>
          </a:p>
          <a:p>
            <a:pPr marL="800089" lvl="2" indent="-342900" algn="just">
              <a:spcAft>
                <a:spcPts val="600"/>
              </a:spcAft>
              <a:buFont typeface="+mj-lt"/>
              <a:buAutoNum type="arabicPeriod"/>
              <a:defRPr/>
            </a:pPr>
            <a:r>
              <a:rPr lang="en-US" sz="900" dirty="0">
                <a:latin typeface="Verdana" panose="020B0604030504040204" pitchFamily="34" charset="0"/>
                <a:ea typeface="Verdana" panose="020B0604030504040204" pitchFamily="34" charset="0"/>
              </a:rPr>
              <a:t>Memory Optimized</a:t>
            </a:r>
          </a:p>
          <a:p>
            <a:pPr marL="800089" lvl="2" indent="-342900" algn="just">
              <a:spcAft>
                <a:spcPts val="600"/>
              </a:spcAft>
              <a:buFont typeface="+mj-lt"/>
              <a:buAutoNum type="arabicPeriod"/>
              <a:defRPr/>
            </a:pPr>
            <a:r>
              <a:rPr lang="en-US" sz="900" dirty="0">
                <a:latin typeface="Verdana" panose="020B0604030504040204" pitchFamily="34" charset="0"/>
                <a:ea typeface="Verdana" panose="020B0604030504040204" pitchFamily="34" charset="0"/>
              </a:rPr>
              <a:t>Accelerated Computing</a:t>
            </a:r>
          </a:p>
          <a:p>
            <a:pPr marL="800089" lvl="2" indent="-342900" algn="just">
              <a:spcAft>
                <a:spcPts val="600"/>
              </a:spcAft>
              <a:buFont typeface="+mj-lt"/>
              <a:buAutoNum type="arabicPeriod"/>
              <a:defRPr/>
            </a:pPr>
            <a:r>
              <a:rPr lang="en-US" sz="900" dirty="0" smtClean="0">
                <a:latin typeface="Verdana" panose="020B0604030504040204" pitchFamily="34" charset="0"/>
                <a:ea typeface="Verdana" panose="020B0604030504040204" pitchFamily="34" charset="0"/>
              </a:rPr>
              <a:t>Storage Computing</a:t>
            </a:r>
          </a:p>
          <a:p>
            <a:pPr lvl="0" algn="just">
              <a:spcBef>
                <a:spcPct val="20000"/>
              </a:spcBef>
              <a:defRPr/>
            </a:pPr>
            <a:endParaRPr lang="en-US" sz="1100" b="1" dirty="0" smtClean="0">
              <a:latin typeface="Verdana" panose="020B0604030504040204" pitchFamily="34" charset="0"/>
              <a:ea typeface="Verdana" panose="020B0604030504040204" pitchFamily="34" charset="0"/>
            </a:endParaRPr>
          </a:p>
          <a:p>
            <a:pPr lvl="2" indent="0" algn="just">
              <a:spcAft>
                <a:spcPts val="600"/>
              </a:spcAft>
              <a:buNone/>
              <a:defRPr/>
            </a:pPr>
            <a:endParaRPr lang="en-US" sz="9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50317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smtClean="0">
                <a:latin typeface="Calibri" panose="020F0502020204030204" pitchFamily="34" charset="0"/>
                <a:cs typeface="Calibri" panose="020F0502020204030204" pitchFamily="34" charset="0"/>
              </a:rPr>
              <a:t>Amazon 	EC2 </a:t>
            </a:r>
            <a:r>
              <a:rPr lang="en-US" sz="2000" b="1" dirty="0">
                <a:latin typeface="Calibri" panose="020F0502020204030204" pitchFamily="34" charset="0"/>
                <a:cs typeface="Calibri" panose="020F0502020204030204" pitchFamily="34" charset="0"/>
              </a:rPr>
              <a:t>Instance </a:t>
            </a:r>
            <a:r>
              <a:rPr lang="en-US" sz="2000" b="1" dirty="0">
                <a:latin typeface="Calibri" panose="020F0502020204030204" pitchFamily="34" charset="0"/>
                <a:cs typeface="Calibri" panose="020F0502020204030204" pitchFamily="34" charset="0"/>
              </a:rPr>
              <a:t>Types </a:t>
            </a:r>
            <a:r>
              <a:rPr lang="en-US" sz="2000" b="1" dirty="0">
                <a:latin typeface="Calibri" panose="020F0502020204030204" pitchFamily="34" charset="0"/>
                <a:cs typeface="Calibri" panose="020F0502020204030204" pitchFamily="34" charset="0"/>
              </a:rPr>
              <a:t>– Contd.</a:t>
            </a: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9</a:t>
            </a:fld>
            <a:endParaRPr lang="en-US" dirty="0"/>
          </a:p>
        </p:txBody>
      </p:sp>
      <p:sp>
        <p:nvSpPr>
          <p:cNvPr id="8" name="AutoShape 2" descr="Avatar"/>
          <p:cNvSpPr>
            <a:spLocks noGrp="1" noChangeAspect="1" noChangeArrowheads="1"/>
          </p:cNvSpPr>
          <p:nvPr>
            <p:ph idx="1"/>
          </p:nvPr>
        </p:nvSpPr>
        <p:spPr bwMode="auto">
          <a:xfrm>
            <a:off x="384048" y="776748"/>
            <a:ext cx="8148037" cy="38542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lgn="just">
              <a:spcBef>
                <a:spcPct val="20000"/>
              </a:spcBef>
              <a:defRPr/>
            </a:pPr>
            <a:r>
              <a:rPr lang="en-US" sz="1100" b="1" dirty="0">
                <a:latin typeface="Verdana" panose="020B0604030504040204" pitchFamily="34" charset="0"/>
                <a:ea typeface="Verdana" panose="020B0604030504040204" pitchFamily="34" charset="0"/>
              </a:rPr>
              <a:t>General Purpose</a:t>
            </a:r>
          </a:p>
          <a:p>
            <a:pPr marL="742950" lvl="1" indent="-285750" algn="just">
              <a:buFont typeface="Wingdings" panose="05000000000000000000" pitchFamily="2" charset="2"/>
              <a:buChar char="§"/>
            </a:pPr>
            <a:r>
              <a:rPr lang="en-US" sz="1100" dirty="0">
                <a:latin typeface="Verdana" panose="020B0604030504040204" pitchFamily="34" charset="0"/>
                <a:ea typeface="Verdana" panose="020B0604030504040204" pitchFamily="34" charset="0"/>
              </a:rPr>
              <a:t>General purpose instances provide a balance of compute, memory and networking resources, and can be used for a variety of diverse workloads. </a:t>
            </a:r>
            <a:endParaRPr lang="en-US" sz="1100" dirty="0" smtClean="0">
              <a:latin typeface="Verdana" panose="020B0604030504040204" pitchFamily="34" charset="0"/>
              <a:ea typeface="Verdana" panose="020B0604030504040204" pitchFamily="34" charset="0"/>
            </a:endParaRPr>
          </a:p>
          <a:p>
            <a:pPr marL="457200" lvl="1" indent="0" algn="just">
              <a:buNone/>
            </a:pPr>
            <a:r>
              <a:rPr lang="en-US" sz="900" dirty="0" smtClean="0">
                <a:latin typeface="Verdana" panose="020B0604030504040204" pitchFamily="34" charset="0"/>
                <a:ea typeface="Verdana" panose="020B0604030504040204" pitchFamily="34" charset="0"/>
              </a:rPr>
              <a:t>e.g</a:t>
            </a:r>
            <a:r>
              <a:rPr lang="en-US" sz="900" dirty="0">
                <a:latin typeface="Verdana" panose="020B0604030504040204" pitchFamily="34" charset="0"/>
                <a:ea typeface="Verdana" panose="020B0604030504040204" pitchFamily="34" charset="0"/>
              </a:rPr>
              <a:t>. – T2, M5, M4 etc.</a:t>
            </a:r>
          </a:p>
          <a:p>
            <a:pPr lvl="0" algn="just">
              <a:spcBef>
                <a:spcPct val="20000"/>
              </a:spcBef>
              <a:defRPr/>
            </a:pPr>
            <a:endParaRPr lang="en-US" sz="1100" b="1" dirty="0" smtClean="0">
              <a:latin typeface="Verdana" panose="020B0604030504040204" pitchFamily="34" charset="0"/>
              <a:ea typeface="Verdana" panose="020B0604030504040204" pitchFamily="34" charset="0"/>
            </a:endParaRPr>
          </a:p>
          <a:p>
            <a:pPr lvl="0" algn="just">
              <a:spcBef>
                <a:spcPct val="20000"/>
              </a:spcBef>
              <a:defRPr/>
            </a:pPr>
            <a:r>
              <a:rPr lang="en-US" sz="1100" b="1" dirty="0" smtClean="0">
                <a:latin typeface="Verdana" panose="020B0604030504040204" pitchFamily="34" charset="0"/>
                <a:ea typeface="Verdana" panose="020B0604030504040204" pitchFamily="34" charset="0"/>
              </a:rPr>
              <a:t>Compute </a:t>
            </a:r>
            <a:r>
              <a:rPr lang="en-US" sz="1100" b="1" dirty="0">
                <a:latin typeface="Verdana" panose="020B0604030504040204" pitchFamily="34" charset="0"/>
                <a:ea typeface="Verdana" panose="020B0604030504040204" pitchFamily="34" charset="0"/>
              </a:rPr>
              <a:t>Optimized</a:t>
            </a:r>
          </a:p>
          <a:p>
            <a:pPr marL="628650" lvl="1" indent="-171450" algn="just">
              <a:buFont typeface="Wingdings" panose="05000000000000000000" pitchFamily="2" charset="2"/>
              <a:buChar char="§"/>
            </a:pPr>
            <a:r>
              <a:rPr lang="en-US" sz="1100" dirty="0" smtClean="0">
                <a:latin typeface="Verdana" panose="020B0604030504040204" pitchFamily="34" charset="0"/>
                <a:ea typeface="Verdana" panose="020B0604030504040204" pitchFamily="34" charset="0"/>
              </a:rPr>
              <a:t>Compute </a:t>
            </a:r>
            <a:r>
              <a:rPr lang="en-US" sz="1100" dirty="0">
                <a:latin typeface="Verdana" panose="020B0604030504040204" pitchFamily="34" charset="0"/>
                <a:ea typeface="Verdana" panose="020B0604030504040204" pitchFamily="34" charset="0"/>
              </a:rPr>
              <a:t>Optimized instances are ideal for compute bound applications that benefit from high performance processors. Instances belonging to this family are well suited for batch processing workloads, high performance web servers, high performance computing (HPC), scientific modeling, machine learning inference and other compute intensive applications.</a:t>
            </a:r>
          </a:p>
          <a:p>
            <a:pPr marL="457189" lvl="3" indent="0">
              <a:buNone/>
            </a:pPr>
            <a:r>
              <a:rPr lang="en-US" sz="900" dirty="0" smtClean="0">
                <a:latin typeface="Verdana" panose="020B0604030504040204" pitchFamily="34" charset="0"/>
                <a:ea typeface="Verdana" panose="020B0604030504040204" pitchFamily="34" charset="0"/>
              </a:rPr>
              <a:t>e.g</a:t>
            </a:r>
            <a:r>
              <a:rPr lang="en-US" sz="900" dirty="0">
                <a:latin typeface="Verdana" panose="020B0604030504040204" pitchFamily="34" charset="0"/>
                <a:ea typeface="Verdana" panose="020B0604030504040204" pitchFamily="34" charset="0"/>
              </a:rPr>
              <a:t>. - C5, C4 etc.</a:t>
            </a:r>
          </a:p>
          <a:p>
            <a:pPr lvl="0" algn="just">
              <a:spcBef>
                <a:spcPct val="20000"/>
              </a:spcBef>
              <a:defRPr/>
            </a:pPr>
            <a:endParaRPr lang="en-US" sz="1100" b="1" dirty="0" smtClean="0">
              <a:latin typeface="Verdana" panose="020B0604030504040204" pitchFamily="34" charset="0"/>
              <a:ea typeface="Verdana" panose="020B0604030504040204" pitchFamily="34" charset="0"/>
            </a:endParaRPr>
          </a:p>
          <a:p>
            <a:pPr lvl="0" algn="just">
              <a:spcBef>
                <a:spcPct val="20000"/>
              </a:spcBef>
              <a:defRPr/>
            </a:pPr>
            <a:r>
              <a:rPr lang="en-US" sz="1100" b="1" dirty="0" smtClean="0">
                <a:latin typeface="Verdana" panose="020B0604030504040204" pitchFamily="34" charset="0"/>
                <a:ea typeface="Verdana" panose="020B0604030504040204" pitchFamily="34" charset="0"/>
              </a:rPr>
              <a:t>Memory </a:t>
            </a:r>
            <a:r>
              <a:rPr lang="en-US" sz="1100" b="1" dirty="0">
                <a:latin typeface="Verdana" panose="020B0604030504040204" pitchFamily="34" charset="0"/>
                <a:ea typeface="Verdana" panose="020B0604030504040204" pitchFamily="34" charset="0"/>
              </a:rPr>
              <a:t>Optimized</a:t>
            </a:r>
          </a:p>
          <a:p>
            <a:pPr marL="742950" lvl="1" indent="-285750" algn="just">
              <a:buFont typeface="Wingdings" panose="05000000000000000000" pitchFamily="2" charset="2"/>
              <a:buChar char="§"/>
            </a:pPr>
            <a:r>
              <a:rPr lang="en-US" sz="1100" dirty="0">
                <a:latin typeface="Verdana" panose="020B0604030504040204" pitchFamily="34" charset="0"/>
                <a:ea typeface="Verdana" panose="020B0604030504040204" pitchFamily="34" charset="0"/>
              </a:rPr>
              <a:t>Memory optimized instances are designed to deliver fast performance for workloads that process large data sets in memory. Optimized for high-performance databases, in-memory databases and other memory intensive enterprise applications</a:t>
            </a:r>
          </a:p>
          <a:p>
            <a:pPr marL="457189" lvl="3" indent="0">
              <a:buNone/>
            </a:pPr>
            <a:r>
              <a:rPr lang="en-US" sz="900" dirty="0">
                <a:latin typeface="Verdana" panose="020B0604030504040204" pitchFamily="34" charset="0"/>
                <a:ea typeface="Verdana" panose="020B0604030504040204" pitchFamily="34" charset="0"/>
              </a:rPr>
              <a:t>e.g. - X1e, X1, R4 etc.</a:t>
            </a:r>
          </a:p>
          <a:p>
            <a:pPr lvl="0" algn="just">
              <a:spcBef>
                <a:spcPct val="20000"/>
              </a:spcBef>
              <a:defRPr/>
            </a:pPr>
            <a:endParaRPr lang="en-US" sz="1100" b="1" dirty="0" smtClean="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6362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1_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cog_PPT_16x9_180722-2</Template>
  <TotalTime>12216</TotalTime>
  <Words>1204</Words>
  <Application>Microsoft Office PowerPoint</Application>
  <PresentationFormat>On-screen Show (16:9)</PresentationFormat>
  <Paragraphs>179</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Courier New</vt:lpstr>
      <vt:lpstr>Verdana</vt:lpstr>
      <vt:lpstr>Wingdings</vt:lpstr>
      <vt:lpstr>Cognizant</vt:lpstr>
      <vt:lpstr>1_Cognizant</vt:lpstr>
      <vt:lpstr>Amazon Elastic Compute Cloud (EC2)</vt:lpstr>
      <vt:lpstr>Amazon Elastic Compute Cloud (EC2)</vt:lpstr>
      <vt:lpstr>Amazon Elastic Compute Cloud (EC2)</vt:lpstr>
      <vt:lpstr>Amazon  EC2 Pricing</vt:lpstr>
      <vt:lpstr>Amazon  EC2 Pricing – Contd.</vt:lpstr>
      <vt:lpstr>Amazon  EC2 Pricing – Contd.</vt:lpstr>
      <vt:lpstr>Amazon  EC2 Pricing – Contd.</vt:lpstr>
      <vt:lpstr>Amazon  EC2 Instance Types</vt:lpstr>
      <vt:lpstr>Amazon  EC2 Instance Types – Contd.</vt:lpstr>
      <vt:lpstr>Amazon  EC2 Instance Types – Contd.</vt:lpstr>
      <vt:lpstr>Amazon  Elastic Block Storage (EBS)</vt:lpstr>
      <vt:lpstr>EBS Volume Types</vt:lpstr>
      <vt:lpstr>EBS Volume Types – Contd.</vt:lpstr>
      <vt:lpstr>References</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PowerPoint Template</dc:title>
  <dc:creator>Ray, Partho (Cognizant)</dc:creator>
  <cp:lastModifiedBy>Varadarajan, Arivan (Cognizant)</cp:lastModifiedBy>
  <cp:revision>430</cp:revision>
  <cp:lastPrinted>2018-08-21T14:17:23Z</cp:lastPrinted>
  <dcterms:created xsi:type="dcterms:W3CDTF">2018-07-26T09:52:20Z</dcterms:created>
  <dcterms:modified xsi:type="dcterms:W3CDTF">2020-02-08T22:06:48Z</dcterms:modified>
</cp:coreProperties>
</file>