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6"/>
  </p:notesMasterIdLst>
  <p:sldIdLst>
    <p:sldId id="282" r:id="rId5"/>
    <p:sldId id="280" r:id="rId6"/>
    <p:sldId id="283" r:id="rId7"/>
    <p:sldId id="284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3" r:id="rId16"/>
    <p:sldId id="297" r:id="rId17"/>
    <p:sldId id="298" r:id="rId18"/>
    <p:sldId id="299" r:id="rId19"/>
    <p:sldId id="294" r:id="rId20"/>
    <p:sldId id="300" r:id="rId21"/>
    <p:sldId id="295" r:id="rId22"/>
    <p:sldId id="296" r:id="rId23"/>
    <p:sldId id="301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67985-9100-4C12-9095-70E64E45F0B8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5EB53-404C-469A-B51C-6349F9070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40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59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05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11572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5" y="6275389"/>
            <a:ext cx="19637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82563" y="6376988"/>
            <a:ext cx="518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pitchFamily="34" charset="0"/>
              </a:rPr>
              <a:t>2014, </a:t>
            </a:r>
            <a:r>
              <a:rPr lang="en-US" sz="800" b="0" dirty="0">
                <a:solidFill>
                  <a:srgbClr val="000000"/>
                </a:solidFill>
                <a:latin typeface="Verdana" pitchFamily="34" charset="0"/>
              </a:rPr>
              <a:t>Cognizant 	</a:t>
            </a:r>
            <a:endParaRPr lang="en-US" sz="9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225" y="6428184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45EAB249-3118-4B80-A2F3-26E1ACDD40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0" y="1752600"/>
            <a:ext cx="58674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762000" y="3108152"/>
            <a:ext cx="3962400" cy="5494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2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09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3628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80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80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29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21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29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C71A-80B4-4B16-8A04-AAD35757F35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2DCC-AF86-494F-B035-2E9BBEED4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2.bp.blogspot.com/-C9le37-Xpck/V6FeovJMnHI/AAAAAAAAKP0/6Rra5yWawucg3aFe-Rtm_4IW3kr8s9-wACLcB/s1600/rddExample.p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82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SPARK </a:t>
            </a:r>
            <a:br>
              <a:rPr lang="en-GB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RDDs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vs DATAFRAMES vs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5257800"/>
            <a:ext cx="2516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SCB Team and Senthil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0"/>
            <a:ext cx="2422907" cy="83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GB" sz="3600" b="1" dirty="0" smtClean="0"/>
              <a:t>: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an extension to Dataframe API, the latest abstraction which tries to provide best of both RDD and Dataframe.</a:t>
            </a:r>
          </a:p>
          <a:p>
            <a:pPr marL="236538" indent="-236538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Comes with OOPs style and developer friendly compile time safety like RDD as well as performance boosting features of  Dataframe :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Catalyst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optimizer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and custom memory management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36538" indent="-236538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 has Encoders. Encoders act as interface between JVM objects and off-heap custom memory binary format data. </a:t>
            </a:r>
          </a:p>
          <a:p>
            <a:pPr marL="236538" indent="-236538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Encoders generate byte code to interact with off-heap data and provide on-demand access to individual attributes without having to de-serialize an entire object.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33600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used to define the structure of data schema in Dataset.</a:t>
            </a:r>
          </a:p>
          <a:p>
            <a:pPr marL="236538" indent="-236538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Names of different attributes in case class is directly mapped to attributes in Dataset.</a:t>
            </a:r>
          </a:p>
          <a:p>
            <a:pPr marL="236538" indent="-236538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Dataframe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fact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treated as dataset of generic row objects. DataFrame=Dataset[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 . </a:t>
            </a:r>
          </a:p>
          <a:p>
            <a:pPr marL="236538" indent="-236538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we can always convert a data frame at any point of time into a dataset by calling ‘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 method on Dataframe.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e.g. 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df.as[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000"/>
            <a:ext cx="3940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DATASET (contd)</a:t>
            </a:r>
            <a:r>
              <a:rPr lang="en-GB" sz="3600" b="1" dirty="0" smtClean="0"/>
              <a:t>: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4.bp.blogspot.com/-w6NrNH8gycM/V6FsmmF_NjI/AAAAAAAAKQw/rfLQg1DZF_ojRVpZNPXIWmB7gIBzszofgCLcB/s640/dataset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144000" cy="330041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5029200"/>
            <a:ext cx="4729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i="1" u="sng" dirty="0" smtClean="0"/>
              <a:t> DATASET example (live):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381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i="1" u="sng" dirty="0" smtClean="0"/>
              <a:t> DATASET example :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4.bp.blogspot.com/-BZuNmGEPTc4/V54zchESkcI/AAAAAAAAKOE/pmezw5wsRNICIEXNm8zVEKN04Sm-0FtYACLcB/s400/31july_rdd_df_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219200"/>
            <a:ext cx="6934201" cy="499262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3000"/>
            <a:ext cx="4767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Compare and contrast: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2057400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a Spark developer, you benefit with the DataFrame and Dataset unified APIs in Spark 2.0 in a number of ways.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Static-typing and runtime type-safety.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High-level abstraction and custom view into structured and semi-structured data.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Ease-of-use of APIs with structure.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Performance and Optimization.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4120" y="990600"/>
            <a:ext cx="7199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Static-typing and runtime type-safety: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Type-safety spectrum between SQL, DataFrames and Datase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383196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0574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Spark SQL string queries, you won’t know a syntax error until runtime (which could be costly)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DataFrames and Datasets you can catch errors at compile time (which saves developer-time and efficient)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However, it won’t detect a non-existing column name until runtime.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574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indent="-28098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DataFrames as a collection of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Datasets[Row]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render a structured custom view into your semi-structured data.</a:t>
            </a:r>
          </a:p>
          <a:p>
            <a:pPr marL="398463" indent="-28098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Three things happen here under the hood in the code above:</a:t>
            </a:r>
          </a:p>
          <a:p>
            <a:pPr marL="855663" lvl="1" indent="-28098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Spark reads the JSON, infers the schema, and creates a collection of DataFrames.</a:t>
            </a:r>
          </a:p>
          <a:p>
            <a:pPr marL="855663" lvl="1" indent="-28098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this point, Spark converts your data into DataFrame = Dataset[Row], a collection of generic Row object, since it does not know the exact type.</a:t>
            </a:r>
          </a:p>
          <a:p>
            <a:pPr marL="855663" lvl="1" indent="-28098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Spark converts the Dataset[Row] -&gt; Dataset[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DeviceIoTData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 type-specific Scala JVM object, as dictated by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DeviceIoTData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39725" indent="-339725">
              <a:lnSpc>
                <a:spcPct val="150000"/>
              </a:lnSpc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143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High-level abstraction and custom view into structured and semi-structured data: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atasets are much more memory efficient than RD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534400" cy="490431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" y="114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Performance and Optimization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14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should I use DataFrames or Datasets?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want rich semantics, high-level abstractions, and domain specific APIs, use DataFrame or Dataset.</a:t>
            </a:r>
          </a:p>
          <a:p>
            <a:pPr marL="339725" indent="-3397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your processing demands high-level expressions, filters, maps, aggregation, averages, sum, SQL queries, columnar access and use of lambda functions on semi-structured data, use DataFrame or Dataset.</a:t>
            </a:r>
          </a:p>
          <a:p>
            <a:pPr marL="339725" indent="-3397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want higher degree of type-safety at compile time, want typed JVM objects, take advantage of Catalyst optimization, and benefit from Tungsten’s efficient code generation, use Dataset. </a:t>
            </a:r>
          </a:p>
          <a:p>
            <a:pPr marL="339725" indent="-3397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want unification and simplification of APIs across Spark Libraries, use DataFrame or Dataset.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0"/>
            <a:ext cx="2082622" cy="823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362200"/>
            <a:ext cx="3962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RDD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DATAFRAME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DATASETS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Compare and contrast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Conclusion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362200"/>
            <a:ext cx="32004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" y="1143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Queries?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1574893\Desktop\Praying_Emoji_ios10_020ec88e-ee33-496d-a95a-df23243cebf4_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28800"/>
            <a:ext cx="4204970" cy="4267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" y="1143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0"/>
            <a:ext cx="2689839" cy="823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057400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463" indent="-398463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Evolution of these abstractions happened in this way :</a:t>
            </a:r>
          </a:p>
          <a:p>
            <a:pPr marL="398463" indent="-398463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RDD (Spark1.0) —&gt;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(Spark1.3) —&gt; Dataset(Spark1.6)</a:t>
            </a:r>
          </a:p>
          <a:p>
            <a:pPr marL="398463" indent="-398463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8463" indent="-398463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RDD being the oldest available from 1.0 version to Dataset being the newest available from 1.6 version.</a:t>
            </a:r>
          </a:p>
          <a:p>
            <a:pPr marL="398463" indent="-398463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8463" indent="-398463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of the 3 abstraction will compute and give same results to user.</a:t>
            </a:r>
          </a:p>
          <a:p>
            <a:pPr marL="398463" indent="-398463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8463" indent="-398463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lets us decide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HOW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want to do which limits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optimisation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Spark can do on processing underneath where as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dataframe/dataset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lets us decide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 want to do and leave everything on Spark to decide how to do computation</a:t>
            </a:r>
            <a:r>
              <a:rPr lang="en-US" sz="2000" i="1" dirty="0" smtClean="0"/>
              <a:t>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521" y="1143000"/>
            <a:ext cx="1311578" cy="83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en-GB" sz="3600" b="1" dirty="0" smtClean="0"/>
              <a:t>: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438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building block of spark. No matter which abstraction Dataframe or Dataset we use, internally final computation is done on RDDs. </a:t>
            </a:r>
          </a:p>
          <a:p>
            <a:pPr marL="236538" indent="-236538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RDD is lazily evaluated immutable parallel collection of objects</a:t>
            </a:r>
          </a:p>
          <a:p>
            <a:pPr marL="236538" indent="-236538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the disadvantage is performance limitations.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6343" y="1143000"/>
            <a:ext cx="2902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i="1" u="sng" dirty="0" smtClean="0"/>
              <a:t> RDD example: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s://2.bp.blogspot.com/-C9le37-Xpck/V6FeovJMnHI/AAAAAAAAKP0/6Rra5yWawucg3aFe-Rtm_4IW3kr8s9-wACLcB/s640/rddExampl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90800"/>
            <a:ext cx="9144001" cy="10429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3886200"/>
            <a:ext cx="3923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i="1" u="sng" dirty="0" smtClean="0"/>
              <a:t> RDD example (live):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0"/>
            <a:ext cx="3243645" cy="83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GB" sz="3600" b="1" dirty="0" smtClean="0"/>
              <a:t>:</a:t>
            </a:r>
            <a:endParaRPr lang="en-GB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4384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DataFrame is an abstraction which gives a schema view of data. </a:t>
            </a:r>
          </a:p>
          <a:p>
            <a:pPr marL="236538" indent="-236538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RDD, execution in Dataframe too is lazy triggered.</a:t>
            </a:r>
          </a:p>
          <a:p>
            <a:pPr marL="236538" indent="-236538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Offers huge performance improvement over RDDs because of 2 powerful features.</a:t>
            </a:r>
          </a:p>
          <a:p>
            <a:pPr marL="693738" lvl="1" indent="-236538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Custom Memory management  (aka Project Tungsten)</a:t>
            </a:r>
          </a:p>
          <a:p>
            <a:pPr marL="693738" lvl="1" indent="-236538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Optimized Execution Plans        (aka Catalyst Optimizer)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3000"/>
            <a:ext cx="4185761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Custom Memory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1" y="1752600"/>
            <a:ext cx="89154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is stored in off-heap memory in binary format.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there is no Garbage Collection overhead involved.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knowing the schema of data in advance and storing efficiently in binary format.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3756156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Optimized Execution Plans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915400" cy="142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Query plans are created for execution using Spark catalyst optimizer. After an optimized execution plan is prepared going through some steps, the final execution happens internally on RDDs.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1.bp.blogspot.com/-XX_1-owWP_M/V6FfPRvpJ_I/AAAAAAAAKP4/1Rp49efnm0AgL34lYb4K7Yy6LHSjExPdwCLcB/s640/executionplan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1.bp.blogspot.com/-XX_1-owWP_M/V6FfPRvpJ_I/AAAAAAAAKP4/1Rp49efnm0AgL34lYb4K7Yy6LHSjExPdwCLcB/s640/executionpla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199"/>
            <a:ext cx="9047456" cy="3124201"/>
          </a:xfrm>
          <a:prstGeom prst="rect">
            <a:avLst/>
          </a:prstGeom>
          <a:noFill/>
        </p:spPr>
      </p:pic>
      <p:pic>
        <p:nvPicPr>
          <p:cNvPr id="1030" name="Picture 6" descr="https://1.bp.blogspot.com/-CYbEWUupJcA/V6FfWhgei1I/AAAAAAAAKQA/BHZpLGSMZcQIhhSg1syoNDIdZty39LlpgCLcB/s640/queryForPl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95799"/>
            <a:ext cx="9144000" cy="13858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1.bp.blogspot.com/-KltA-Ia9GXI/V6FfqGNXmUI/AAAAAAAAKQE/6PzR2M0XbWg98r1LIFO3l9A8zR2iMPa9ACLcB/s640/executionpla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19287"/>
            <a:ext cx="9144001" cy="34147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50000"/>
          </a:lnSpc>
          <a:buFont typeface="Arial" pitchFamily="34" charset="0"/>
          <a:buChar char="•"/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7E0BBDC6AB87488B71BFC43E6EF953" ma:contentTypeVersion="0" ma:contentTypeDescription="Create a new document." ma:contentTypeScope="" ma:versionID="ad8dda101a28c7ae80fccb9ee5f8d7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28854-17A5-4EEC-A583-919408FD24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D73A49-CA0F-4514-9616-44E6C3157F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2C6DD0-ECF2-4B45-873B-04DEB1BFEB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4617</TotalTime>
  <Words>844</Words>
  <Application>Microsoft Office PowerPoint</Application>
  <PresentationFormat>On-screen Show 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Office Theme</vt:lpstr>
      <vt:lpstr>SPARK  RDDs vs DATAFRAMES vs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vostro</dc:creator>
  <cp:lastModifiedBy>Arivan Varadarajan</cp:lastModifiedBy>
  <cp:revision>327</cp:revision>
  <dcterms:created xsi:type="dcterms:W3CDTF">2015-03-02T16:30:16Z</dcterms:created>
  <dcterms:modified xsi:type="dcterms:W3CDTF">2020-02-04T10:18:06Z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0x010100F47E0BBDC6AB87488B71BFC43E6EF953</vt:lpwstr>
  </property>
</Properties>
</file>