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7" r:id="rId1"/>
    <p:sldMasterId id="2147483815" r:id="rId2"/>
  </p:sldMasterIdLst>
  <p:notesMasterIdLst>
    <p:notesMasterId r:id="rId21"/>
  </p:notesMasterIdLst>
  <p:handoutMasterIdLst>
    <p:handoutMasterId r:id="rId22"/>
  </p:handoutMasterIdLst>
  <p:sldIdLst>
    <p:sldId id="734" r:id="rId3"/>
    <p:sldId id="755" r:id="rId4"/>
    <p:sldId id="756" r:id="rId5"/>
    <p:sldId id="757" r:id="rId6"/>
    <p:sldId id="758" r:id="rId7"/>
    <p:sldId id="759" r:id="rId8"/>
    <p:sldId id="760" r:id="rId9"/>
    <p:sldId id="761" r:id="rId10"/>
    <p:sldId id="762" r:id="rId11"/>
    <p:sldId id="763" r:id="rId12"/>
    <p:sldId id="764" r:id="rId13"/>
    <p:sldId id="765" r:id="rId14"/>
    <p:sldId id="766" r:id="rId15"/>
    <p:sldId id="767" r:id="rId16"/>
    <p:sldId id="768" r:id="rId17"/>
    <p:sldId id="769" r:id="rId18"/>
    <p:sldId id="770" r:id="rId19"/>
    <p:sldId id="752"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72" userDrawn="1">
          <p15:clr>
            <a:srgbClr val="A4A3A4"/>
          </p15:clr>
        </p15:guide>
        <p15:guide id="2" pos="2880">
          <p15:clr>
            <a:srgbClr val="A4A3A4"/>
          </p15:clr>
        </p15:guide>
        <p15:guide id="3" pos="240" userDrawn="1">
          <p15:clr>
            <a:srgbClr val="A4A3A4"/>
          </p15:clr>
        </p15:guide>
        <p15:guide id="4" pos="1056" userDrawn="1">
          <p15:clr>
            <a:srgbClr val="A4A3A4"/>
          </p15:clr>
        </p15:guide>
        <p15:guide id="5" pos="2856" userDrawn="1">
          <p15:clr>
            <a:srgbClr val="A4A3A4"/>
          </p15:clr>
        </p15:guide>
        <p15:guide id="6" pos="5520" userDrawn="1">
          <p15:clr>
            <a:srgbClr val="A4A3A4"/>
          </p15:clr>
        </p15:guide>
        <p15:guide id="7" orient="horz" pos="900" userDrawn="1">
          <p15:clr>
            <a:srgbClr val="A4A3A4"/>
          </p15:clr>
        </p15:guide>
        <p15:guide id="8" orient="horz" pos="2148" userDrawn="1">
          <p15:clr>
            <a:srgbClr val="A4A3A4"/>
          </p15:clr>
        </p15:guide>
        <p15:guide id="9" orient="horz" pos="1164" userDrawn="1">
          <p15:clr>
            <a:srgbClr val="A4A3A4"/>
          </p15:clr>
        </p15:guide>
        <p15:guide id="10" pos="4176" userDrawn="1">
          <p15:clr>
            <a:srgbClr val="A4A3A4"/>
          </p15:clr>
        </p15:guide>
        <p15:guide id="11" orient="horz" pos="3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4A3"/>
    <a:srgbClr val="0033A0"/>
    <a:srgbClr val="00B140"/>
    <a:srgbClr val="6BB445"/>
    <a:srgbClr val="840B55"/>
    <a:srgbClr val="3C1053"/>
    <a:srgbClr val="103C53"/>
    <a:srgbClr val="E18F1C"/>
    <a:srgbClr val="194E10"/>
    <a:srgbClr val="3CDC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53" autoAdjust="0"/>
    <p:restoredTop sz="94613"/>
  </p:normalViewPr>
  <p:slideViewPr>
    <p:cSldViewPr snapToGrid="0">
      <p:cViewPr>
        <p:scale>
          <a:sx n="100" d="100"/>
          <a:sy n="100" d="100"/>
        </p:scale>
        <p:origin x="624" y="-24"/>
      </p:cViewPr>
      <p:guideLst>
        <p:guide orient="horz" pos="1572"/>
        <p:guide pos="2880"/>
        <p:guide pos="240"/>
        <p:guide pos="1056"/>
        <p:guide pos="2856"/>
        <p:guide pos="5520"/>
        <p:guide orient="horz" pos="900"/>
        <p:guide orient="horz" pos="2148"/>
        <p:guide orient="horz" pos="1164"/>
        <p:guide pos="4176"/>
        <p:guide orient="horz" pos="324"/>
      </p:guideLst>
    </p:cSldViewPr>
  </p:slideViewPr>
  <p:notesTextViewPr>
    <p:cViewPr>
      <p:scale>
        <a:sx n="3" d="2"/>
        <a:sy n="3" d="2"/>
      </p:scale>
      <p:origin x="0" y="0"/>
    </p:cViewPr>
  </p:notesTextViewPr>
  <p:sorterViewPr>
    <p:cViewPr>
      <p:scale>
        <a:sx n="100" d="100"/>
        <a:sy n="100" d="100"/>
      </p:scale>
      <p:origin x="0" y="-608"/>
    </p:cViewPr>
  </p:sorterViewPr>
  <p:notesViewPr>
    <p:cSldViewPr snapToGrid="0">
      <p:cViewPr varScale="1">
        <p:scale>
          <a:sx n="124" d="100"/>
          <a:sy n="124" d="100"/>
        </p:scale>
        <p:origin x="4424"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5504ED-601C-9F41-A2BB-A84CD9D575D8}" type="datetimeFigureOut">
              <a:rPr lang="en-US" smtClean="0"/>
              <a:t>2/4/2020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185347-B0FD-EF4B-941B-A92CF753AB4E}" type="slidenum">
              <a:rPr lang="en-US" smtClean="0"/>
              <a:t>‹#›</a:t>
            </a:fld>
            <a:endParaRPr lang="en-US" dirty="0"/>
          </a:p>
        </p:txBody>
      </p:sp>
    </p:spTree>
    <p:extLst>
      <p:ext uri="{BB962C8B-B14F-4D97-AF65-F5344CB8AC3E}">
        <p14:creationId xmlns:p14="http://schemas.microsoft.com/office/powerpoint/2010/main" val="4081683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99A69-9E3B-7C4C-9E3F-523F007A72CB}" type="datetimeFigureOut">
              <a:rPr lang="en-US" smtClean="0"/>
              <a:t>2/4/2020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2D6E04-3A2F-4B48-A297-666578EDF1B3}" type="slidenum">
              <a:rPr lang="en-US" smtClean="0"/>
              <a:t>‹#›</a:t>
            </a:fld>
            <a:endParaRPr lang="en-US" dirty="0"/>
          </a:p>
        </p:txBody>
      </p:sp>
    </p:spTree>
    <p:extLst>
      <p:ext uri="{BB962C8B-B14F-4D97-AF65-F5344CB8AC3E}">
        <p14:creationId xmlns:p14="http://schemas.microsoft.com/office/powerpoint/2010/main" val="28699140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White Cover Slide, Graphic">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BA977D-F01B-45A3-A788-241A0D7E09A5}"/>
              </a:ext>
            </a:extLst>
          </p:cNvPr>
          <p:cNvPicPr>
            <a:picLocks noChangeAspect="1"/>
          </p:cNvPicPr>
          <p:nvPr userDrawn="1"/>
        </p:nvPicPr>
        <p:blipFill>
          <a:blip r:embed="rId2"/>
          <a:stretch>
            <a:fillRect/>
          </a:stretch>
        </p:blipFill>
        <p:spPr>
          <a:xfrm>
            <a:off x="0" y="4451985"/>
            <a:ext cx="9144000" cy="691515"/>
          </a:xfrm>
          <a:prstGeom prst="rect">
            <a:avLst/>
          </a:prstGeom>
        </p:spPr>
      </p:pic>
      <p:pic>
        <p:nvPicPr>
          <p:cNvPr id="7" name="Picture 6">
            <a:extLst>
              <a:ext uri="{FF2B5EF4-FFF2-40B4-BE49-F238E27FC236}">
                <a16:creationId xmlns:a16="http://schemas.microsoft.com/office/drawing/2014/main" id="{99B63AD2-13B3-4C1A-81A7-6B8DAA7875CA}"/>
              </a:ext>
            </a:extLst>
          </p:cNvPr>
          <p:cNvPicPr>
            <a:picLocks noChangeAspect="1"/>
          </p:cNvPicPr>
          <p:nvPr userDrawn="1"/>
        </p:nvPicPr>
        <p:blipFill>
          <a:blip r:embed="rId3"/>
          <a:stretch>
            <a:fillRect/>
          </a:stretch>
        </p:blipFill>
        <p:spPr bwMode="black">
          <a:xfrm>
            <a:off x="457200" y="384048"/>
            <a:ext cx="2385905" cy="512064"/>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black">
          <a:xfrm>
            <a:off x="457200" y="1691640"/>
            <a:ext cx="5029200" cy="1052596"/>
          </a:xfrm>
        </p:spPr>
        <p:txBody>
          <a:bodyPr anchor="b">
            <a:spAutoFit/>
          </a:bodyPr>
          <a:lstStyle>
            <a:lvl1pPr algn="l">
              <a:defRPr sz="3800">
                <a:solidFill>
                  <a:schemeClr val="tx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black">
          <a:xfrm>
            <a:off x="457200" y="311810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tx1"/>
                </a:solidFill>
              </a:defRPr>
            </a:lvl1pPr>
            <a:lvl2pPr marL="0" indent="0" algn="l">
              <a:buClrTx/>
              <a:buFont typeface="Arial" panose="020B0604020202020204" pitchFamily="34" charset="0"/>
              <a:buNone/>
              <a:tabLst/>
              <a:defRPr sz="1200">
                <a:solidFill>
                  <a:schemeClr val="tx1"/>
                </a:solidFill>
              </a:defRPr>
            </a:lvl2pPr>
            <a:lvl3pPr marL="228600" indent="-228600" algn="l">
              <a:spcBef>
                <a:spcPts val="600"/>
              </a:spcBef>
              <a:buClrTx/>
              <a:buSzPct val="125000"/>
              <a:buFont typeface="Arial" panose="020B0604020202020204" pitchFamily="34" charset="0"/>
              <a:buChar char="•"/>
              <a:defRPr sz="1200">
                <a:solidFill>
                  <a:schemeClr val="tx1"/>
                </a:solidFill>
              </a:defRPr>
            </a:lvl3pPr>
            <a:lvl4pPr marL="228600" indent="-228600" algn="l">
              <a:spcBef>
                <a:spcPts val="600"/>
              </a:spcBef>
              <a:buClrTx/>
              <a:buSzPct val="125000"/>
              <a:buFont typeface="Arial" panose="020B0604020202020204" pitchFamily="34" charset="0"/>
              <a:buChar char="•"/>
              <a:defRPr sz="1200">
                <a:solidFill>
                  <a:schemeClr val="tx1"/>
                </a:solidFill>
              </a:defRPr>
            </a:lvl4pPr>
            <a:lvl5pPr marL="228600" indent="-228600" algn="l">
              <a:spcBef>
                <a:spcPts val="600"/>
              </a:spcBef>
              <a:buClrTx/>
              <a:buSzPct val="125000"/>
              <a:buFont typeface="Arial" panose="020B0604020202020204" pitchFamily="34" charset="0"/>
              <a:buChar char="•"/>
              <a:defRPr sz="1200">
                <a:solidFill>
                  <a:schemeClr val="tx1"/>
                </a:solidFill>
              </a:defRPr>
            </a:lvl5pPr>
            <a:lvl6pPr marL="228600" indent="-228600" algn="l">
              <a:spcBef>
                <a:spcPts val="600"/>
              </a:spcBef>
              <a:buClrTx/>
              <a:buSzPct val="125000"/>
              <a:buFont typeface="Arial" panose="020B0604020202020204" pitchFamily="34" charset="0"/>
              <a:buChar char="•"/>
              <a:defRPr sz="1200">
                <a:solidFill>
                  <a:schemeClr val="tx1"/>
                </a:solidFill>
              </a:defRPr>
            </a:lvl6pPr>
            <a:lvl7pPr marL="228600" indent="-228600" algn="l">
              <a:spcBef>
                <a:spcPts val="600"/>
              </a:spcBef>
              <a:buClrTx/>
              <a:buSzPct val="125000"/>
              <a:buFont typeface="Arial" panose="020B0604020202020204" pitchFamily="34" charset="0"/>
              <a:buChar char="•"/>
              <a:defRPr sz="1200">
                <a:solidFill>
                  <a:schemeClr val="tx1"/>
                </a:solidFill>
              </a:defRPr>
            </a:lvl7pPr>
            <a:lvl8pPr marL="228600" indent="-228600" algn="l">
              <a:spcBef>
                <a:spcPts val="600"/>
              </a:spcBef>
              <a:buClrTx/>
              <a:buSzPct val="125000"/>
              <a:buFont typeface="Arial" panose="020B0604020202020204" pitchFamily="34" charset="0"/>
              <a:buChar char="•"/>
              <a:defRPr sz="1200">
                <a:solidFill>
                  <a:schemeClr val="tx1"/>
                </a:solidFill>
              </a:defRPr>
            </a:lvl8pPr>
            <a:lvl9pPr marL="228600" indent="-228600" algn="l">
              <a:spcBef>
                <a:spcPts val="600"/>
              </a:spcBef>
              <a:buClrTx/>
              <a:buSzPct val="125000"/>
              <a:buFont typeface="Arial" panose="020B0604020202020204" pitchFamily="34" charset="0"/>
              <a:buChar char="•"/>
              <a:defRPr sz="1200">
                <a:solidFill>
                  <a:schemeClr val="tx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dirty="0"/>
              <a:t>© 2018 Cognizant</a:t>
            </a:r>
          </a:p>
        </p:txBody>
      </p:sp>
      <p:cxnSp>
        <p:nvCxnSpPr>
          <p:cNvPr id="8" name="Straight Connector 7">
            <a:extLst>
              <a:ext uri="{FF2B5EF4-FFF2-40B4-BE49-F238E27FC236}">
                <a16:creationId xmlns:a16="http://schemas.microsoft.com/office/drawing/2014/main" id="{B2D38650-2189-4A4F-AD30-9C41C4094C5F}"/>
              </a:ext>
            </a:extLst>
          </p:cNvPr>
          <p:cNvCxnSpPr>
            <a:cxnSpLocks/>
          </p:cNvCxnSpPr>
          <p:nvPr userDrawn="1"/>
        </p:nvCxnSpPr>
        <p:spPr bwMode="black">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856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amp; 2-column (2/3,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5536692"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080760" y="1261872"/>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CC60974-838A-40CC-8A5B-B6116CA4DBF8}"/>
              </a:ext>
            </a:extLst>
          </p:cNvPr>
          <p:cNvSpPr>
            <a:spLocks noGrp="1"/>
          </p:cNvSpPr>
          <p:nvPr>
            <p:ph type="dt" sz="half" idx="10"/>
          </p:nvPr>
        </p:nvSpPr>
        <p:spPr/>
        <p:txBody>
          <a:bodyPr/>
          <a:lstStyle/>
          <a:p>
            <a:fld id="{7921B6AA-52B4-494A-A3CC-9F631DBC049D}" type="datetime1">
              <a:rPr lang="en-US" smtClean="0"/>
              <a:t>2/4/2020</a:t>
            </a:fld>
            <a:endParaRPr lang="en-US" dirty="0"/>
          </a:p>
        </p:txBody>
      </p:sp>
      <p:sp>
        <p:nvSpPr>
          <p:cNvPr id="6" name="Footer Placeholder 5">
            <a:extLst>
              <a:ext uri="{FF2B5EF4-FFF2-40B4-BE49-F238E27FC236}">
                <a16:creationId xmlns:a16="http://schemas.microsoft.com/office/drawing/2014/main" id="{05E2370C-3F6B-42C0-8834-DB3406097193}"/>
              </a:ext>
            </a:extLst>
          </p:cNvPr>
          <p:cNvSpPr>
            <a:spLocks noGrp="1"/>
          </p:cNvSpPr>
          <p:nvPr>
            <p:ph type="ftr" sz="quarter" idx="11"/>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8AC5B230-74A0-418F-BBA9-0B141D8CA374}"/>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02C70E20-6501-4F77-9CBC-3806310ED989}"/>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DDA0DA6-E3B0-4903-A9B6-BBC566D4D7E7}"/>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945802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Subtitle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a:t>Edit Master text styles</a:t>
            </a:r>
          </a:p>
          <a:p>
            <a:pPr lvl="1"/>
            <a:r>
              <a:rPr lang="en-US"/>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2240280"/>
            <a:ext cx="4114800" cy="23408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a:extLst>
              <a:ext uri="{FF2B5EF4-FFF2-40B4-BE49-F238E27FC236}">
                <a16:creationId xmlns:a16="http://schemas.microsoft.com/office/drawing/2014/main" id="{CE69CF19-0589-4E7F-87F9-FC7CAC6AC6D8}"/>
              </a:ext>
            </a:extLst>
          </p:cNvPr>
          <p:cNvSpPr>
            <a:spLocks noGrp="1"/>
          </p:cNvSpPr>
          <p:nvPr>
            <p:ph sz="half" idx="19"/>
          </p:nvPr>
        </p:nvSpPr>
        <p:spPr>
          <a:xfrm>
            <a:off x="4654550" y="2240280"/>
            <a:ext cx="4114800" cy="23408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B2A1A39-C278-49C1-98BD-03DFB86ACBBA}"/>
              </a:ext>
            </a:extLst>
          </p:cNvPr>
          <p:cNvSpPr>
            <a:spLocks noGrp="1"/>
          </p:cNvSpPr>
          <p:nvPr>
            <p:ph type="dt" sz="half" idx="20"/>
          </p:nvPr>
        </p:nvSpPr>
        <p:spPr/>
        <p:txBody>
          <a:bodyPr/>
          <a:lstStyle/>
          <a:p>
            <a:fld id="{CA4F26AE-5454-4F9D-AAE5-D3D002DD7C9F}" type="datetime1">
              <a:rPr lang="en-US" smtClean="0"/>
              <a:t>2/4/2020</a:t>
            </a:fld>
            <a:endParaRPr lang="en-US" dirty="0"/>
          </a:p>
        </p:txBody>
      </p:sp>
      <p:sp>
        <p:nvSpPr>
          <p:cNvPr id="6" name="Footer Placeholder 5">
            <a:extLst>
              <a:ext uri="{FF2B5EF4-FFF2-40B4-BE49-F238E27FC236}">
                <a16:creationId xmlns:a16="http://schemas.microsoft.com/office/drawing/2014/main" id="{E0A52B1C-E724-479F-B20E-0E459E80FD0B}"/>
              </a:ext>
            </a:extLst>
          </p:cNvPr>
          <p:cNvSpPr>
            <a:spLocks noGrp="1"/>
          </p:cNvSpPr>
          <p:nvPr>
            <p:ph type="ftr" sz="quarter" idx="21"/>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8E78CA9C-FCAF-4B99-B5F6-60AF3219B3BA}"/>
              </a:ext>
            </a:extLst>
          </p:cNvPr>
          <p:cNvSpPr>
            <a:spLocks noGrp="1"/>
          </p:cNvSpPr>
          <p:nvPr>
            <p:ph type="sldNum" sz="quarter" idx="22"/>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7DCFE254-800B-4596-8FBC-3984CE5AE78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304A10A-1409-4F5A-9F54-EB802809A888}"/>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074102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er, Subtitle,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a:t>Edit Master text styles</a:t>
            </a:r>
          </a:p>
          <a:p>
            <a:pPr lvl="1"/>
            <a:r>
              <a:rPr lang="en-US"/>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2240280"/>
            <a:ext cx="4114800" cy="23408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6">
            <a:extLst>
              <a:ext uri="{FF2B5EF4-FFF2-40B4-BE49-F238E27FC236}">
                <a16:creationId xmlns:a16="http://schemas.microsoft.com/office/drawing/2014/main" id="{5B5CE85F-2A75-4693-93B8-CBF7927F72BE}"/>
              </a:ext>
            </a:extLst>
          </p:cNvPr>
          <p:cNvSpPr>
            <a:spLocks noGrp="1"/>
          </p:cNvSpPr>
          <p:nvPr>
            <p:ph type="pic" sz="quarter" idx="24" hasCustomPrompt="1"/>
          </p:nvPr>
        </p:nvSpPr>
        <p:spPr>
          <a:xfrm>
            <a:off x="4654294" y="2240280"/>
            <a:ext cx="4114800" cy="2340864"/>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CD833434-287A-47FC-8826-927D06662D67}"/>
              </a:ext>
            </a:extLst>
          </p:cNvPr>
          <p:cNvSpPr>
            <a:spLocks noGrp="1"/>
          </p:cNvSpPr>
          <p:nvPr>
            <p:ph type="dt" sz="half" idx="25"/>
          </p:nvPr>
        </p:nvSpPr>
        <p:spPr/>
        <p:txBody>
          <a:bodyPr/>
          <a:lstStyle/>
          <a:p>
            <a:fld id="{98D386E0-6517-4865-845C-C9D03EFE0238}" type="datetime1">
              <a:rPr lang="en-US" smtClean="0"/>
              <a:t>2/4/2020</a:t>
            </a:fld>
            <a:endParaRPr lang="en-US" dirty="0"/>
          </a:p>
        </p:txBody>
      </p:sp>
      <p:sp>
        <p:nvSpPr>
          <p:cNvPr id="6" name="Footer Placeholder 5">
            <a:extLst>
              <a:ext uri="{FF2B5EF4-FFF2-40B4-BE49-F238E27FC236}">
                <a16:creationId xmlns:a16="http://schemas.microsoft.com/office/drawing/2014/main" id="{B2131ED2-2FB0-4787-9839-9D3116D30B63}"/>
              </a:ext>
            </a:extLst>
          </p:cNvPr>
          <p:cNvSpPr>
            <a:spLocks noGrp="1"/>
          </p:cNvSpPr>
          <p:nvPr>
            <p:ph type="ftr" sz="quarter" idx="26"/>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7CBA36B9-835B-4A55-994F-E64CDB646565}"/>
              </a:ext>
            </a:extLst>
          </p:cNvPr>
          <p:cNvSpPr>
            <a:spLocks noGrp="1"/>
          </p:cNvSpPr>
          <p:nvPr>
            <p:ph type="sldNum" sz="quarter" idx="27"/>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9D11681F-8020-4D84-9273-264D5F39BDAF}"/>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1E49D76-A2A1-4E8C-8CF5-299D8A1F2AC8}"/>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336068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er, Subtitle, Image &amp;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a:t>Edit Master text styles</a:t>
            </a:r>
          </a:p>
          <a:p>
            <a:pPr lvl="1"/>
            <a:r>
              <a:rPr lang="en-US"/>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4" y="2240280"/>
            <a:ext cx="4114800" cy="23408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6">
            <a:extLst>
              <a:ext uri="{FF2B5EF4-FFF2-40B4-BE49-F238E27FC236}">
                <a16:creationId xmlns:a16="http://schemas.microsoft.com/office/drawing/2014/main" id="{B1325C43-3F77-4CF9-8E6F-F5DB1CDCD7DB}"/>
              </a:ext>
            </a:extLst>
          </p:cNvPr>
          <p:cNvSpPr>
            <a:spLocks noGrp="1"/>
          </p:cNvSpPr>
          <p:nvPr>
            <p:ph type="pic" sz="quarter" idx="24" hasCustomPrompt="1"/>
          </p:nvPr>
        </p:nvSpPr>
        <p:spPr>
          <a:xfrm>
            <a:off x="384047" y="2240280"/>
            <a:ext cx="4114800" cy="2340864"/>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1133C2E1-148D-4C6B-A6B6-6408779530FF}"/>
              </a:ext>
            </a:extLst>
          </p:cNvPr>
          <p:cNvSpPr>
            <a:spLocks noGrp="1"/>
          </p:cNvSpPr>
          <p:nvPr>
            <p:ph type="dt" sz="half" idx="25"/>
          </p:nvPr>
        </p:nvSpPr>
        <p:spPr/>
        <p:txBody>
          <a:bodyPr/>
          <a:lstStyle/>
          <a:p>
            <a:fld id="{3BCD788F-B9E9-4F14-B100-50586E972F9F}" type="datetime1">
              <a:rPr lang="en-US" smtClean="0"/>
              <a:t>2/4/2020</a:t>
            </a:fld>
            <a:endParaRPr lang="en-US" dirty="0"/>
          </a:p>
        </p:txBody>
      </p:sp>
      <p:sp>
        <p:nvSpPr>
          <p:cNvPr id="6" name="Footer Placeholder 5">
            <a:extLst>
              <a:ext uri="{FF2B5EF4-FFF2-40B4-BE49-F238E27FC236}">
                <a16:creationId xmlns:a16="http://schemas.microsoft.com/office/drawing/2014/main" id="{81F894B6-9AEC-449F-97A3-25262205013C}"/>
              </a:ext>
            </a:extLst>
          </p:cNvPr>
          <p:cNvSpPr>
            <a:spLocks noGrp="1"/>
          </p:cNvSpPr>
          <p:nvPr>
            <p:ph type="ftr" sz="quarter" idx="26"/>
          </p:nvPr>
        </p:nvSpPr>
        <p:spPr/>
        <p:txBody>
          <a:bodyPr/>
          <a:lstStyle/>
          <a:p>
            <a:r>
              <a:rPr lang="en-US" dirty="0"/>
              <a:t>© 2018 Cognizant</a:t>
            </a:r>
          </a:p>
        </p:txBody>
      </p:sp>
      <p:sp>
        <p:nvSpPr>
          <p:cNvPr id="8" name="Slide Number Placeholder 7">
            <a:extLst>
              <a:ext uri="{FF2B5EF4-FFF2-40B4-BE49-F238E27FC236}">
                <a16:creationId xmlns:a16="http://schemas.microsoft.com/office/drawing/2014/main" id="{76B10EAF-6394-4900-AC77-D434D0DE4BED}"/>
              </a:ext>
            </a:extLst>
          </p:cNvPr>
          <p:cNvSpPr>
            <a:spLocks noGrp="1"/>
          </p:cNvSpPr>
          <p:nvPr>
            <p:ph type="sldNum" sz="quarter" idx="27"/>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ADC731D1-00A8-4565-A437-8595C7E6650E}"/>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ECD6034-AE10-44AD-8FB1-7887B1710CEC}"/>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4288966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er &amp; 6-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57509"/>
            <a:ext cx="2688336" cy="16184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3074077"/>
            <a:ext cx="2688336" cy="15087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3236976" y="1257509"/>
            <a:ext cx="2688336" cy="16184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a16="http://schemas.microsoft.com/office/drawing/2014/main" id="{0F3A29B0-716A-4C35-A013-3FAC88D7A800}"/>
              </a:ext>
            </a:extLst>
          </p:cNvPr>
          <p:cNvSpPr>
            <a:spLocks noGrp="1"/>
          </p:cNvSpPr>
          <p:nvPr>
            <p:ph sz="half" idx="14"/>
          </p:nvPr>
        </p:nvSpPr>
        <p:spPr>
          <a:xfrm>
            <a:off x="3236976" y="3072384"/>
            <a:ext cx="2688336" cy="15087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a:extLst>
              <a:ext uri="{FF2B5EF4-FFF2-40B4-BE49-F238E27FC236}">
                <a16:creationId xmlns:a16="http://schemas.microsoft.com/office/drawing/2014/main" id="{44F57E95-9B34-49D0-B2D5-56ED760D9CA1}"/>
              </a:ext>
            </a:extLst>
          </p:cNvPr>
          <p:cNvSpPr>
            <a:spLocks noGrp="1"/>
          </p:cNvSpPr>
          <p:nvPr>
            <p:ph sz="half" idx="15"/>
          </p:nvPr>
        </p:nvSpPr>
        <p:spPr>
          <a:xfrm>
            <a:off x="6080760" y="1261872"/>
            <a:ext cx="2688336" cy="16184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EEF22231-FA42-42CF-AB2B-892F463A8110}"/>
              </a:ext>
            </a:extLst>
          </p:cNvPr>
          <p:cNvSpPr>
            <a:spLocks noGrp="1"/>
          </p:cNvSpPr>
          <p:nvPr>
            <p:ph sz="half" idx="16"/>
          </p:nvPr>
        </p:nvSpPr>
        <p:spPr>
          <a:xfrm>
            <a:off x="6080760" y="3072384"/>
            <a:ext cx="2688336" cy="1508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5366D76-6B79-48C4-8251-348E1555D510}"/>
              </a:ext>
            </a:extLst>
          </p:cNvPr>
          <p:cNvSpPr>
            <a:spLocks noGrp="1"/>
          </p:cNvSpPr>
          <p:nvPr>
            <p:ph type="dt" sz="half" idx="17"/>
          </p:nvPr>
        </p:nvSpPr>
        <p:spPr/>
        <p:txBody>
          <a:bodyPr/>
          <a:lstStyle/>
          <a:p>
            <a:fld id="{101856AD-287E-4B42-827F-672E72E0C412}" type="datetime1">
              <a:rPr lang="en-US" smtClean="0"/>
              <a:t>2/4/2020</a:t>
            </a:fld>
            <a:endParaRPr lang="en-US" dirty="0"/>
          </a:p>
        </p:txBody>
      </p:sp>
      <p:sp>
        <p:nvSpPr>
          <p:cNvPr id="6" name="Footer Placeholder 5">
            <a:extLst>
              <a:ext uri="{FF2B5EF4-FFF2-40B4-BE49-F238E27FC236}">
                <a16:creationId xmlns:a16="http://schemas.microsoft.com/office/drawing/2014/main" id="{82B02B7B-0702-48E3-8554-1CD7C994F255}"/>
              </a:ext>
            </a:extLst>
          </p:cNvPr>
          <p:cNvSpPr>
            <a:spLocks noGrp="1"/>
          </p:cNvSpPr>
          <p:nvPr>
            <p:ph type="ftr" sz="quarter" idx="18"/>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F7C8D6D6-7FF6-449D-9219-4E96EBA4FD12}"/>
              </a:ext>
            </a:extLst>
          </p:cNvPr>
          <p:cNvSpPr>
            <a:spLocks noGrp="1"/>
          </p:cNvSpPr>
          <p:nvPr>
            <p:ph type="sldNum" sz="quarter" idx="19"/>
          </p:nvPr>
        </p:nvSpPr>
        <p:spPr/>
        <p:txBody>
          <a:bodyPr/>
          <a:lstStyle/>
          <a:p>
            <a:fld id="{2EFEF571-C9B4-4D92-A7F7-315B894862A8}" type="slidenum">
              <a:rPr lang="en-US" smtClean="0"/>
              <a:pPr/>
              <a:t>‹#›</a:t>
            </a:fld>
            <a:endParaRPr lang="en-US" dirty="0"/>
          </a:p>
        </p:txBody>
      </p:sp>
      <p:cxnSp>
        <p:nvCxnSpPr>
          <p:cNvPr id="14" name="Straight Connector 13">
            <a:extLst>
              <a:ext uri="{FF2B5EF4-FFF2-40B4-BE49-F238E27FC236}">
                <a16:creationId xmlns:a16="http://schemas.microsoft.com/office/drawing/2014/main" id="{39F1CC7F-1769-4309-B028-FCCD6DB279B4}"/>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402C49C4-4B74-4AA3-BB68-2300CD8650B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0072997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ader &amp; 2-Column (Numbered text on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1261872"/>
            <a:ext cx="4114800"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8E7D7697-AE57-43B3-A9C4-B97982A7969B}" type="datetime1">
              <a:rPr lang="en-US" smtClean="0"/>
              <a:t>2/4/2020</a:t>
            </a:fld>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D8BD2276-8977-4766-9164-0C1C18520B12}"/>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793125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er, Numbered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2932BF87-93DB-41AC-97FE-D5B0EDE196CB}" type="datetime1">
              <a:rPr lang="en-US" smtClean="0"/>
              <a:t>2/4/2020</a:t>
            </a:fld>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14">
            <a:extLst>
              <a:ext uri="{FF2B5EF4-FFF2-40B4-BE49-F238E27FC236}">
                <a16:creationId xmlns:a16="http://schemas.microsoft.com/office/drawing/2014/main" id="{0A897C52-38E8-4C02-B11A-8278FD59AD07}"/>
              </a:ext>
            </a:extLst>
          </p:cNvPr>
          <p:cNvSpPr>
            <a:spLocks noGrp="1"/>
          </p:cNvSpPr>
          <p:nvPr>
            <p:ph type="pic" sz="quarter" idx="17" hasCustomPrompt="1"/>
          </p:nvPr>
        </p:nvSpPr>
        <p:spPr>
          <a:xfrm>
            <a:off x="4654296" y="1261871"/>
            <a:ext cx="4489704" cy="3319272"/>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pic>
        <p:nvPicPr>
          <p:cNvPr id="12" name="Picture 11">
            <a:extLst>
              <a:ext uri="{FF2B5EF4-FFF2-40B4-BE49-F238E27FC236}">
                <a16:creationId xmlns:a16="http://schemas.microsoft.com/office/drawing/2014/main" id="{7BE6D374-812D-46BD-ACCF-706447B9BF29}"/>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2348218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eader, Numbered Text &amp; 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A973AD6C-D0A4-4637-9498-78703FB83037}" type="datetime1">
              <a:rPr lang="en-US" smtClean="0"/>
              <a:t>2/4/2020</a:t>
            </a:fld>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C20B5319-2B45-4252-BEAB-FDF0E14B7070}"/>
              </a:ext>
            </a:extLst>
          </p:cNvPr>
          <p:cNvSpPr>
            <a:spLocks noGrp="1"/>
          </p:cNvSpPr>
          <p:nvPr>
            <p:ph type="media" sz="quarter" idx="14" hasCustomPrompt="1"/>
          </p:nvPr>
        </p:nvSpPr>
        <p:spPr>
          <a:xfrm>
            <a:off x="4654296" y="1261872"/>
            <a:ext cx="4489704" cy="3319272"/>
          </a:xfrm>
        </p:spPr>
        <p:txBody>
          <a:bodyPr anchor="ctr"/>
          <a:lstStyle>
            <a:lvl1pPr algn="ctr">
              <a:defRPr/>
            </a:lvl1pPr>
          </a:lstStyle>
          <a:p>
            <a:r>
              <a:rPr lang="en-US" dirty="0"/>
              <a:t>Insert Media here</a:t>
            </a:r>
          </a:p>
        </p:txBody>
      </p:sp>
      <p:pic>
        <p:nvPicPr>
          <p:cNvPr id="11" name="Picture 10">
            <a:extLst>
              <a:ext uri="{FF2B5EF4-FFF2-40B4-BE49-F238E27FC236}">
                <a16:creationId xmlns:a16="http://schemas.microsoft.com/office/drawing/2014/main" id="{E8E423FB-65E5-44B7-A219-A6E67DC3F2E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743150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eader &amp; 2-Column (Numbered text on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1261872"/>
            <a:ext cx="4114800"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B76FEAAF-6EEB-4F52-AFCF-EAA3159D879B}" type="datetime1">
              <a:rPr lang="en-US" smtClean="0"/>
              <a:t>2/4/2020</a:t>
            </a:fld>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EA665A60-4126-4C36-935C-5B20305506C9}"/>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0009220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 Header, Picture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53B3E752-6178-4BDC-A142-2B2569EDD04D}" type="datetime1">
              <a:rPr lang="en-US" smtClean="0"/>
              <a:t>2/4/2020</a:t>
            </a:fld>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7">
            <a:extLst>
              <a:ext uri="{FF2B5EF4-FFF2-40B4-BE49-F238E27FC236}">
                <a16:creationId xmlns:a16="http://schemas.microsoft.com/office/drawing/2014/main" id="{B791A77E-A9F3-439D-B41C-153F4D9DA613}"/>
              </a:ext>
            </a:extLst>
          </p:cNvPr>
          <p:cNvSpPr>
            <a:spLocks noGrp="1"/>
          </p:cNvSpPr>
          <p:nvPr>
            <p:ph type="pic" sz="quarter" idx="17"/>
          </p:nvPr>
        </p:nvSpPr>
        <p:spPr>
          <a:xfrm>
            <a:off x="1" y="1261872"/>
            <a:ext cx="4498848" cy="3319272"/>
          </a:xfrm>
          <a:prstGeom prst="rect">
            <a:avLst/>
          </a:prstGeom>
        </p:spPr>
        <p:txBody>
          <a:bodyPr anchor="ctr">
            <a:normAutofit/>
          </a:bodyPr>
          <a:lstStyle>
            <a:lvl1pPr marL="0" indent="0" algn="ctr">
              <a:buNone/>
              <a:defRPr>
                <a:solidFill>
                  <a:schemeClr val="tx2"/>
                </a:solidFill>
              </a:defRPr>
            </a:lvl1pPr>
          </a:lstStyle>
          <a:p>
            <a:r>
              <a:rPr lang="en-US" dirty="0"/>
              <a:t>Click icon to add picture</a:t>
            </a:r>
          </a:p>
        </p:txBody>
      </p:sp>
      <p:pic>
        <p:nvPicPr>
          <p:cNvPr id="12" name="Picture 11">
            <a:extLst>
              <a:ext uri="{FF2B5EF4-FFF2-40B4-BE49-F238E27FC236}">
                <a16:creationId xmlns:a16="http://schemas.microsoft.com/office/drawing/2014/main" id="{93101BBA-D0AC-40A0-823F-9602CC060283}"/>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97504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Blue Cover Slide, Graphic">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F1FCDD-9A69-4405-B89F-CFDAF1874AA8}"/>
              </a:ext>
            </a:extLst>
          </p:cNvPr>
          <p:cNvPicPr>
            <a:picLocks noChangeAspect="1"/>
          </p:cNvPicPr>
          <p:nvPr userDrawn="1"/>
        </p:nvPicPr>
        <p:blipFill>
          <a:blip r:embed="rId2"/>
          <a:stretch>
            <a:fillRect/>
          </a:stretch>
        </p:blipFill>
        <p:spPr>
          <a:xfrm>
            <a:off x="0" y="0"/>
            <a:ext cx="9144000" cy="5151120"/>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457200" y="1691187"/>
            <a:ext cx="5029200" cy="1052596"/>
          </a:xfrm>
        </p:spPr>
        <p:txBody>
          <a:bodyPr anchor="b">
            <a:spAutoFit/>
          </a:bodyPr>
          <a:lstStyle>
            <a:lvl1pPr algn="l">
              <a:defRPr sz="3800">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457200" y="311810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bg1"/>
                </a:solidFill>
              </a:defRPr>
            </a:lvl1pPr>
            <a:lvl2pPr marL="0" indent="0" algn="l">
              <a:buClrTx/>
              <a:buFont typeface="Arial" panose="020B0604020202020204" pitchFamily="34" charset="0"/>
              <a:buNone/>
              <a:tabLst/>
              <a:defRPr sz="1200">
                <a:solidFill>
                  <a:schemeClr val="bg1"/>
                </a:solidFill>
              </a:defRPr>
            </a:lvl2pPr>
            <a:lvl3pPr marL="228600" indent="-228600" algn="l">
              <a:spcBef>
                <a:spcPts val="600"/>
              </a:spcBef>
              <a:buClrTx/>
              <a:buSzPct val="125000"/>
              <a:buFont typeface="Arial" panose="020B0604020202020204" pitchFamily="34" charset="0"/>
              <a:buChar char="•"/>
              <a:defRPr sz="1200">
                <a:solidFill>
                  <a:schemeClr val="bg1"/>
                </a:solidFill>
              </a:defRPr>
            </a:lvl3pPr>
            <a:lvl4pPr marL="228600" indent="-228600" algn="l">
              <a:spcBef>
                <a:spcPts val="600"/>
              </a:spcBef>
              <a:buClrTx/>
              <a:buSzPct val="125000"/>
              <a:buFont typeface="Arial" panose="020B0604020202020204" pitchFamily="34" charset="0"/>
              <a:buChar char="•"/>
              <a:defRPr sz="1200">
                <a:solidFill>
                  <a:schemeClr val="bg1"/>
                </a:solidFill>
              </a:defRPr>
            </a:lvl4pPr>
            <a:lvl5pPr marL="228600" indent="-228600" algn="l">
              <a:spcBef>
                <a:spcPts val="600"/>
              </a:spcBef>
              <a:buClrTx/>
              <a:buSzPct val="125000"/>
              <a:buFont typeface="Arial" panose="020B0604020202020204" pitchFamily="34" charset="0"/>
              <a:buChar char="•"/>
              <a:defRPr sz="1200">
                <a:solidFill>
                  <a:schemeClr val="bg1"/>
                </a:solidFill>
              </a:defRPr>
            </a:lvl5pPr>
            <a:lvl6pPr marL="228600" indent="-228600" algn="l">
              <a:spcBef>
                <a:spcPts val="600"/>
              </a:spcBef>
              <a:buClrTx/>
              <a:buSzPct val="125000"/>
              <a:buFont typeface="Arial" panose="020B0604020202020204" pitchFamily="34" charset="0"/>
              <a:buChar char="•"/>
              <a:defRPr sz="1200">
                <a:solidFill>
                  <a:schemeClr val="bg1"/>
                </a:solidFill>
              </a:defRPr>
            </a:lvl6pPr>
            <a:lvl7pPr marL="228600" indent="-228600" algn="l">
              <a:spcBef>
                <a:spcPts val="600"/>
              </a:spcBef>
              <a:buClrTx/>
              <a:buSzPct val="125000"/>
              <a:buFont typeface="Arial" panose="020B0604020202020204" pitchFamily="34" charset="0"/>
              <a:buChar char="•"/>
              <a:defRPr sz="1200">
                <a:solidFill>
                  <a:schemeClr val="bg1"/>
                </a:solidFill>
              </a:defRPr>
            </a:lvl7pPr>
            <a:lvl8pPr marL="228600" indent="-228600" algn="l">
              <a:spcBef>
                <a:spcPts val="600"/>
              </a:spcBef>
              <a:buClrTx/>
              <a:buSzPct val="125000"/>
              <a:buFont typeface="Arial" panose="020B0604020202020204" pitchFamily="34" charset="0"/>
              <a:buChar char="•"/>
              <a:defRPr sz="1200">
                <a:solidFill>
                  <a:schemeClr val="bg1"/>
                </a:solidFill>
              </a:defRPr>
            </a:lvl8pPr>
            <a:lvl9pPr marL="228600" indent="-228600" algn="l">
              <a:spcBef>
                <a:spcPts val="600"/>
              </a:spcBef>
              <a:buClrTx/>
              <a:buSzPct val="125000"/>
              <a:buFont typeface="Arial" panose="020B0604020202020204" pitchFamily="34" charset="0"/>
              <a:buChar char="•"/>
              <a:defRPr sz="12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dirty="0"/>
              <a:t>© 2018 Cognizant</a:t>
            </a:r>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3"/>
          <a:stretch>
            <a:fillRect/>
          </a:stretch>
        </p:blipFill>
        <p:spPr>
          <a:xfrm>
            <a:off x="457200" y="384048"/>
            <a:ext cx="2385905" cy="512064"/>
          </a:xfrm>
          <a:prstGeom prst="rect">
            <a:avLst/>
          </a:prstGeom>
        </p:spPr>
      </p:pic>
    </p:spTree>
    <p:extLst>
      <p:ext uri="{BB962C8B-B14F-4D97-AF65-F5344CB8AC3E}">
        <p14:creationId xmlns:p14="http://schemas.microsoft.com/office/powerpoint/2010/main" val="26455189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 Header, Media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483964B7-435C-4AA1-A62E-A1663B697282}" type="datetime1">
              <a:rPr lang="en-US" smtClean="0"/>
              <a:t>2/4/2020</a:t>
            </a:fld>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7A841180-8D0B-4829-9826-A334842E6739}"/>
              </a:ext>
            </a:extLst>
          </p:cNvPr>
          <p:cNvSpPr>
            <a:spLocks noGrp="1"/>
          </p:cNvSpPr>
          <p:nvPr>
            <p:ph type="media" sz="quarter" idx="14" hasCustomPrompt="1"/>
          </p:nvPr>
        </p:nvSpPr>
        <p:spPr>
          <a:xfrm>
            <a:off x="0" y="1261872"/>
            <a:ext cx="4498848" cy="3319272"/>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Insert Media here</a:t>
            </a:r>
          </a:p>
        </p:txBody>
      </p:sp>
      <p:pic>
        <p:nvPicPr>
          <p:cNvPr id="13" name="Picture 12">
            <a:extLst>
              <a:ext uri="{FF2B5EF4-FFF2-40B4-BE49-F238E27FC236}">
                <a16:creationId xmlns:a16="http://schemas.microsoft.com/office/drawing/2014/main" id="{A0714AE5-4850-4466-8C9F-DD59FC000F54}"/>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40456302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Advance Divider / 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81C643-B400-4457-BA76-DC5CEB304A5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923827" cy="5143500"/>
          </a:xfrm>
          <a:prstGeom prst="rect">
            <a:avLst/>
          </a:prstGeom>
        </p:spPr>
      </p:pic>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1490472" y="1225296"/>
            <a:ext cx="6720840" cy="1719072"/>
          </a:xfrm>
        </p:spPr>
        <p:txBody>
          <a:bodyPr anchor="t" anchorCtr="0">
            <a:noAutofit/>
          </a:bodyPr>
          <a:lstStyle>
            <a:lvl1pPr>
              <a:defRPr sz="4400">
                <a:solidFill>
                  <a:schemeClr val="tx1"/>
                </a:solidFill>
              </a:defRPr>
            </a:lvl1pPr>
            <a:lvl2pPr marL="231775" indent="-231775">
              <a:buNone/>
              <a:defRPr sz="4400">
                <a:solidFill>
                  <a:schemeClr val="tx1"/>
                </a:solidFill>
              </a:defRPr>
            </a:lvl2pPr>
            <a:lvl3pPr marL="228600" indent="-228600">
              <a:buClrTx/>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defRPr>
            </a:lvl6pPr>
            <a:lvl7pPr marL="0" indent="0">
              <a:buClrTx/>
              <a:buNone/>
              <a:defRPr sz="1200" i="1">
                <a:solidFill>
                  <a:schemeClr val="tx1"/>
                </a:solidFill>
              </a:defRPr>
            </a:lvl7pPr>
            <a:lvl8pPr marL="0" indent="0">
              <a:buClrTx/>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a:xfrm>
            <a:off x="5486400" y="4800600"/>
            <a:ext cx="914400" cy="155448"/>
          </a:xfrm>
        </p:spPr>
        <p:txBody>
          <a:bodyPr/>
          <a:lstStyle>
            <a:lvl1pPr>
              <a:defRPr>
                <a:solidFill>
                  <a:schemeClr val="tx1"/>
                </a:solidFill>
              </a:defRPr>
            </a:lvl1pPr>
          </a:lstStyle>
          <a:p>
            <a:fld id="{F6F2A938-361F-4F67-8BCD-4248013A871E}" type="datetime1">
              <a:rPr lang="en-US" smtClean="0"/>
              <a:t>2/4/2020</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1490471" y="4800600"/>
            <a:ext cx="4572000" cy="155448"/>
          </a:xfrm>
        </p:spPr>
        <p:txBody>
          <a:bodyPr/>
          <a:lstStyle>
            <a:lvl1pPr>
              <a:defRPr>
                <a:solidFill>
                  <a:schemeClr val="tx1"/>
                </a:solidFill>
              </a:defRPr>
            </a:lvl1pPr>
          </a:lstStyle>
          <a:p>
            <a:r>
              <a:rPr lang="en-US" dirty="0"/>
              <a:t>© 2018 Cognizant</a:t>
            </a:r>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bwMode="white">
          <a:xfrm>
            <a:off x="310896" y="4800600"/>
            <a:ext cx="228600" cy="155448"/>
          </a:xfrm>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1490471"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20ADF0C-4BBB-45C4-865D-6FA4EAC3794C}"/>
              </a:ext>
            </a:extLst>
          </p:cNvPr>
          <p:cNvPicPr>
            <a:picLocks noChangeAspect="1"/>
          </p:cNvPicPr>
          <p:nvPr userDrawn="1"/>
        </p:nvPicPr>
        <p:blipFill>
          <a:blip r:embed="rId3"/>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1766022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White Divider / Quote">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557784" y="1225296"/>
            <a:ext cx="6720840" cy="1719072"/>
          </a:xfrm>
        </p:spPr>
        <p:txBody>
          <a:bodyPr anchor="t" anchorCtr="0">
            <a:noAutofit/>
          </a:bodyPr>
          <a:lstStyle>
            <a:lvl1pPr>
              <a:defRPr sz="4400">
                <a:solidFill>
                  <a:schemeClr val="tx1"/>
                </a:solidFill>
              </a:defRPr>
            </a:lvl1pPr>
            <a:lvl2pPr marL="231775" indent="-231775">
              <a:buNone/>
              <a:defRPr sz="4400">
                <a:solidFill>
                  <a:schemeClr val="tx1"/>
                </a:solidFill>
              </a:defRPr>
            </a:lvl2pPr>
            <a:lvl3pPr marL="228600" indent="-228600">
              <a:buClrTx/>
              <a:buSzPct val="125000"/>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latin typeface="+mn-lt"/>
              </a:defRPr>
            </a:lvl6pPr>
            <a:lvl7pPr marL="0" indent="0">
              <a:buClrTx/>
              <a:buFont typeface="Arial" panose="020B0604020202020204" pitchFamily="34" charset="0"/>
              <a:buNone/>
              <a:defRPr sz="1200" i="1">
                <a:solidFill>
                  <a:schemeClr val="tx1"/>
                </a:solidFill>
              </a:defRPr>
            </a:lvl7pPr>
            <a:lvl8pPr marL="0" indent="0">
              <a:buClrTx/>
              <a:buFont typeface="Arial" panose="020B0604020202020204" pitchFamily="34" charset="0"/>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tx1"/>
                </a:solidFill>
              </a:defRPr>
            </a:lvl1pPr>
          </a:lstStyle>
          <a:p>
            <a:fld id="{672216AA-C246-4BF8-9778-027A671AE05C}" type="datetime1">
              <a:rPr lang="en-US" smtClean="0"/>
              <a:t>2/4/2020</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557784" y="4800600"/>
            <a:ext cx="4572000" cy="155448"/>
          </a:xfrm>
        </p:spPr>
        <p:txBody>
          <a:bodyPr/>
          <a:lstStyle>
            <a:lvl1pPr>
              <a:defRPr>
                <a:solidFill>
                  <a:schemeClr val="tx1"/>
                </a:solidFill>
              </a:defRPr>
            </a:lvl1pPr>
          </a:lstStyle>
          <a:p>
            <a:r>
              <a:rPr lang="en-US" dirty="0"/>
              <a:t>© 2018 Cognizant</a:t>
            </a:r>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310896" y="4800600"/>
            <a:ext cx="228600" cy="155448"/>
          </a:xfrm>
        </p:spPr>
        <p:txBody>
          <a:bodyPr/>
          <a:lstStyle>
            <a:lvl1pPr>
              <a:defRPr>
                <a:solidFill>
                  <a:schemeClr val="tx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557784"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63F996-94D9-4E07-B4CD-3CF1568075BD}"/>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682540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Blue Divider / Quote">
    <p:bg>
      <p:bgPr>
        <a:solidFill>
          <a:schemeClr val="tx1"/>
        </a:solidFill>
        <a:effectLst/>
      </p:bgPr>
    </p:bg>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557784" y="1225296"/>
            <a:ext cx="6720840" cy="1719072"/>
          </a:xfrm>
        </p:spPr>
        <p:txBody>
          <a:bodyPr anchor="t" anchorCtr="0">
            <a:noAutofit/>
          </a:bodyPr>
          <a:lstStyle>
            <a:lvl1pPr>
              <a:defRPr sz="4400">
                <a:solidFill>
                  <a:schemeClr val="bg1"/>
                </a:solidFill>
              </a:defRPr>
            </a:lvl1pPr>
            <a:lvl2pPr marL="231775" indent="-231775">
              <a:buNone/>
              <a:defRPr sz="4400">
                <a:solidFill>
                  <a:schemeClr val="bg1"/>
                </a:solidFill>
              </a:defRPr>
            </a:lvl2pPr>
            <a:lvl3pPr marL="228600" indent="-228600">
              <a:buClrTx/>
              <a:buSzPct val="125000"/>
              <a:buFont typeface="Arial" panose="020B0604020202020204" pitchFamily="34" charset="0"/>
              <a:buChar char="•"/>
              <a:defRPr>
                <a:solidFill>
                  <a:schemeClr val="bg1"/>
                </a:solidFill>
              </a:defRPr>
            </a:lvl3pPr>
            <a:lvl4pPr marL="0" indent="0">
              <a:buClrTx/>
              <a:buFont typeface="Arial" panose="020B0604020202020204" pitchFamily="34" charset="0"/>
              <a:buNone/>
              <a:defRPr sz="1200" i="1">
                <a:solidFill>
                  <a:schemeClr val="bg1"/>
                </a:solidFill>
                <a:latin typeface="+mn-lt"/>
              </a:defRPr>
            </a:lvl4pPr>
            <a:lvl5pPr marL="0" indent="0">
              <a:buClrTx/>
              <a:buFont typeface="Arial" panose="020B0604020202020204" pitchFamily="34" charset="0"/>
              <a:buNone/>
              <a:defRPr sz="1200" i="1">
                <a:solidFill>
                  <a:schemeClr val="bg1"/>
                </a:solidFill>
                <a:latin typeface="+mn-lt"/>
              </a:defRPr>
            </a:lvl5pPr>
            <a:lvl6pPr marL="0" indent="0">
              <a:buClrTx/>
              <a:buFont typeface="Arial" panose="020B0604020202020204" pitchFamily="34" charset="0"/>
              <a:buNone/>
              <a:defRPr sz="1200" i="1">
                <a:solidFill>
                  <a:schemeClr val="bg1"/>
                </a:solidFill>
                <a:latin typeface="+mn-lt"/>
              </a:defRPr>
            </a:lvl6pPr>
            <a:lvl7pPr marL="0" indent="0">
              <a:buClrTx/>
              <a:buFont typeface="Arial" panose="020B0604020202020204" pitchFamily="34" charset="0"/>
              <a:buNone/>
              <a:defRPr sz="1200" i="1">
                <a:solidFill>
                  <a:schemeClr val="bg1"/>
                </a:solidFill>
                <a:latin typeface="+mn-lt"/>
              </a:defRPr>
            </a:lvl7pPr>
            <a:lvl8pPr marL="0" indent="0">
              <a:buClrTx/>
              <a:buFont typeface="Arial" panose="020B0604020202020204" pitchFamily="34" charset="0"/>
              <a:buNone/>
              <a:defRPr sz="1200" i="1">
                <a:solidFill>
                  <a:schemeClr val="bg1"/>
                </a:solidFill>
                <a:latin typeface="+mn-lt"/>
              </a:defRPr>
            </a:lvl8pPr>
            <a:lvl9pPr marL="0" indent="0">
              <a:buClrTx/>
              <a:buFont typeface="Arial" panose="020B0604020202020204" pitchFamily="34" charset="0"/>
              <a:buNone/>
              <a:defRPr sz="1200" i="1">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bg1"/>
                </a:solidFill>
              </a:defRPr>
            </a:lvl1pPr>
          </a:lstStyle>
          <a:p>
            <a:fld id="{12951C51-9575-4E82-9944-2A080A1D1416}" type="datetime1">
              <a:rPr lang="en-US" smtClean="0"/>
              <a:t>2/4/2020</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557784" y="4800600"/>
            <a:ext cx="4572000" cy="15544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dirty="0"/>
              <a:t>© 2018 Cognizant</a:t>
            </a:r>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310896" y="4800600"/>
            <a:ext cx="228600" cy="155448"/>
          </a:xfrm>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557784" y="1097280"/>
            <a:ext cx="67208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990A6E3-DE2F-40B3-955E-42C3550BD2D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6763363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D65DC66A-BAB7-4355-9ED4-0CA743C61960}"/>
              </a:ext>
            </a:extLst>
          </p:cNvPr>
          <p:cNvSpPr>
            <a:spLocks noGrp="1"/>
          </p:cNvSpPr>
          <p:nvPr>
            <p:ph type="dt" sz="half" idx="10"/>
          </p:nvPr>
        </p:nvSpPr>
        <p:spPr/>
        <p:txBody>
          <a:bodyPr/>
          <a:lstStyle/>
          <a:p>
            <a:fld id="{A6BE7440-A164-4BE7-A683-1DC89B30E100}" type="datetime1">
              <a:rPr lang="en-US" smtClean="0"/>
              <a:t>2/4/2020</a:t>
            </a:fld>
            <a:endParaRPr lang="en-US" dirty="0"/>
          </a:p>
        </p:txBody>
      </p:sp>
      <p:sp>
        <p:nvSpPr>
          <p:cNvPr id="7" name="Footer Placeholder 6">
            <a:extLst>
              <a:ext uri="{FF2B5EF4-FFF2-40B4-BE49-F238E27FC236}">
                <a16:creationId xmlns:a16="http://schemas.microsoft.com/office/drawing/2014/main" id="{A7E53A72-E1D6-4692-98EC-6243614B7573}"/>
              </a:ext>
            </a:extLst>
          </p:cNvPr>
          <p:cNvSpPr>
            <a:spLocks noGrp="1"/>
          </p:cNvSpPr>
          <p:nvPr>
            <p:ph type="ftr" sz="quarter" idx="11"/>
          </p:nvPr>
        </p:nvSpPr>
        <p:spPr/>
        <p:txBody>
          <a:bodyPr/>
          <a:lstStyle/>
          <a:p>
            <a:r>
              <a:rPr lang="en-US" dirty="0"/>
              <a:t>© 2018 Cognizant</a:t>
            </a:r>
          </a:p>
        </p:txBody>
      </p:sp>
      <p:sp>
        <p:nvSpPr>
          <p:cNvPr id="8" name="Slide Number Placeholder 7">
            <a:extLst>
              <a:ext uri="{FF2B5EF4-FFF2-40B4-BE49-F238E27FC236}">
                <a16:creationId xmlns:a16="http://schemas.microsoft.com/office/drawing/2014/main" id="{6049D8E0-67E3-4D7E-847C-95CFA1F84B8F}"/>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1A92D58F-27A5-440B-BDDC-757CC6F1E323}"/>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E5CE040-C0D3-40BD-8063-A2DF101E8B8B}"/>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6198453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amp; Image">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9144000" cy="4572000"/>
          </a:xfrm>
          <a:prstGeom prst="rect">
            <a:avLst/>
          </a:prstGeom>
        </p:spPr>
        <p:txBody>
          <a:bodyPr anchor="ctr">
            <a:normAutofit/>
          </a:bodyP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tx2"/>
                </a:solidFill>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8" name="Title 1">
            <a:extLst>
              <a:ext uri="{FF2B5EF4-FFF2-40B4-BE49-F238E27FC236}">
                <a16:creationId xmlns:a16="http://schemas.microsoft.com/office/drawing/2014/main" id="{C5A1AF48-9BFD-46FF-86A7-B55749512673}"/>
              </a:ext>
            </a:extLst>
          </p:cNvPr>
          <p:cNvSpPr>
            <a:spLocks noGrp="1"/>
          </p:cNvSpPr>
          <p:nvPr>
            <p:ph type="title"/>
          </p:nvPr>
        </p:nvSpPr>
        <p:spPr>
          <a:xfrm>
            <a:off x="384048" y="274320"/>
            <a:ext cx="8382437" cy="795528"/>
          </a:xfrm>
        </p:spPr>
        <p:txBody>
          <a:body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640A9DCA-C8FA-4C09-B99A-DC34A0B4293F}"/>
              </a:ext>
            </a:extLst>
          </p:cNvPr>
          <p:cNvSpPr>
            <a:spLocks noGrp="1"/>
          </p:cNvSpPr>
          <p:nvPr>
            <p:ph type="dt" sz="half" idx="14"/>
          </p:nvPr>
        </p:nvSpPr>
        <p:spPr/>
        <p:txBody>
          <a:bodyPr/>
          <a:lstStyle/>
          <a:p>
            <a:fld id="{D8644D50-66B5-4F98-BB65-0462948F36D0}" type="datetime1">
              <a:rPr lang="en-US" smtClean="0"/>
              <a:t>2/4/2020</a:t>
            </a:fld>
            <a:endParaRPr lang="en-US" dirty="0"/>
          </a:p>
        </p:txBody>
      </p:sp>
      <p:sp>
        <p:nvSpPr>
          <p:cNvPr id="3" name="Footer Placeholder 2">
            <a:extLst>
              <a:ext uri="{FF2B5EF4-FFF2-40B4-BE49-F238E27FC236}">
                <a16:creationId xmlns:a16="http://schemas.microsoft.com/office/drawing/2014/main" id="{5AE9C752-D058-463B-9E84-F0D0FB1AA230}"/>
              </a:ext>
            </a:extLst>
          </p:cNvPr>
          <p:cNvSpPr>
            <a:spLocks noGrp="1"/>
          </p:cNvSpPr>
          <p:nvPr>
            <p:ph type="ftr" sz="quarter" idx="15"/>
          </p:nvPr>
        </p:nvSpPr>
        <p:spPr/>
        <p:txBody>
          <a:bodyPr/>
          <a:lstStyle/>
          <a:p>
            <a:r>
              <a:rPr lang="en-US" dirty="0"/>
              <a:t>© 2018 Cognizant</a:t>
            </a:r>
          </a:p>
        </p:txBody>
      </p:sp>
      <p:sp>
        <p:nvSpPr>
          <p:cNvPr id="5" name="Slide Number Placeholder 4">
            <a:extLst>
              <a:ext uri="{FF2B5EF4-FFF2-40B4-BE49-F238E27FC236}">
                <a16:creationId xmlns:a16="http://schemas.microsoft.com/office/drawing/2014/main" id="{4ED1AAD6-6BF9-44BD-8B5E-441D9E17EC63}"/>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D3E2704D-D973-44F5-AFE3-5458B42961F6}"/>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59E830F-3EEF-43CF-8DA5-7C9FAB97A07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8412374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Only">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9144000" cy="4572000"/>
          </a:xfrm>
          <a:prstGeom prst="rect">
            <a:avLst/>
          </a:prstGeom>
        </p:spPr>
        <p:txBody>
          <a:bodyPr anchor="ctr">
            <a:normAutofit/>
          </a:bodyP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tx2"/>
                </a:solidFill>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2" name="Date Placeholder 1">
            <a:extLst>
              <a:ext uri="{FF2B5EF4-FFF2-40B4-BE49-F238E27FC236}">
                <a16:creationId xmlns:a16="http://schemas.microsoft.com/office/drawing/2014/main" id="{879723C8-B7B3-4950-BDEC-A8C820F2E9F0}"/>
              </a:ext>
            </a:extLst>
          </p:cNvPr>
          <p:cNvSpPr>
            <a:spLocks noGrp="1"/>
          </p:cNvSpPr>
          <p:nvPr>
            <p:ph type="dt" sz="half" idx="14"/>
          </p:nvPr>
        </p:nvSpPr>
        <p:spPr/>
        <p:txBody>
          <a:bodyPr/>
          <a:lstStyle/>
          <a:p>
            <a:fld id="{F592C196-58BA-4F0F-83A6-F3DD888CADD0}" type="datetime1">
              <a:rPr lang="en-US" smtClean="0"/>
              <a:t>2/4/2020</a:t>
            </a:fld>
            <a:endParaRPr lang="en-US" dirty="0"/>
          </a:p>
        </p:txBody>
      </p:sp>
      <p:sp>
        <p:nvSpPr>
          <p:cNvPr id="3" name="Footer Placeholder 2">
            <a:extLst>
              <a:ext uri="{FF2B5EF4-FFF2-40B4-BE49-F238E27FC236}">
                <a16:creationId xmlns:a16="http://schemas.microsoft.com/office/drawing/2014/main" id="{EC67F4B0-9013-4E9E-9C02-E80308C894B4}"/>
              </a:ext>
            </a:extLst>
          </p:cNvPr>
          <p:cNvSpPr>
            <a:spLocks noGrp="1"/>
          </p:cNvSpPr>
          <p:nvPr>
            <p:ph type="ftr" sz="quarter" idx="15"/>
          </p:nvPr>
        </p:nvSpPr>
        <p:spPr/>
        <p:txBody>
          <a:bodyPr/>
          <a:lstStyle/>
          <a:p>
            <a:r>
              <a:rPr lang="en-US" dirty="0"/>
              <a:t>© 2018 Cognizant</a:t>
            </a:r>
          </a:p>
        </p:txBody>
      </p:sp>
      <p:sp>
        <p:nvSpPr>
          <p:cNvPr id="4" name="Slide Number Placeholder 3">
            <a:extLst>
              <a:ext uri="{FF2B5EF4-FFF2-40B4-BE49-F238E27FC236}">
                <a16:creationId xmlns:a16="http://schemas.microsoft.com/office/drawing/2014/main" id="{78CF68D0-3D52-4AAE-BAD5-E685A44EC437}"/>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AAC0B7B8-5D2E-4DC2-8ED6-129DC4E412E4}"/>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555C70-7666-4B1C-BD96-58FC37C94F9A}"/>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amp; Image">
    <p:spTree>
      <p:nvGrpSpPr>
        <p:cNvPr id="1" name=""/>
        <p:cNvGrpSpPr/>
        <p:nvPr/>
      </p:nvGrpSpPr>
      <p:grpSpPr>
        <a:xfrm>
          <a:off x="0" y="0"/>
          <a:ext cx="0" cy="0"/>
          <a:chOff x="0" y="0"/>
          <a:chExt cx="0" cy="0"/>
        </a:xfrm>
      </p:grpSpPr>
      <p:sp>
        <p:nvSpPr>
          <p:cNvPr id="7" name="Picture Placeholder 7"/>
          <p:cNvSpPr>
            <a:spLocks noGrp="1"/>
          </p:cNvSpPr>
          <p:nvPr>
            <p:ph type="pic" sz="quarter" idx="13"/>
          </p:nvPr>
        </p:nvSpPr>
        <p:spPr>
          <a:xfrm>
            <a:off x="0" y="3200400"/>
            <a:ext cx="9143999" cy="1371600"/>
          </a:xfrm>
          <a:prstGeom prst="rect">
            <a:avLst/>
          </a:prstGeom>
        </p:spPr>
        <p:txBody>
          <a:bodyPr anchor="ctr">
            <a:normAutofit/>
          </a:bodyPr>
          <a:lstStyle>
            <a:lvl1pPr marL="0" indent="0" algn="ctr">
              <a:buNone/>
              <a:defRPr>
                <a:solidFill>
                  <a:schemeClr val="tx2"/>
                </a:solidFill>
              </a:defRPr>
            </a:lvl1pPr>
          </a:lstStyle>
          <a:p>
            <a:r>
              <a:rPr lang="en-US" dirty="0"/>
              <a:t>Click icon to add picture</a:t>
            </a:r>
          </a:p>
        </p:txBody>
      </p:sp>
      <p:sp>
        <p:nvSpPr>
          <p:cNvPr id="10" name="Content Placeholder 8">
            <a:extLst>
              <a:ext uri="{FF2B5EF4-FFF2-40B4-BE49-F238E27FC236}">
                <a16:creationId xmlns:a16="http://schemas.microsoft.com/office/drawing/2014/main" id="{A6472576-AA86-442F-942A-4D33C4E2B313}"/>
              </a:ext>
            </a:extLst>
          </p:cNvPr>
          <p:cNvSpPr>
            <a:spLocks noGrp="1"/>
          </p:cNvSpPr>
          <p:nvPr>
            <p:ph sz="quarter" idx="16"/>
          </p:nvPr>
        </p:nvSpPr>
        <p:spPr>
          <a:xfrm>
            <a:off x="384048" y="274320"/>
            <a:ext cx="8385048" cy="2743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7D071916-F690-4209-B46C-EC1B2FCDBE7A}"/>
              </a:ext>
            </a:extLst>
          </p:cNvPr>
          <p:cNvSpPr>
            <a:spLocks noGrp="1"/>
          </p:cNvSpPr>
          <p:nvPr>
            <p:ph type="dt" sz="half" idx="17"/>
          </p:nvPr>
        </p:nvSpPr>
        <p:spPr/>
        <p:txBody>
          <a:bodyPr/>
          <a:lstStyle/>
          <a:p>
            <a:fld id="{04306A5D-4C19-4CEA-B7B4-5CF5FBCE4B8F}" type="datetime1">
              <a:rPr lang="en-US" smtClean="0"/>
              <a:t>2/4/2020</a:t>
            </a:fld>
            <a:endParaRPr lang="en-US" dirty="0"/>
          </a:p>
        </p:txBody>
      </p:sp>
      <p:sp>
        <p:nvSpPr>
          <p:cNvPr id="3" name="Footer Placeholder 2">
            <a:extLst>
              <a:ext uri="{FF2B5EF4-FFF2-40B4-BE49-F238E27FC236}">
                <a16:creationId xmlns:a16="http://schemas.microsoft.com/office/drawing/2014/main" id="{5E82348C-75B0-4FAD-B938-374E4C3CF7C4}"/>
              </a:ext>
            </a:extLst>
          </p:cNvPr>
          <p:cNvSpPr>
            <a:spLocks noGrp="1"/>
          </p:cNvSpPr>
          <p:nvPr>
            <p:ph type="ftr" sz="quarter" idx="18"/>
          </p:nvPr>
        </p:nvSpPr>
        <p:spPr/>
        <p:txBody>
          <a:bodyPr/>
          <a:lstStyle/>
          <a:p>
            <a:r>
              <a:rPr lang="en-US" dirty="0"/>
              <a:t>© 2018 Cognizant</a:t>
            </a:r>
          </a:p>
        </p:txBody>
      </p:sp>
      <p:sp>
        <p:nvSpPr>
          <p:cNvPr id="4" name="Slide Number Placeholder 3">
            <a:extLst>
              <a:ext uri="{FF2B5EF4-FFF2-40B4-BE49-F238E27FC236}">
                <a16:creationId xmlns:a16="http://schemas.microsoft.com/office/drawing/2014/main" id="{A7C8C4C5-03BD-4CB4-9145-5AD4CD061F5B}"/>
              </a:ext>
            </a:extLst>
          </p:cNvPr>
          <p:cNvSpPr>
            <a:spLocks noGrp="1"/>
          </p:cNvSpPr>
          <p:nvPr>
            <p:ph type="sldNum" sz="quarter" idx="19"/>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C0861592-E564-44B4-A852-0D4E56011C1F}"/>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A2063E46-1CE4-4B18-8360-8C206F79FA32}"/>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Media Only">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0"/>
            <a:ext cx="9144000" cy="4572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2" name="Date Placeholder 1">
            <a:extLst>
              <a:ext uri="{FF2B5EF4-FFF2-40B4-BE49-F238E27FC236}">
                <a16:creationId xmlns:a16="http://schemas.microsoft.com/office/drawing/2014/main" id="{FAD9B5BD-B7AB-4911-895E-9E202985C17D}"/>
              </a:ext>
            </a:extLst>
          </p:cNvPr>
          <p:cNvSpPr>
            <a:spLocks noGrp="1"/>
          </p:cNvSpPr>
          <p:nvPr>
            <p:ph type="dt" sz="half" idx="14"/>
          </p:nvPr>
        </p:nvSpPr>
        <p:spPr/>
        <p:txBody>
          <a:bodyPr/>
          <a:lstStyle/>
          <a:p>
            <a:fld id="{3DB0EFEF-BBC8-473D-9AE1-F3955CF8ED7D}" type="datetime1">
              <a:rPr lang="en-US" smtClean="0"/>
              <a:t>2/4/2020</a:t>
            </a:fld>
            <a:endParaRPr lang="en-US" dirty="0"/>
          </a:p>
        </p:txBody>
      </p:sp>
      <p:sp>
        <p:nvSpPr>
          <p:cNvPr id="3" name="Footer Placeholder 2">
            <a:extLst>
              <a:ext uri="{FF2B5EF4-FFF2-40B4-BE49-F238E27FC236}">
                <a16:creationId xmlns:a16="http://schemas.microsoft.com/office/drawing/2014/main" id="{62C5353D-C3F0-4610-AC96-51E1C3E24530}"/>
              </a:ext>
            </a:extLst>
          </p:cNvPr>
          <p:cNvSpPr>
            <a:spLocks noGrp="1"/>
          </p:cNvSpPr>
          <p:nvPr>
            <p:ph type="ftr" sz="quarter" idx="15"/>
          </p:nvPr>
        </p:nvSpPr>
        <p:spPr/>
        <p:txBody>
          <a:bodyPr/>
          <a:lstStyle/>
          <a:p>
            <a:r>
              <a:rPr lang="en-US" dirty="0"/>
              <a:t>© 2018 Cognizant</a:t>
            </a:r>
          </a:p>
        </p:txBody>
      </p:sp>
      <p:sp>
        <p:nvSpPr>
          <p:cNvPr id="6" name="Slide Number Placeholder 5">
            <a:extLst>
              <a:ext uri="{FF2B5EF4-FFF2-40B4-BE49-F238E27FC236}">
                <a16:creationId xmlns:a16="http://schemas.microsoft.com/office/drawing/2014/main" id="{75981F65-3889-43EC-925C-AE198E6C390E}"/>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EBA89284-C4DA-40FB-8673-D09F327E1187}"/>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E404F8E-3569-4CB7-9779-AC1B195FD642}"/>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8229691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amp; Media">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1143000"/>
            <a:ext cx="9144000" cy="3429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10" name="Title 1">
            <a:extLst>
              <a:ext uri="{FF2B5EF4-FFF2-40B4-BE49-F238E27FC236}">
                <a16:creationId xmlns:a16="http://schemas.microsoft.com/office/drawing/2014/main" id="{F7701FDA-857B-4B97-A1E3-A1B888D9CB7E}"/>
              </a:ext>
            </a:extLst>
          </p:cNvPr>
          <p:cNvSpPr>
            <a:spLocks noGrp="1"/>
          </p:cNvSpPr>
          <p:nvPr>
            <p:ph type="title"/>
          </p:nvPr>
        </p:nvSpPr>
        <p:spPr>
          <a:xfrm>
            <a:off x="384048" y="274320"/>
            <a:ext cx="8382437" cy="795528"/>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E76CC38F-9F2A-422F-979B-8828A725FA85}"/>
              </a:ext>
            </a:extLst>
          </p:cNvPr>
          <p:cNvSpPr>
            <a:spLocks noGrp="1"/>
          </p:cNvSpPr>
          <p:nvPr>
            <p:ph type="dt" sz="half" idx="14"/>
          </p:nvPr>
        </p:nvSpPr>
        <p:spPr/>
        <p:txBody>
          <a:bodyPr/>
          <a:lstStyle/>
          <a:p>
            <a:fld id="{053C89F2-7833-484F-A65C-662F6D68DDD3}" type="datetime1">
              <a:rPr lang="en-US" smtClean="0"/>
              <a:t>2/4/2020</a:t>
            </a:fld>
            <a:endParaRPr lang="en-US" dirty="0"/>
          </a:p>
        </p:txBody>
      </p:sp>
      <p:sp>
        <p:nvSpPr>
          <p:cNvPr id="5" name="Footer Placeholder 4">
            <a:extLst>
              <a:ext uri="{FF2B5EF4-FFF2-40B4-BE49-F238E27FC236}">
                <a16:creationId xmlns:a16="http://schemas.microsoft.com/office/drawing/2014/main" id="{46887D2D-86BD-4F81-ABB2-617104A445E8}"/>
              </a:ext>
            </a:extLst>
          </p:cNvPr>
          <p:cNvSpPr>
            <a:spLocks noGrp="1"/>
          </p:cNvSpPr>
          <p:nvPr>
            <p:ph type="ftr" sz="quarter" idx="15"/>
          </p:nvPr>
        </p:nvSpPr>
        <p:spPr/>
        <p:txBody>
          <a:bodyPr/>
          <a:lstStyle/>
          <a:p>
            <a:r>
              <a:rPr lang="en-US" dirty="0"/>
              <a:t>© 2018 Cognizant</a:t>
            </a:r>
          </a:p>
        </p:txBody>
      </p:sp>
      <p:sp>
        <p:nvSpPr>
          <p:cNvPr id="6" name="Slide Number Placeholder 5">
            <a:extLst>
              <a:ext uri="{FF2B5EF4-FFF2-40B4-BE49-F238E27FC236}">
                <a16:creationId xmlns:a16="http://schemas.microsoft.com/office/drawing/2014/main" id="{24DDFD90-6BB1-437F-9F87-F0EE11D6B0F0}"/>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9" name="Straight Connector 8">
            <a:extLst>
              <a:ext uri="{FF2B5EF4-FFF2-40B4-BE49-F238E27FC236}">
                <a16:creationId xmlns:a16="http://schemas.microsoft.com/office/drawing/2014/main" id="{26E7E8EB-BBE8-401F-8C15-7A754DD1C2CB}"/>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2F5B8BF-A1CE-42CC-ACF4-0A5192FDE5F8}"/>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135229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ue Cover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457200" y="1691187"/>
            <a:ext cx="5029200" cy="1052596"/>
          </a:xfrm>
        </p:spPr>
        <p:txBody>
          <a:bodyPr anchor="b">
            <a:spAutoFit/>
          </a:bodyPr>
          <a:lstStyle>
            <a:lvl1pPr algn="l">
              <a:defRPr sz="3800">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457200" y="311810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bg1"/>
                </a:solidFill>
              </a:defRPr>
            </a:lvl1pPr>
            <a:lvl2pPr marL="0" indent="0" algn="l">
              <a:buClrTx/>
              <a:buFont typeface="Arial" panose="020B0604020202020204" pitchFamily="34" charset="0"/>
              <a:buNone/>
              <a:tabLst/>
              <a:defRPr sz="1200">
                <a:solidFill>
                  <a:schemeClr val="bg1"/>
                </a:solidFill>
              </a:defRPr>
            </a:lvl2pPr>
            <a:lvl3pPr marL="228600" indent="-228600" algn="l">
              <a:spcBef>
                <a:spcPts val="600"/>
              </a:spcBef>
              <a:buClrTx/>
              <a:buSzPct val="125000"/>
              <a:buFont typeface="Arial" panose="020B0604020202020204" pitchFamily="34" charset="0"/>
              <a:buChar char="•"/>
              <a:defRPr sz="1200">
                <a:solidFill>
                  <a:schemeClr val="bg1"/>
                </a:solidFill>
              </a:defRPr>
            </a:lvl3pPr>
            <a:lvl4pPr marL="228600" indent="-228600" algn="l">
              <a:spcBef>
                <a:spcPts val="600"/>
              </a:spcBef>
              <a:buClrTx/>
              <a:buSzPct val="125000"/>
              <a:buFont typeface="Arial" panose="020B0604020202020204" pitchFamily="34" charset="0"/>
              <a:buChar char="•"/>
              <a:defRPr sz="1200">
                <a:solidFill>
                  <a:schemeClr val="bg1"/>
                </a:solidFill>
              </a:defRPr>
            </a:lvl4pPr>
            <a:lvl5pPr marL="228600" indent="-228600" algn="l">
              <a:spcBef>
                <a:spcPts val="600"/>
              </a:spcBef>
              <a:buClrTx/>
              <a:buSzPct val="125000"/>
              <a:buFont typeface="Arial" panose="020B0604020202020204" pitchFamily="34" charset="0"/>
              <a:buChar char="•"/>
              <a:defRPr sz="1200">
                <a:solidFill>
                  <a:schemeClr val="bg1"/>
                </a:solidFill>
              </a:defRPr>
            </a:lvl5pPr>
            <a:lvl6pPr marL="228600" indent="-228600" algn="l">
              <a:spcBef>
                <a:spcPts val="600"/>
              </a:spcBef>
              <a:buClrTx/>
              <a:buSzPct val="125000"/>
              <a:buFont typeface="Arial" panose="020B0604020202020204" pitchFamily="34" charset="0"/>
              <a:buChar char="•"/>
              <a:defRPr sz="1200">
                <a:solidFill>
                  <a:schemeClr val="bg1"/>
                </a:solidFill>
              </a:defRPr>
            </a:lvl6pPr>
            <a:lvl7pPr marL="228600" indent="-228600" algn="l">
              <a:spcBef>
                <a:spcPts val="600"/>
              </a:spcBef>
              <a:buClrTx/>
              <a:buSzPct val="125000"/>
              <a:buFont typeface="Arial" panose="020B0604020202020204" pitchFamily="34" charset="0"/>
              <a:buChar char="•"/>
              <a:defRPr sz="1200">
                <a:solidFill>
                  <a:schemeClr val="bg1"/>
                </a:solidFill>
              </a:defRPr>
            </a:lvl7pPr>
            <a:lvl8pPr marL="228600" indent="-228600" algn="l">
              <a:spcBef>
                <a:spcPts val="600"/>
              </a:spcBef>
              <a:buClrTx/>
              <a:buSzPct val="125000"/>
              <a:buFont typeface="Arial" panose="020B0604020202020204" pitchFamily="34" charset="0"/>
              <a:buChar char="•"/>
              <a:defRPr sz="1200">
                <a:solidFill>
                  <a:schemeClr val="bg1"/>
                </a:solidFill>
              </a:defRPr>
            </a:lvl8pPr>
            <a:lvl9pPr marL="228600" indent="-228600" algn="l">
              <a:spcBef>
                <a:spcPts val="600"/>
              </a:spcBef>
              <a:buClrTx/>
              <a:buSzPct val="125000"/>
              <a:buFont typeface="Arial" panose="020B0604020202020204" pitchFamily="34" charset="0"/>
              <a:buChar char="•"/>
              <a:defRPr sz="12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dirty="0"/>
              <a:t>© 2018 Cognizant</a:t>
            </a:r>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2"/>
          <a:stretch>
            <a:fillRect/>
          </a:stretch>
        </p:blipFill>
        <p:spPr>
          <a:xfrm>
            <a:off x="457200" y="384048"/>
            <a:ext cx="2385905" cy="512064"/>
          </a:xfrm>
          <a:prstGeom prst="rect">
            <a:avLst/>
          </a:prstGeom>
        </p:spPr>
      </p:pic>
    </p:spTree>
    <p:extLst>
      <p:ext uri="{BB962C8B-B14F-4D97-AF65-F5344CB8AC3E}">
        <p14:creationId xmlns:p14="http://schemas.microsoft.com/office/powerpoint/2010/main" val="14179232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edia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274321"/>
            <a:ext cx="4114800" cy="4297679"/>
          </a:xfrm>
        </p:spPr>
        <p:txBody>
          <a:bodyPr/>
          <a:lstStyle>
            <a:lvl1pPr>
              <a:defRPr>
                <a:solidFill>
                  <a:schemeClr val="tx2"/>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Media Placeholder 15">
            <a:extLst>
              <a:ext uri="{FF2B5EF4-FFF2-40B4-BE49-F238E27FC236}">
                <a16:creationId xmlns:a16="http://schemas.microsoft.com/office/drawing/2014/main" id="{CEB5CA12-0E7C-45C9-92C9-E64DA0065752}"/>
              </a:ext>
            </a:extLst>
          </p:cNvPr>
          <p:cNvSpPr>
            <a:spLocks noGrp="1"/>
          </p:cNvSpPr>
          <p:nvPr>
            <p:ph type="media" sz="quarter" idx="17" hasCustomPrompt="1"/>
          </p:nvPr>
        </p:nvSpPr>
        <p:spPr>
          <a:xfrm>
            <a:off x="0" y="0"/>
            <a:ext cx="4498848" cy="4572000"/>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Insert media here</a:t>
            </a:r>
          </a:p>
        </p:txBody>
      </p:sp>
      <p:sp>
        <p:nvSpPr>
          <p:cNvPr id="2" name="Date Placeholder 1">
            <a:extLst>
              <a:ext uri="{FF2B5EF4-FFF2-40B4-BE49-F238E27FC236}">
                <a16:creationId xmlns:a16="http://schemas.microsoft.com/office/drawing/2014/main" id="{D9F91859-85A6-4652-BB50-DE18F40DAE17}"/>
              </a:ext>
            </a:extLst>
          </p:cNvPr>
          <p:cNvSpPr>
            <a:spLocks noGrp="1"/>
          </p:cNvSpPr>
          <p:nvPr>
            <p:ph type="dt" sz="half" idx="18"/>
          </p:nvPr>
        </p:nvSpPr>
        <p:spPr/>
        <p:txBody>
          <a:bodyPr/>
          <a:lstStyle/>
          <a:p>
            <a:fld id="{92891E91-9488-4616-A4E9-562C551F1C22}" type="datetime1">
              <a:rPr lang="en-US" smtClean="0"/>
              <a:t>2/4/2020</a:t>
            </a:fld>
            <a:endParaRPr lang="en-US" dirty="0"/>
          </a:p>
        </p:txBody>
      </p:sp>
      <p:sp>
        <p:nvSpPr>
          <p:cNvPr id="3" name="Footer Placeholder 2">
            <a:extLst>
              <a:ext uri="{FF2B5EF4-FFF2-40B4-BE49-F238E27FC236}">
                <a16:creationId xmlns:a16="http://schemas.microsoft.com/office/drawing/2014/main" id="{699760E2-6197-4679-A293-2A1317EFAB4B}"/>
              </a:ext>
            </a:extLst>
          </p:cNvPr>
          <p:cNvSpPr>
            <a:spLocks noGrp="1"/>
          </p:cNvSpPr>
          <p:nvPr>
            <p:ph type="ftr" sz="quarter" idx="19"/>
          </p:nvPr>
        </p:nvSpPr>
        <p:spPr/>
        <p:txBody>
          <a:bodyPr/>
          <a:lstStyle/>
          <a:p>
            <a:r>
              <a:rPr lang="en-US" dirty="0"/>
              <a:t>© 2018 Cognizant</a:t>
            </a:r>
          </a:p>
        </p:txBody>
      </p:sp>
      <p:sp>
        <p:nvSpPr>
          <p:cNvPr id="5" name="Slide Number Placeholder 4">
            <a:extLst>
              <a:ext uri="{FF2B5EF4-FFF2-40B4-BE49-F238E27FC236}">
                <a16:creationId xmlns:a16="http://schemas.microsoft.com/office/drawing/2014/main" id="{DEF677D8-5DFC-45CA-854E-7E2FDF7D4794}"/>
              </a:ext>
            </a:extLst>
          </p:cNvPr>
          <p:cNvSpPr>
            <a:spLocks noGrp="1"/>
          </p:cNvSpPr>
          <p:nvPr>
            <p:ph type="sldNum" sz="quarter" idx="20"/>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FB6A4D1D-419D-453A-9A35-9EF2960602A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AA30451-9D03-4FA5-AF5E-920706E8ED2F}"/>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4754473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274320"/>
            <a:ext cx="4114800" cy="4297678"/>
          </a:xfrm>
        </p:spPr>
        <p:txBody>
          <a:bodyPr/>
          <a:lstStyle>
            <a:lvl1pPr>
              <a:defRPr>
                <a:solidFill>
                  <a:schemeClr val="tx2"/>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a:extLst>
              <a:ext uri="{FF2B5EF4-FFF2-40B4-BE49-F238E27FC236}">
                <a16:creationId xmlns:a16="http://schemas.microsoft.com/office/drawing/2014/main" id="{A8E3F330-9F76-4B2D-936C-BA1660611058}"/>
              </a:ext>
            </a:extLst>
          </p:cNvPr>
          <p:cNvSpPr>
            <a:spLocks noGrp="1"/>
          </p:cNvSpPr>
          <p:nvPr>
            <p:ph type="pic" sz="quarter" idx="14" hasCustomPrompt="1"/>
          </p:nvPr>
        </p:nvSpPr>
        <p:spPr>
          <a:xfrm>
            <a:off x="0" y="0"/>
            <a:ext cx="4498975" cy="4572000"/>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2" name="Date Placeholder 1">
            <a:extLst>
              <a:ext uri="{FF2B5EF4-FFF2-40B4-BE49-F238E27FC236}">
                <a16:creationId xmlns:a16="http://schemas.microsoft.com/office/drawing/2014/main" id="{FCC1D49F-49AB-492E-AADA-3FDC394DFDFE}"/>
              </a:ext>
            </a:extLst>
          </p:cNvPr>
          <p:cNvSpPr>
            <a:spLocks noGrp="1"/>
          </p:cNvSpPr>
          <p:nvPr>
            <p:ph type="dt" sz="half" idx="15"/>
          </p:nvPr>
        </p:nvSpPr>
        <p:spPr/>
        <p:txBody>
          <a:bodyPr/>
          <a:lstStyle/>
          <a:p>
            <a:fld id="{A3F262AA-DEDE-48CB-AC20-EF8642D85293}" type="datetime1">
              <a:rPr lang="en-US" smtClean="0"/>
              <a:t>2/4/2020</a:t>
            </a:fld>
            <a:endParaRPr lang="en-US" dirty="0"/>
          </a:p>
        </p:txBody>
      </p:sp>
      <p:sp>
        <p:nvSpPr>
          <p:cNvPr id="5" name="Footer Placeholder 4">
            <a:extLst>
              <a:ext uri="{FF2B5EF4-FFF2-40B4-BE49-F238E27FC236}">
                <a16:creationId xmlns:a16="http://schemas.microsoft.com/office/drawing/2014/main" id="{9787AAB2-79C4-4D8A-B367-D69C5CB97715}"/>
              </a:ext>
            </a:extLst>
          </p:cNvPr>
          <p:cNvSpPr>
            <a:spLocks noGrp="1"/>
          </p:cNvSpPr>
          <p:nvPr>
            <p:ph type="ftr" sz="quarter" idx="16"/>
          </p:nvPr>
        </p:nvSpPr>
        <p:spPr/>
        <p:txBody>
          <a:bodyPr/>
          <a:lstStyle/>
          <a:p>
            <a:r>
              <a:rPr lang="en-US" dirty="0"/>
              <a:t>© 2018 Cognizant</a:t>
            </a:r>
          </a:p>
        </p:txBody>
      </p:sp>
      <p:sp>
        <p:nvSpPr>
          <p:cNvPr id="6" name="Slide Number Placeholder 5">
            <a:extLst>
              <a:ext uri="{FF2B5EF4-FFF2-40B4-BE49-F238E27FC236}">
                <a16:creationId xmlns:a16="http://schemas.microsoft.com/office/drawing/2014/main" id="{B80EC04C-1500-45F6-8042-1CE988757A42}"/>
              </a:ext>
            </a:extLst>
          </p:cNvPr>
          <p:cNvSpPr>
            <a:spLocks noGrp="1"/>
          </p:cNvSpPr>
          <p:nvPr>
            <p:ph type="sldNum" sz="quarter" idx="17"/>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092DAA9B-CFA7-4AA1-B116-CD98263A729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3F9A740-E5A2-4D3A-836A-46E192FC2100}"/>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1469749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D512A5-02AD-4CE7-95D7-2098ED248CD3}"/>
              </a:ext>
            </a:extLst>
          </p:cNvPr>
          <p:cNvPicPr>
            <a:picLocks noChangeAspect="1"/>
          </p:cNvPicPr>
          <p:nvPr userDrawn="1"/>
        </p:nvPicPr>
        <p:blipFill>
          <a:blip r:embed="rId2"/>
          <a:stretch>
            <a:fillRect/>
          </a:stretch>
        </p:blipFill>
        <p:spPr>
          <a:xfrm>
            <a:off x="0" y="5975"/>
            <a:ext cx="9133377" cy="5137525"/>
          </a:xfrm>
          <a:prstGeom prst="rect">
            <a:avLst/>
          </a:prstGeom>
        </p:spPr>
      </p:pic>
      <p:sp>
        <p:nvSpPr>
          <p:cNvPr id="2" name="Title 1"/>
          <p:cNvSpPr>
            <a:spLocks noGrp="1"/>
          </p:cNvSpPr>
          <p:nvPr>
            <p:ph type="title" hasCustomPrompt="1"/>
          </p:nvPr>
        </p:nvSpPr>
        <p:spPr>
          <a:xfrm>
            <a:off x="612648" y="1828800"/>
            <a:ext cx="7772400" cy="329184"/>
          </a:xfrm>
        </p:spPr>
        <p:txBody>
          <a:bodyPr anchor="b" anchorCtr="0">
            <a:noAutofit/>
          </a:bodyPr>
          <a:lstStyle>
            <a:lvl1pPr>
              <a:defRPr sz="3200">
                <a:solidFill>
                  <a:schemeClr val="tx1"/>
                </a:solidFill>
              </a:defRPr>
            </a:lvl1pPr>
          </a:lstStyle>
          <a:p>
            <a:r>
              <a:rPr lang="en-US" dirty="0"/>
              <a:t>Thank you</a:t>
            </a:r>
          </a:p>
        </p:txBody>
      </p:sp>
      <p:sp>
        <p:nvSpPr>
          <p:cNvPr id="8" name="Text Placeholder 7"/>
          <p:cNvSpPr>
            <a:spLocks noGrp="1"/>
          </p:cNvSpPr>
          <p:nvPr>
            <p:ph type="body" sz="quarter" idx="10" hasCustomPrompt="1"/>
          </p:nvPr>
        </p:nvSpPr>
        <p:spPr>
          <a:xfrm>
            <a:off x="612648" y="2441448"/>
            <a:ext cx="7772400" cy="630936"/>
          </a:xfrm>
          <a:prstGeom prst="rect">
            <a:avLst/>
          </a:prstGeom>
        </p:spPr>
        <p:txBody>
          <a:bodyPr vert="horz">
            <a:normAutofit/>
          </a:bodyPr>
          <a:lstStyle>
            <a:lvl1pPr marL="0" indent="0">
              <a:buNone/>
              <a:defRPr sz="2000">
                <a:solidFill>
                  <a:schemeClr val="tx1"/>
                </a:solidFill>
              </a:defRPr>
            </a:lvl1pPr>
            <a:lvl2pPr marL="0" indent="0">
              <a:buNone/>
              <a:defRPr sz="2000">
                <a:solidFill>
                  <a:schemeClr val="tx1"/>
                </a:solidFill>
              </a:defRPr>
            </a:lvl2pPr>
            <a:lvl3pPr marL="0" indent="0">
              <a:buNone/>
              <a:defRPr sz="2000">
                <a:solidFill>
                  <a:schemeClr val="tx1"/>
                </a:solidFill>
              </a:defRPr>
            </a:lvl3pPr>
            <a:lvl4pPr marL="0" indent="0">
              <a:buNone/>
              <a:defRPr sz="2000">
                <a:solidFill>
                  <a:schemeClr val="tx1"/>
                </a:solidFill>
              </a:defRPr>
            </a:lvl4pPr>
            <a:lvl5pPr marL="0" indent="0">
              <a:buNone/>
              <a:defRPr sz="2000">
                <a:solidFill>
                  <a:schemeClr val="tx1"/>
                </a:solidFill>
              </a:defRPr>
            </a:lvl5pPr>
            <a:lvl6pPr marL="0" indent="0">
              <a:buNone/>
              <a:defRPr sz="2000">
                <a:solidFill>
                  <a:schemeClr val="tx1"/>
                </a:solidFill>
              </a:defRPr>
            </a:lvl6pPr>
            <a:lvl7pPr marL="0" indent="0">
              <a:buNone/>
              <a:defRPr sz="2000">
                <a:solidFill>
                  <a:schemeClr val="tx1"/>
                </a:solidFill>
              </a:defRPr>
            </a:lvl7pPr>
            <a:lvl8pPr marL="0" indent="0">
              <a:buNone/>
              <a:defRPr sz="2000">
                <a:solidFill>
                  <a:schemeClr val="tx1"/>
                </a:solidFill>
              </a:defRPr>
            </a:lvl8pPr>
            <a:lvl9pPr marL="0" indent="0">
              <a:buNone/>
              <a:defRPr sz="2000">
                <a:solidFill>
                  <a:schemeClr val="tx1"/>
                </a:solidFill>
              </a:defRPr>
            </a:lvl9pPr>
          </a:lstStyle>
          <a:p>
            <a:pPr lvl="0"/>
            <a:r>
              <a:rPr lang="en-US" dirty="0"/>
              <a:t>Name</a:t>
            </a:r>
            <a:br>
              <a:rPr lang="en-US" dirty="0"/>
            </a:br>
            <a:r>
              <a:rPr lang="en-US" dirty="0"/>
              <a:t>Email (optional)</a:t>
            </a:r>
          </a:p>
        </p:txBody>
      </p:sp>
      <p:sp>
        <p:nvSpPr>
          <p:cNvPr id="6" name="TextBox 5"/>
          <p:cNvSpPr txBox="1"/>
          <p:nvPr userDrawn="1"/>
        </p:nvSpPr>
        <p:spPr>
          <a:xfrm>
            <a:off x="3588152" y="-972273"/>
            <a:ext cx="184731" cy="369332"/>
          </a:xfrm>
          <a:prstGeom prst="rect">
            <a:avLst/>
          </a:prstGeom>
          <a:noFill/>
        </p:spPr>
        <p:txBody>
          <a:bodyPr wrap="none" rtlCol="0">
            <a:spAutoFit/>
          </a:bodyPr>
          <a:lstStyle/>
          <a:p>
            <a:endParaRPr lang="en-US" dirty="0">
              <a:solidFill>
                <a:schemeClr val="tx2"/>
              </a:solidFill>
            </a:endParaRPr>
          </a:p>
        </p:txBody>
      </p:sp>
      <p:cxnSp>
        <p:nvCxnSpPr>
          <p:cNvPr id="11" name="Straight Connector 10">
            <a:extLst>
              <a:ext uri="{FF2B5EF4-FFF2-40B4-BE49-F238E27FC236}">
                <a16:creationId xmlns:a16="http://schemas.microsoft.com/office/drawing/2014/main" id="{8FFA5237-4D06-4CB8-B81D-E6E000044E96}"/>
              </a:ext>
            </a:extLst>
          </p:cNvPr>
          <p:cNvCxnSpPr>
            <a:cxnSpLocks/>
          </p:cNvCxnSpPr>
          <p:nvPr userDrawn="1"/>
        </p:nvCxnSpPr>
        <p:spPr>
          <a:xfrm>
            <a:off x="611138" y="2299716"/>
            <a:ext cx="1858684"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4BBC5B1-60EC-4841-A052-A7EA10470940}"/>
              </a:ext>
            </a:extLst>
          </p:cNvPr>
          <p:cNvPicPr>
            <a:picLocks noChangeAspect="1"/>
          </p:cNvPicPr>
          <p:nvPr userDrawn="1"/>
        </p:nvPicPr>
        <p:blipFill>
          <a:blip r:embed="rId3"/>
          <a:stretch>
            <a:fillRect/>
          </a:stretch>
        </p:blipFill>
        <p:spPr bwMode="black">
          <a:xfrm>
            <a:off x="6294697" y="384048"/>
            <a:ext cx="2385905" cy="512064"/>
          </a:xfrm>
          <a:prstGeom prst="rect">
            <a:avLst/>
          </a:prstGeom>
        </p:spPr>
      </p:pic>
    </p:spTree>
    <p:extLst>
      <p:ext uri="{BB962C8B-B14F-4D97-AF65-F5344CB8AC3E}">
        <p14:creationId xmlns:p14="http://schemas.microsoft.com/office/powerpoint/2010/main" val="33427357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_Header &amp; 2-Column (Numbered text on left)_To us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193222" y="222305"/>
            <a:ext cx="8385048" cy="795528"/>
          </a:xfrm>
        </p:spPr>
        <p:txBody>
          <a:bodyPr>
            <a:normAutofit/>
          </a:bodyPr>
          <a:lstStyle>
            <a:lvl1pPr>
              <a:defRPr sz="1800"/>
            </a:lvl1pPr>
          </a:lstStyle>
          <a:p>
            <a:r>
              <a:rPr lang="en-US" dirty="0"/>
              <a:t>Click to edit Master title style</a:t>
            </a:r>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a:xfrm>
            <a:off x="440228" y="4845802"/>
            <a:ext cx="1964901" cy="155448"/>
          </a:xfrm>
          <a:solidFill>
            <a:schemeClr val="bg1"/>
          </a:solidFill>
        </p:spPr>
        <p:txBody>
          <a:bodyPr/>
          <a:lstStyle>
            <a:lvl1pPr>
              <a:defRPr>
                <a:solidFill>
                  <a:schemeClr val="bg1">
                    <a:lumMod val="65000"/>
                  </a:schemeClr>
                </a:solidFill>
              </a:defRPr>
            </a:lvl1pPr>
          </a:lstStyle>
          <a:p>
            <a:pPr defTabSz="457189"/>
            <a:r>
              <a:rPr lang="en-US" smtClean="0">
                <a:solidFill>
                  <a:srgbClr val="FFFFFF">
                    <a:lumMod val="65000"/>
                  </a:srgbClr>
                </a:solidFill>
              </a:rPr>
              <a:t>© 2020  Cognizant Technology Solutions</a:t>
            </a:r>
            <a:endParaRPr lang="en-US" dirty="0">
              <a:solidFill>
                <a:srgbClr val="FFFFFF">
                  <a:lumMod val="65000"/>
                </a:srgbClr>
              </a:solidFill>
            </a:endParaRPr>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a:xfrm>
            <a:off x="184196" y="4845802"/>
            <a:ext cx="228600" cy="155448"/>
          </a:xfrm>
          <a:solidFill>
            <a:schemeClr val="bg1"/>
          </a:solidFill>
        </p:spPr>
        <p:txBody>
          <a:bodyPr/>
          <a:lstStyle>
            <a:lvl1pPr>
              <a:defRPr>
                <a:solidFill>
                  <a:schemeClr val="tx2"/>
                </a:solidFill>
              </a:defRPr>
            </a:lvl1pPr>
          </a:lstStyle>
          <a:p>
            <a:pPr defTabSz="457189"/>
            <a:fld id="{2EFEF571-C9B4-4D92-A7F7-315B894862A8}" type="slidenum">
              <a:rPr lang="en-US" smtClean="0"/>
              <a:pPr defTabSz="457189"/>
              <a:t>‹#›</a:t>
            </a:fld>
            <a:endParaRPr lang="en-US" dirty="0"/>
          </a:p>
        </p:txBody>
      </p:sp>
      <p:cxnSp>
        <p:nvCxnSpPr>
          <p:cNvPr id="5" name="Straight Connector 4"/>
          <p:cNvCxnSpPr/>
          <p:nvPr userDrawn="1"/>
        </p:nvCxnSpPr>
        <p:spPr>
          <a:xfrm>
            <a:off x="2508826" y="4923526"/>
            <a:ext cx="5112000" cy="0"/>
          </a:xfrm>
          <a:prstGeom prst="line">
            <a:avLst/>
          </a:prstGeom>
          <a:ln w="31750">
            <a:solidFill>
              <a:schemeClr val="tx2"/>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userDrawn="1"/>
        </p:nvPicPr>
        <p:blipFill>
          <a:blip r:embed="rId2"/>
          <a:stretch>
            <a:fillRect/>
          </a:stretch>
        </p:blipFill>
        <p:spPr>
          <a:xfrm>
            <a:off x="7788196" y="4755851"/>
            <a:ext cx="985838" cy="257175"/>
          </a:xfrm>
          <a:prstGeom prst="rect">
            <a:avLst/>
          </a:prstGeom>
        </p:spPr>
      </p:pic>
    </p:spTree>
    <p:extLst>
      <p:ext uri="{BB962C8B-B14F-4D97-AF65-F5344CB8AC3E}">
        <p14:creationId xmlns:p14="http://schemas.microsoft.com/office/powerpoint/2010/main" val="263799984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Blue Cover Slide, Graphic">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F1FCDD-9A69-4405-B89F-CFDAF1874AA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28"/>
            <a:ext cx="9144000" cy="5149664"/>
          </a:xfrm>
          <a:prstGeom prst="rect">
            <a:avLst/>
          </a:prstGeom>
        </p:spPr>
      </p:pic>
      <p:sp>
        <p:nvSpPr>
          <p:cNvPr id="4" name="Rectangle 3"/>
          <p:cNvSpPr/>
          <p:nvPr userDrawn="1"/>
        </p:nvSpPr>
        <p:spPr>
          <a:xfrm>
            <a:off x="0" y="1279433"/>
            <a:ext cx="9144000" cy="1838672"/>
          </a:xfrm>
          <a:prstGeom prst="rect">
            <a:avLst/>
          </a:prstGeom>
          <a:solidFill>
            <a:schemeClr val="tx2">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457200" y="1691187"/>
            <a:ext cx="5029200" cy="1052596"/>
          </a:xfrm>
        </p:spPr>
        <p:txBody>
          <a:bodyPr anchor="b">
            <a:spAutoFit/>
          </a:bodyPr>
          <a:lstStyle>
            <a:lvl1pPr algn="l">
              <a:defRPr sz="3800">
                <a:solidFill>
                  <a:schemeClr val="bg1"/>
                </a:solidFill>
              </a:defRPr>
            </a:lvl1pPr>
          </a:lstStyle>
          <a:p>
            <a:pPr lvl="0"/>
            <a:r>
              <a:rPr lang="en-US"/>
              <a:t>Presentation Title Goes Here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dirty="0" smtClean="0"/>
              <a:t>© 2020  Cognizant Technology Solutions</a:t>
            </a:r>
            <a:endParaRPr lang="en-US" dirty="0"/>
          </a:p>
        </p:txBody>
      </p:sp>
      <p:cxnSp>
        <p:nvCxnSpPr>
          <p:cNvPr id="7" name="Straight Connector 6"/>
          <p:cNvCxnSpPr/>
          <p:nvPr userDrawn="1"/>
        </p:nvCxnSpPr>
        <p:spPr>
          <a:xfrm>
            <a:off x="0" y="1279433"/>
            <a:ext cx="608511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0" y="3305737"/>
            <a:ext cx="6029325" cy="725298"/>
          </a:xfrm>
          <a:custGeom>
            <a:avLst/>
            <a:gdLst>
              <a:gd name="connsiteX0" fmla="*/ 0 w 8115300"/>
              <a:gd name="connsiteY0" fmla="*/ 0 h 967064"/>
              <a:gd name="connsiteX1" fmla="*/ 8115300 w 8115300"/>
              <a:gd name="connsiteY1" fmla="*/ 0 h 967064"/>
              <a:gd name="connsiteX2" fmla="*/ 8115300 w 8115300"/>
              <a:gd name="connsiteY2" fmla="*/ 967064 h 967064"/>
              <a:gd name="connsiteX3" fmla="*/ 0 w 8115300"/>
              <a:gd name="connsiteY3" fmla="*/ 967064 h 967064"/>
              <a:gd name="connsiteX4" fmla="*/ 0 w 8115300"/>
              <a:gd name="connsiteY4" fmla="*/ 0 h 967064"/>
              <a:gd name="connsiteX0" fmla="*/ 0 w 8115300"/>
              <a:gd name="connsiteY0" fmla="*/ 0 h 967064"/>
              <a:gd name="connsiteX1" fmla="*/ 8115300 w 8115300"/>
              <a:gd name="connsiteY1" fmla="*/ 0 h 967064"/>
              <a:gd name="connsiteX2" fmla="*/ 7372350 w 8115300"/>
              <a:gd name="connsiteY2" fmla="*/ 967064 h 967064"/>
              <a:gd name="connsiteX3" fmla="*/ 0 w 8115300"/>
              <a:gd name="connsiteY3" fmla="*/ 967064 h 967064"/>
              <a:gd name="connsiteX4" fmla="*/ 0 w 8115300"/>
              <a:gd name="connsiteY4" fmla="*/ 0 h 967064"/>
              <a:gd name="connsiteX0" fmla="*/ 0 w 8039100"/>
              <a:gd name="connsiteY0" fmla="*/ 0 h 967064"/>
              <a:gd name="connsiteX1" fmla="*/ 8039100 w 8039100"/>
              <a:gd name="connsiteY1" fmla="*/ 6350 h 967064"/>
              <a:gd name="connsiteX2" fmla="*/ 7372350 w 8039100"/>
              <a:gd name="connsiteY2" fmla="*/ 967064 h 967064"/>
              <a:gd name="connsiteX3" fmla="*/ 0 w 8039100"/>
              <a:gd name="connsiteY3" fmla="*/ 967064 h 967064"/>
              <a:gd name="connsiteX4" fmla="*/ 0 w 8039100"/>
              <a:gd name="connsiteY4" fmla="*/ 0 h 967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9100" h="967064">
                <a:moveTo>
                  <a:pt x="0" y="0"/>
                </a:moveTo>
                <a:lnTo>
                  <a:pt x="8039100" y="6350"/>
                </a:lnTo>
                <a:lnTo>
                  <a:pt x="7372350" y="967064"/>
                </a:lnTo>
                <a:lnTo>
                  <a:pt x="0" y="967064"/>
                </a:lnTo>
                <a:lnTo>
                  <a:pt x="0" y="0"/>
                </a:lnTo>
                <a:close/>
              </a:path>
            </a:pathLst>
          </a:custGeom>
          <a:solidFill>
            <a:schemeClr val="tx2">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457200" y="3363783"/>
            <a:ext cx="5029200" cy="538609"/>
          </a:xfrm>
        </p:spPr>
        <p:txBody>
          <a:bodyPr>
            <a:spAutoFit/>
          </a:bodyPr>
          <a:lstStyle>
            <a:lvl1pPr marL="0" marR="0" indent="0" algn="l" defTabSz="914378"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bg1"/>
                </a:solidFill>
              </a:defRPr>
            </a:lvl1pPr>
            <a:lvl2pPr marL="0" indent="0" algn="l">
              <a:buClrTx/>
              <a:buFont typeface="Arial" panose="020B0604020202020204" pitchFamily="34" charset="0"/>
              <a:buNone/>
              <a:tabLst/>
              <a:defRPr sz="1200">
                <a:solidFill>
                  <a:schemeClr val="bg1"/>
                </a:solidFill>
              </a:defRPr>
            </a:lvl2pPr>
            <a:lvl3pPr marL="228594" indent="-228594" algn="l">
              <a:spcBef>
                <a:spcPts val="600"/>
              </a:spcBef>
              <a:buClrTx/>
              <a:buSzPct val="125000"/>
              <a:buFont typeface="Arial" panose="020B0604020202020204" pitchFamily="34" charset="0"/>
              <a:buChar char="•"/>
              <a:defRPr sz="1200">
                <a:solidFill>
                  <a:schemeClr val="bg1"/>
                </a:solidFill>
              </a:defRPr>
            </a:lvl3pPr>
            <a:lvl4pPr marL="228594" indent="-228594" algn="l">
              <a:spcBef>
                <a:spcPts val="600"/>
              </a:spcBef>
              <a:buClrTx/>
              <a:buSzPct val="125000"/>
              <a:buFont typeface="Arial" panose="020B0604020202020204" pitchFamily="34" charset="0"/>
              <a:buChar char="•"/>
              <a:defRPr sz="1200">
                <a:solidFill>
                  <a:schemeClr val="bg1"/>
                </a:solidFill>
              </a:defRPr>
            </a:lvl4pPr>
            <a:lvl5pPr marL="228594" indent="-228594" algn="l">
              <a:spcBef>
                <a:spcPts val="600"/>
              </a:spcBef>
              <a:buClrTx/>
              <a:buSzPct val="125000"/>
              <a:buFont typeface="Arial" panose="020B0604020202020204" pitchFamily="34" charset="0"/>
              <a:buChar char="•"/>
              <a:defRPr sz="1200">
                <a:solidFill>
                  <a:schemeClr val="bg1"/>
                </a:solidFill>
              </a:defRPr>
            </a:lvl5pPr>
            <a:lvl6pPr marL="228594" indent="-228594" algn="l">
              <a:spcBef>
                <a:spcPts val="600"/>
              </a:spcBef>
              <a:buClrTx/>
              <a:buSzPct val="125000"/>
              <a:buFont typeface="Arial" panose="020B0604020202020204" pitchFamily="34" charset="0"/>
              <a:buChar char="•"/>
              <a:defRPr sz="1200">
                <a:solidFill>
                  <a:schemeClr val="bg1"/>
                </a:solidFill>
              </a:defRPr>
            </a:lvl6pPr>
            <a:lvl7pPr marL="228594" indent="-228594" algn="l">
              <a:spcBef>
                <a:spcPts val="600"/>
              </a:spcBef>
              <a:buClrTx/>
              <a:buSzPct val="125000"/>
              <a:buFont typeface="Arial" panose="020B0604020202020204" pitchFamily="34" charset="0"/>
              <a:buChar char="•"/>
              <a:defRPr sz="1200">
                <a:solidFill>
                  <a:schemeClr val="bg1"/>
                </a:solidFill>
              </a:defRPr>
            </a:lvl7pPr>
            <a:lvl8pPr marL="228594" indent="-228594" algn="l">
              <a:spcBef>
                <a:spcPts val="600"/>
              </a:spcBef>
              <a:buClrTx/>
              <a:buSzPct val="125000"/>
              <a:buFont typeface="Arial" panose="020B0604020202020204" pitchFamily="34" charset="0"/>
              <a:buChar char="•"/>
              <a:defRPr sz="1200">
                <a:solidFill>
                  <a:schemeClr val="bg1"/>
                </a:solidFill>
              </a:defRPr>
            </a:lvl8pPr>
            <a:lvl9pPr marL="228594" indent="-228594" algn="l">
              <a:spcBef>
                <a:spcPts val="600"/>
              </a:spcBef>
              <a:buClrTx/>
              <a:buSzPct val="125000"/>
              <a:buFont typeface="Arial" panose="020B0604020202020204" pitchFamily="34" charset="0"/>
              <a:buChar char="•"/>
              <a:defRPr sz="1200">
                <a:solidFill>
                  <a:schemeClr val="bg1"/>
                </a:solidFill>
              </a:defRPr>
            </a:lvl9pPr>
          </a:lstStyle>
          <a:p>
            <a:pPr lvl="0"/>
            <a:r>
              <a:rPr lang="en-US"/>
              <a:t>Speaker’s Full Name</a:t>
            </a:r>
          </a:p>
          <a:p>
            <a:pPr lvl="1"/>
            <a:r>
              <a:rPr lang="en-US"/>
              <a:t>Speaker’s title</a:t>
            </a:r>
          </a:p>
        </p:txBody>
      </p:sp>
      <p:cxnSp>
        <p:nvCxnSpPr>
          <p:cNvPr id="15" name="Straight Connector 14"/>
          <p:cNvCxnSpPr/>
          <p:nvPr userDrawn="1"/>
        </p:nvCxnSpPr>
        <p:spPr>
          <a:xfrm>
            <a:off x="3271837" y="3118105"/>
            <a:ext cx="608511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615040"/>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D512A5-02AD-4CE7-95D7-2098ED248CD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67" y="5976"/>
            <a:ext cx="9122444" cy="5137525"/>
          </a:xfrm>
          <a:prstGeom prst="rect">
            <a:avLst/>
          </a:prstGeom>
        </p:spPr>
      </p:pic>
      <p:sp>
        <p:nvSpPr>
          <p:cNvPr id="2" name="Title 1"/>
          <p:cNvSpPr>
            <a:spLocks noGrp="1"/>
          </p:cNvSpPr>
          <p:nvPr>
            <p:ph type="title" hasCustomPrompt="1"/>
          </p:nvPr>
        </p:nvSpPr>
        <p:spPr>
          <a:xfrm>
            <a:off x="612648" y="1828800"/>
            <a:ext cx="7772400" cy="329184"/>
          </a:xfrm>
        </p:spPr>
        <p:txBody>
          <a:bodyPr anchor="b" anchorCtr="0">
            <a:noAutofit/>
          </a:bodyPr>
          <a:lstStyle>
            <a:lvl1pPr>
              <a:defRPr sz="3200">
                <a:solidFill>
                  <a:schemeClr val="bg1"/>
                </a:solidFill>
              </a:defRPr>
            </a:lvl1pPr>
          </a:lstStyle>
          <a:p>
            <a:r>
              <a:rPr lang="en-US"/>
              <a:t>Thank you</a:t>
            </a:r>
          </a:p>
        </p:txBody>
      </p:sp>
      <p:sp>
        <p:nvSpPr>
          <p:cNvPr id="8" name="Text Placeholder 7"/>
          <p:cNvSpPr>
            <a:spLocks noGrp="1"/>
          </p:cNvSpPr>
          <p:nvPr>
            <p:ph type="body" sz="quarter" idx="10" hasCustomPrompt="1"/>
          </p:nvPr>
        </p:nvSpPr>
        <p:spPr>
          <a:xfrm>
            <a:off x="612648" y="2441448"/>
            <a:ext cx="7772400" cy="630936"/>
          </a:xfrm>
          <a:prstGeom prst="rect">
            <a:avLst/>
          </a:prstGeom>
        </p:spPr>
        <p:txBody>
          <a:bodyPr vert="horz">
            <a:normAutofit/>
          </a:bodyPr>
          <a:lstStyle>
            <a:lvl1pPr marL="0" indent="0">
              <a:buNone/>
              <a:defRPr sz="2000">
                <a:solidFill>
                  <a:schemeClr val="bg1"/>
                </a:solidFill>
              </a:defRPr>
            </a:lvl1pPr>
            <a:lvl2pPr marL="0" indent="0">
              <a:buNone/>
              <a:defRPr sz="2000">
                <a:solidFill>
                  <a:schemeClr val="tx1"/>
                </a:solidFill>
              </a:defRPr>
            </a:lvl2pPr>
            <a:lvl3pPr marL="0" indent="0">
              <a:buNone/>
              <a:defRPr sz="2000">
                <a:solidFill>
                  <a:schemeClr val="tx1"/>
                </a:solidFill>
              </a:defRPr>
            </a:lvl3pPr>
            <a:lvl4pPr marL="0" indent="0">
              <a:buNone/>
              <a:defRPr sz="2000">
                <a:solidFill>
                  <a:schemeClr val="tx1"/>
                </a:solidFill>
              </a:defRPr>
            </a:lvl4pPr>
            <a:lvl5pPr marL="0" indent="0">
              <a:buNone/>
              <a:defRPr sz="2000">
                <a:solidFill>
                  <a:schemeClr val="tx1"/>
                </a:solidFill>
              </a:defRPr>
            </a:lvl5pPr>
            <a:lvl6pPr marL="0" indent="0">
              <a:buNone/>
              <a:defRPr sz="2000">
                <a:solidFill>
                  <a:schemeClr val="tx1"/>
                </a:solidFill>
              </a:defRPr>
            </a:lvl6pPr>
            <a:lvl7pPr marL="0" indent="0">
              <a:buNone/>
              <a:defRPr sz="2000">
                <a:solidFill>
                  <a:schemeClr val="tx1"/>
                </a:solidFill>
              </a:defRPr>
            </a:lvl7pPr>
            <a:lvl8pPr marL="0" indent="0">
              <a:buNone/>
              <a:defRPr sz="2000">
                <a:solidFill>
                  <a:schemeClr val="tx1"/>
                </a:solidFill>
              </a:defRPr>
            </a:lvl8pPr>
            <a:lvl9pPr marL="0" indent="0">
              <a:buNone/>
              <a:defRPr sz="2000">
                <a:solidFill>
                  <a:schemeClr val="tx1"/>
                </a:solidFill>
              </a:defRPr>
            </a:lvl9pPr>
          </a:lstStyle>
          <a:p>
            <a:pPr lvl="0"/>
            <a:r>
              <a:rPr lang="en-US"/>
              <a:t>Name</a:t>
            </a:r>
            <a:br>
              <a:rPr lang="en-US"/>
            </a:br>
            <a:r>
              <a:rPr lang="en-US"/>
              <a:t>Email (optional)</a:t>
            </a:r>
          </a:p>
        </p:txBody>
      </p:sp>
      <p:sp>
        <p:nvSpPr>
          <p:cNvPr id="6" name="TextBox 5"/>
          <p:cNvSpPr txBox="1"/>
          <p:nvPr userDrawn="1"/>
        </p:nvSpPr>
        <p:spPr>
          <a:xfrm>
            <a:off x="3588153" y="-972272"/>
            <a:ext cx="184731" cy="369332"/>
          </a:xfrm>
          <a:prstGeom prst="rect">
            <a:avLst/>
          </a:prstGeom>
          <a:noFill/>
        </p:spPr>
        <p:txBody>
          <a:bodyPr wrap="none" rtlCol="0">
            <a:spAutoFit/>
          </a:bodyPr>
          <a:lstStyle/>
          <a:p>
            <a:endParaRPr lang="en-US" sz="1800">
              <a:solidFill>
                <a:schemeClr val="tx2"/>
              </a:solidFill>
            </a:endParaRPr>
          </a:p>
        </p:txBody>
      </p:sp>
    </p:spTree>
    <p:extLst>
      <p:ext uri="{BB962C8B-B14F-4D97-AF65-F5344CB8AC3E}">
        <p14:creationId xmlns:p14="http://schemas.microsoft.com/office/powerpoint/2010/main" val="1209033393"/>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6E17DD-19FC-4C3A-8168-1354DEB9B32C}"/>
              </a:ext>
            </a:extLst>
          </p:cNvPr>
          <p:cNvSpPr>
            <a:spLocks noGrp="1"/>
          </p:cNvSpPr>
          <p:nvPr>
            <p:ph idx="1"/>
          </p:nvPr>
        </p:nvSpPr>
        <p:spPr>
          <a:xfrm>
            <a:off x="384048" y="1261872"/>
            <a:ext cx="8385048"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5">
            <a:extLst>
              <a:ext uri="{FF2B5EF4-FFF2-40B4-BE49-F238E27FC236}">
                <a16:creationId xmlns:a16="http://schemas.microsoft.com/office/drawing/2014/main" id="{91D511AA-6A21-4D17-A7EA-84E88C35C4DA}"/>
              </a:ext>
            </a:extLst>
          </p:cNvPr>
          <p:cNvSpPr>
            <a:spLocks noGrp="1"/>
          </p:cNvSpPr>
          <p:nvPr>
            <p:ph type="dt" sz="half" idx="10"/>
          </p:nvPr>
        </p:nvSpPr>
        <p:spPr/>
        <p:txBody>
          <a:bodyPr/>
          <a:lstStyle/>
          <a:p>
            <a:fld id="{D458313F-8A13-4A41-A8D7-31FB2FB074CF}" type="datetime1">
              <a:rPr lang="en-US" smtClean="0"/>
              <a:t>2/4/2020</a:t>
            </a:fld>
            <a:endParaRPr lang="en-US" dirty="0"/>
          </a:p>
        </p:txBody>
      </p:sp>
      <p:sp>
        <p:nvSpPr>
          <p:cNvPr id="7" name="Footer Placeholder 6">
            <a:extLst>
              <a:ext uri="{FF2B5EF4-FFF2-40B4-BE49-F238E27FC236}">
                <a16:creationId xmlns:a16="http://schemas.microsoft.com/office/drawing/2014/main" id="{3B1582F7-096C-4E61-A430-37DE800FD8E9}"/>
              </a:ext>
            </a:extLst>
          </p:cNvPr>
          <p:cNvSpPr>
            <a:spLocks noGrp="1"/>
          </p:cNvSpPr>
          <p:nvPr>
            <p:ph type="ftr" sz="quarter" idx="11"/>
          </p:nvPr>
        </p:nvSpPr>
        <p:spPr/>
        <p:txBody>
          <a:bodyPr/>
          <a:lstStyle/>
          <a:p>
            <a:r>
              <a:rPr lang="en-US" dirty="0"/>
              <a:t>© 2018 Cognizant</a:t>
            </a:r>
          </a:p>
        </p:txBody>
      </p:sp>
      <p:sp>
        <p:nvSpPr>
          <p:cNvPr id="10" name="Slide Number Placeholder 9">
            <a:extLst>
              <a:ext uri="{FF2B5EF4-FFF2-40B4-BE49-F238E27FC236}">
                <a16:creationId xmlns:a16="http://schemas.microsoft.com/office/drawing/2014/main" id="{6DECEAA4-0F33-4B6D-A269-0A7754EC7763}"/>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cxnSp>
        <p:nvCxnSpPr>
          <p:cNvPr id="5" name="Straight Connector 4"/>
          <p:cNvCxnSpPr/>
          <p:nvPr userDrawn="1"/>
        </p:nvCxnSpPr>
        <p:spPr>
          <a:xfrm>
            <a:off x="137468" y="666074"/>
            <a:ext cx="8184599" cy="60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0262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icture &amp; Numbered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B2BD88AD-BF9F-4A95-ACE0-0665F32F8DFE}"/>
              </a:ext>
            </a:extLst>
          </p:cNvPr>
          <p:cNvSpPr>
            <a:spLocks noGrp="1"/>
          </p:cNvSpPr>
          <p:nvPr>
            <p:ph idx="1" hasCustomPrompt="1"/>
          </p:nvPr>
        </p:nvSpPr>
        <p:spPr>
          <a:xfrm>
            <a:off x="3621024" y="1261872"/>
            <a:ext cx="5141976"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marL="457200" lvl="1" indent="-457200">
              <a:buNone/>
            </a:pPr>
            <a:endParaRPr kumimoji="0" lang="en-US" sz="2800" b="0" i="0" u="none" strike="noStrike" kern="1200" cap="none" spc="0" normalizeH="0" baseline="0" noProof="0" dirty="0">
              <a:ln>
                <a:noFill/>
              </a:ln>
              <a:solidFill>
                <a:srgbClr val="0033B4"/>
              </a:solidFill>
              <a:effectLst/>
              <a:uLnTx/>
              <a:uFillTx/>
              <a:latin typeface="+mn-lt"/>
              <a:ea typeface="+mn-ea"/>
              <a:cs typeface="+mn-cs"/>
            </a:endParaRPr>
          </a:p>
        </p:txBody>
      </p:sp>
      <p:sp>
        <p:nvSpPr>
          <p:cNvPr id="9" name="Picture Placeholder 6">
            <a:extLst>
              <a:ext uri="{FF2B5EF4-FFF2-40B4-BE49-F238E27FC236}">
                <a16:creationId xmlns:a16="http://schemas.microsoft.com/office/drawing/2014/main" id="{A7A5CEAD-8DF7-4847-A3C5-A3EBD2E6DC60}"/>
              </a:ext>
            </a:extLst>
          </p:cNvPr>
          <p:cNvSpPr>
            <a:spLocks noGrp="1"/>
          </p:cNvSpPr>
          <p:nvPr>
            <p:ph type="pic" sz="quarter" idx="16" hasCustomPrompt="1"/>
          </p:nvPr>
        </p:nvSpPr>
        <p:spPr>
          <a:xfrm>
            <a:off x="381000" y="1261871"/>
            <a:ext cx="2757488" cy="3319272"/>
          </a:xfrm>
          <a:noFill/>
        </p:spPr>
        <p:txBody>
          <a:bodyPr/>
          <a:lstStyle>
            <a:lvl1pPr marL="0" marR="0" indent="0" algn="l" defTabSz="457200" rtl="0" eaLnBrk="1" fontAlgn="auto" latinLnBrk="0" hangingPunct="1">
              <a:lnSpc>
                <a:spcPct val="90000"/>
              </a:lnSpc>
              <a:spcBef>
                <a:spcPts val="600"/>
              </a:spcBef>
              <a:spcAft>
                <a:spcPts val="0"/>
              </a:spcAft>
              <a:buClrTx/>
              <a:buSzTx/>
              <a:buFont typeface="Arial"/>
              <a:buNone/>
              <a:tabLst/>
              <a:defRPr>
                <a:solidFill>
                  <a:schemeClr val="bg1"/>
                </a:solidFill>
              </a:defRPr>
            </a:lvl1pPr>
          </a:lstStyle>
          <a:p>
            <a:pPr marL="0" marR="0" lvl="0" indent="0" algn="l" defTabSz="457200" rtl="0" eaLnBrk="1" fontAlgn="auto" latinLnBrk="0" hangingPunct="1">
              <a:lnSpc>
                <a:spcPct val="90000"/>
              </a:lnSpc>
              <a:spcBef>
                <a:spcPts val="600"/>
              </a:spcBef>
              <a:spcAft>
                <a:spcPts val="0"/>
              </a:spcAft>
              <a:buClrTx/>
              <a:buSzTx/>
              <a:buFont typeface="Arial"/>
              <a:buNone/>
              <a:tabLst/>
              <a:defRPr/>
            </a:pPr>
            <a:r>
              <a:rPr lang="en-US" dirty="0"/>
              <a:t>Drag picture to placeholder or click icon to add</a:t>
            </a:r>
          </a:p>
          <a:p>
            <a:endParaRPr lang="en-US" dirty="0"/>
          </a:p>
        </p:txBody>
      </p:sp>
      <p:sp>
        <p:nvSpPr>
          <p:cNvPr id="3" name="Date Placeholder 2">
            <a:extLst>
              <a:ext uri="{FF2B5EF4-FFF2-40B4-BE49-F238E27FC236}">
                <a16:creationId xmlns:a16="http://schemas.microsoft.com/office/drawing/2014/main" id="{F6CB4A54-5341-4A6F-9733-3D09E3B0E7F5}"/>
              </a:ext>
            </a:extLst>
          </p:cNvPr>
          <p:cNvSpPr>
            <a:spLocks noGrp="1"/>
          </p:cNvSpPr>
          <p:nvPr>
            <p:ph type="dt" sz="half" idx="17"/>
          </p:nvPr>
        </p:nvSpPr>
        <p:spPr/>
        <p:txBody>
          <a:bodyPr/>
          <a:lstStyle>
            <a:lvl1pPr>
              <a:defRPr>
                <a:solidFill>
                  <a:schemeClr val="bg1"/>
                </a:solidFill>
              </a:defRPr>
            </a:lvl1pPr>
          </a:lstStyle>
          <a:p>
            <a:fld id="{669E508C-8E0B-469F-A2D9-AC62101F5C05}" type="datetime1">
              <a:rPr lang="en-US" smtClean="0"/>
              <a:t>2/4/2020</a:t>
            </a:fld>
            <a:endParaRPr lang="en-US" dirty="0"/>
          </a:p>
        </p:txBody>
      </p:sp>
      <p:sp>
        <p:nvSpPr>
          <p:cNvPr id="7" name="Footer Placeholder 6">
            <a:extLst>
              <a:ext uri="{FF2B5EF4-FFF2-40B4-BE49-F238E27FC236}">
                <a16:creationId xmlns:a16="http://schemas.microsoft.com/office/drawing/2014/main" id="{A9F96F16-06EB-41EA-A547-8A5407FBCF45}"/>
              </a:ext>
            </a:extLst>
          </p:cNvPr>
          <p:cNvSpPr>
            <a:spLocks noGrp="1"/>
          </p:cNvSpPr>
          <p:nvPr>
            <p:ph type="ftr" sz="quarter" idx="18"/>
          </p:nvPr>
        </p:nvSpPr>
        <p:spPr/>
        <p:txBody>
          <a:bodyPr/>
          <a:lstStyle>
            <a:lvl1pPr>
              <a:defRPr>
                <a:solidFill>
                  <a:schemeClr val="bg1"/>
                </a:solidFill>
              </a:defRPr>
            </a:lvl1pPr>
          </a:lstStyle>
          <a:p>
            <a:r>
              <a:rPr lang="en-US" dirty="0"/>
              <a:t>© 2018 Cognizant</a:t>
            </a:r>
          </a:p>
        </p:txBody>
      </p:sp>
      <p:sp>
        <p:nvSpPr>
          <p:cNvPr id="10" name="Slide Number Placeholder 9">
            <a:extLst>
              <a:ext uri="{FF2B5EF4-FFF2-40B4-BE49-F238E27FC236}">
                <a16:creationId xmlns:a16="http://schemas.microsoft.com/office/drawing/2014/main" id="{6CDF8484-6FCC-46A8-B1A4-B877ED71BD26}"/>
              </a:ext>
            </a:extLst>
          </p:cNvPr>
          <p:cNvSpPr>
            <a:spLocks noGrp="1"/>
          </p:cNvSpPr>
          <p:nvPr>
            <p:ph type="sldNum" sz="quarter" idx="19"/>
          </p:nvPr>
        </p:nvSpPr>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6F8FABAD-01EF-483E-B2EF-403B57169C4D}"/>
              </a:ext>
            </a:extLst>
          </p:cNvPr>
          <p:cNvCxnSpPr>
            <a:cxnSpLocks/>
          </p:cNvCxnSpPr>
          <p:nvPr userDrawn="1"/>
        </p:nvCxnSpPr>
        <p:spPr>
          <a:xfrm>
            <a:off x="384946" y="4690872"/>
            <a:ext cx="83841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42CD7C5-2D34-4C27-8DA0-D81A9530F15A}"/>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069166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amp; Numbered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0E686D16-B817-4FD7-91EF-E75DCEECBDBE}"/>
              </a:ext>
            </a:extLst>
          </p:cNvPr>
          <p:cNvSpPr>
            <a:spLocks noGrp="1"/>
          </p:cNvSpPr>
          <p:nvPr>
            <p:ph idx="1" hasCustomPrompt="1"/>
          </p:nvPr>
        </p:nvSpPr>
        <p:spPr>
          <a:xfrm>
            <a:off x="377952" y="1261872"/>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
        <p:nvSpPr>
          <p:cNvPr id="3" name="Date Placeholder 2">
            <a:extLst>
              <a:ext uri="{FF2B5EF4-FFF2-40B4-BE49-F238E27FC236}">
                <a16:creationId xmlns:a16="http://schemas.microsoft.com/office/drawing/2014/main" id="{650FADBE-3030-4F6C-88B1-C1A6FD63B6E9}"/>
              </a:ext>
            </a:extLst>
          </p:cNvPr>
          <p:cNvSpPr>
            <a:spLocks noGrp="1"/>
          </p:cNvSpPr>
          <p:nvPr>
            <p:ph type="dt" sz="half" idx="10"/>
          </p:nvPr>
        </p:nvSpPr>
        <p:spPr/>
        <p:txBody>
          <a:bodyPr/>
          <a:lstStyle>
            <a:lvl1pPr>
              <a:defRPr>
                <a:solidFill>
                  <a:schemeClr val="bg1"/>
                </a:solidFill>
              </a:defRPr>
            </a:lvl1pPr>
          </a:lstStyle>
          <a:p>
            <a:fld id="{86A04BE0-EF35-4D6F-B801-4137CADB0D75}" type="datetime1">
              <a:rPr lang="en-US" smtClean="0"/>
              <a:t>2/4/2020</a:t>
            </a:fld>
            <a:endParaRPr lang="en-US" dirty="0"/>
          </a:p>
        </p:txBody>
      </p:sp>
      <p:sp>
        <p:nvSpPr>
          <p:cNvPr id="6" name="Footer Placeholder 5">
            <a:extLst>
              <a:ext uri="{FF2B5EF4-FFF2-40B4-BE49-F238E27FC236}">
                <a16:creationId xmlns:a16="http://schemas.microsoft.com/office/drawing/2014/main" id="{A0282AB7-CA5B-4BB2-9297-72F42A2F2BAB}"/>
              </a:ext>
            </a:extLst>
          </p:cNvPr>
          <p:cNvSpPr>
            <a:spLocks noGrp="1"/>
          </p:cNvSpPr>
          <p:nvPr>
            <p:ph type="ftr" sz="quarter" idx="11"/>
          </p:nvPr>
        </p:nvSpPr>
        <p:spPr/>
        <p:txBody>
          <a:bodyPr/>
          <a:lstStyle>
            <a:lvl1pPr>
              <a:defRPr>
                <a:solidFill>
                  <a:schemeClr val="bg1"/>
                </a:solidFill>
              </a:defRPr>
            </a:lvl1pPr>
          </a:lstStyle>
          <a:p>
            <a:r>
              <a:rPr lang="en-US" dirty="0"/>
              <a:t>© 2018 Cognizant</a:t>
            </a:r>
          </a:p>
        </p:txBody>
      </p:sp>
      <p:sp>
        <p:nvSpPr>
          <p:cNvPr id="7" name="Slide Number Placeholder 6">
            <a:extLst>
              <a:ext uri="{FF2B5EF4-FFF2-40B4-BE49-F238E27FC236}">
                <a16:creationId xmlns:a16="http://schemas.microsoft.com/office/drawing/2014/main" id="{69F0976E-13F2-445E-A5C4-28915A054515}"/>
              </a:ext>
            </a:extLst>
          </p:cNvPr>
          <p:cNvSpPr>
            <a:spLocks noGrp="1"/>
          </p:cNvSpPr>
          <p:nvPr>
            <p:ph type="sldNum" sz="quarter" idx="12"/>
          </p:nvPr>
        </p:nvSpPr>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2211AD09-EFF5-4259-BC1F-AFBAA6EE5437}"/>
              </a:ext>
            </a:extLst>
          </p:cNvPr>
          <p:cNvCxnSpPr>
            <a:cxnSpLocks/>
          </p:cNvCxnSpPr>
          <p:nvPr userDrawn="1"/>
        </p:nvCxnSpPr>
        <p:spPr>
          <a:xfrm>
            <a:off x="384946" y="4690872"/>
            <a:ext cx="83841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5BD48D0-E8C8-4058-B322-A6DC8E33D793}"/>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376419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6E17DD-19FC-4C3A-8168-1354DEB9B32C}"/>
              </a:ext>
            </a:extLst>
          </p:cNvPr>
          <p:cNvSpPr>
            <a:spLocks noGrp="1"/>
          </p:cNvSpPr>
          <p:nvPr>
            <p:ph idx="1"/>
          </p:nvPr>
        </p:nvSpPr>
        <p:spPr>
          <a:xfrm>
            <a:off x="384048" y="1261872"/>
            <a:ext cx="8385048"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5">
            <a:extLst>
              <a:ext uri="{FF2B5EF4-FFF2-40B4-BE49-F238E27FC236}">
                <a16:creationId xmlns:a16="http://schemas.microsoft.com/office/drawing/2014/main" id="{91D511AA-6A21-4D17-A7EA-84E88C35C4DA}"/>
              </a:ext>
            </a:extLst>
          </p:cNvPr>
          <p:cNvSpPr>
            <a:spLocks noGrp="1"/>
          </p:cNvSpPr>
          <p:nvPr>
            <p:ph type="dt" sz="half" idx="10"/>
          </p:nvPr>
        </p:nvSpPr>
        <p:spPr/>
        <p:txBody>
          <a:bodyPr/>
          <a:lstStyle/>
          <a:p>
            <a:fld id="{D458313F-8A13-4A41-A8D7-31FB2FB074CF}" type="datetime1">
              <a:rPr lang="en-US" smtClean="0"/>
              <a:t>2/4/2020</a:t>
            </a:fld>
            <a:endParaRPr lang="en-US" dirty="0"/>
          </a:p>
        </p:txBody>
      </p:sp>
      <p:sp>
        <p:nvSpPr>
          <p:cNvPr id="7" name="Footer Placeholder 6">
            <a:extLst>
              <a:ext uri="{FF2B5EF4-FFF2-40B4-BE49-F238E27FC236}">
                <a16:creationId xmlns:a16="http://schemas.microsoft.com/office/drawing/2014/main" id="{3B1582F7-096C-4E61-A430-37DE800FD8E9}"/>
              </a:ext>
            </a:extLst>
          </p:cNvPr>
          <p:cNvSpPr>
            <a:spLocks noGrp="1"/>
          </p:cNvSpPr>
          <p:nvPr>
            <p:ph type="ftr" sz="quarter" idx="11"/>
          </p:nvPr>
        </p:nvSpPr>
        <p:spPr/>
        <p:txBody>
          <a:bodyPr/>
          <a:lstStyle/>
          <a:p>
            <a:r>
              <a:rPr lang="en-US" dirty="0"/>
              <a:t>© 2018 Cognizant</a:t>
            </a:r>
          </a:p>
        </p:txBody>
      </p:sp>
      <p:sp>
        <p:nvSpPr>
          <p:cNvPr id="10" name="Slide Number Placeholder 9">
            <a:extLst>
              <a:ext uri="{FF2B5EF4-FFF2-40B4-BE49-F238E27FC236}">
                <a16:creationId xmlns:a16="http://schemas.microsoft.com/office/drawing/2014/main" id="{6DECEAA4-0F33-4B6D-A269-0A7754EC7763}"/>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cxnSp>
        <p:nvCxnSpPr>
          <p:cNvPr id="5" name="Straight Connector 4"/>
          <p:cNvCxnSpPr/>
          <p:nvPr userDrawn="1"/>
        </p:nvCxnSpPr>
        <p:spPr>
          <a:xfrm>
            <a:off x="137468" y="666074"/>
            <a:ext cx="8184599" cy="60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61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Header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4800"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5" y="1261872"/>
            <a:ext cx="4114800"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F7C4CB0-E1A6-4DBC-8C27-B432BF957BCC}"/>
              </a:ext>
            </a:extLst>
          </p:cNvPr>
          <p:cNvSpPr>
            <a:spLocks noGrp="1"/>
          </p:cNvSpPr>
          <p:nvPr>
            <p:ph type="dt" sz="half" idx="10"/>
          </p:nvPr>
        </p:nvSpPr>
        <p:spPr/>
        <p:txBody>
          <a:bodyPr/>
          <a:lstStyle/>
          <a:p>
            <a:fld id="{87947146-9954-4458-9279-AA08A3B071CD}" type="datetime1">
              <a:rPr lang="en-US" smtClean="0"/>
              <a:t>2/4/2020</a:t>
            </a:fld>
            <a:endParaRPr lang="en-US" dirty="0"/>
          </a:p>
        </p:txBody>
      </p:sp>
      <p:sp>
        <p:nvSpPr>
          <p:cNvPr id="6" name="Footer Placeholder 5">
            <a:extLst>
              <a:ext uri="{FF2B5EF4-FFF2-40B4-BE49-F238E27FC236}">
                <a16:creationId xmlns:a16="http://schemas.microsoft.com/office/drawing/2014/main" id="{599FAE45-F8BC-40F3-9164-D36C18C3F03A}"/>
              </a:ext>
            </a:extLst>
          </p:cNvPr>
          <p:cNvSpPr>
            <a:spLocks noGrp="1"/>
          </p:cNvSpPr>
          <p:nvPr>
            <p:ph type="ftr" sz="quarter" idx="11"/>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FB3BC111-2740-46AF-A4EE-25875C41C2B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3D1A41C7-0BA2-435B-A8CC-4AA343893F35}"/>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D86F33D-B3A6-4729-A0FB-5DC8F3DD4FCB}"/>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786842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Header &amp; 3-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232404" y="1261872"/>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6080760" y="1261872"/>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D7A35C2-C0F4-49D9-B722-67323A6F7FD1}"/>
              </a:ext>
            </a:extLst>
          </p:cNvPr>
          <p:cNvSpPr>
            <a:spLocks noGrp="1"/>
          </p:cNvSpPr>
          <p:nvPr>
            <p:ph type="dt" sz="half" idx="14"/>
          </p:nvPr>
        </p:nvSpPr>
        <p:spPr/>
        <p:txBody>
          <a:bodyPr/>
          <a:lstStyle/>
          <a:p>
            <a:fld id="{29509183-A3A4-4971-BEBF-1DCDFEAEA734}" type="datetime1">
              <a:rPr lang="en-US" smtClean="0"/>
              <a:t>2/4/2020</a:t>
            </a:fld>
            <a:endParaRPr lang="en-US" dirty="0"/>
          </a:p>
        </p:txBody>
      </p:sp>
      <p:sp>
        <p:nvSpPr>
          <p:cNvPr id="6" name="Footer Placeholder 5">
            <a:extLst>
              <a:ext uri="{FF2B5EF4-FFF2-40B4-BE49-F238E27FC236}">
                <a16:creationId xmlns:a16="http://schemas.microsoft.com/office/drawing/2014/main" id="{F38FFCDF-15C2-443A-9747-477B83B8CFC9}"/>
              </a:ext>
            </a:extLst>
          </p:cNvPr>
          <p:cNvSpPr>
            <a:spLocks noGrp="1"/>
          </p:cNvSpPr>
          <p:nvPr>
            <p:ph type="ftr" sz="quarter" idx="15"/>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C4063F49-35A6-44FE-8D1B-AF1E3728CAC2}"/>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4C6EBED9-9EFE-447A-BEE0-FCC12D286A7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B87AFB02-A938-4E08-B29B-ED6F9D443187}"/>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195021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amp; 2-column (1/3, 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232404" y="1261872"/>
            <a:ext cx="5536692"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31406E-2CA1-499E-A808-27B124490AF3}"/>
              </a:ext>
            </a:extLst>
          </p:cNvPr>
          <p:cNvSpPr>
            <a:spLocks noGrp="1"/>
          </p:cNvSpPr>
          <p:nvPr>
            <p:ph type="dt" sz="half" idx="10"/>
          </p:nvPr>
        </p:nvSpPr>
        <p:spPr/>
        <p:txBody>
          <a:bodyPr/>
          <a:lstStyle/>
          <a:p>
            <a:fld id="{7C6C5538-3BC1-4274-BECE-326EC075782F}" type="datetime1">
              <a:rPr lang="en-US" smtClean="0"/>
              <a:t>2/4/2020</a:t>
            </a:fld>
            <a:endParaRPr lang="en-US" dirty="0"/>
          </a:p>
        </p:txBody>
      </p:sp>
      <p:sp>
        <p:nvSpPr>
          <p:cNvPr id="6" name="Footer Placeholder 5">
            <a:extLst>
              <a:ext uri="{FF2B5EF4-FFF2-40B4-BE49-F238E27FC236}">
                <a16:creationId xmlns:a16="http://schemas.microsoft.com/office/drawing/2014/main" id="{E8B5E847-C84C-457F-B901-2EEB12AD94F8}"/>
              </a:ext>
            </a:extLst>
          </p:cNvPr>
          <p:cNvSpPr>
            <a:spLocks noGrp="1"/>
          </p:cNvSpPr>
          <p:nvPr>
            <p:ph type="ftr" sz="quarter" idx="11"/>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F1C10D1C-F2EA-46B6-B35A-881C8F5C67FE}"/>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149C702-A52C-4836-AD09-FFA898A62A9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FD43C0D-A77C-4195-A4E0-023F5CDE9415}"/>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05265693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slideLayout" Target="../slideLayouts/slideLayout34.xml"/><Relationship Id="rId1" Type="http://schemas.openxmlformats.org/officeDocument/2006/relationships/slideLayout" Target="../slideLayouts/slideLayout33.xml"/><Relationship Id="rId5" Type="http://schemas.openxmlformats.org/officeDocument/2006/relationships/theme" Target="../theme/theme2.xml"/><Relationship Id="rId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85048" cy="795528"/>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261872"/>
            <a:ext cx="8385048" cy="3319272"/>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5486400" y="4800600"/>
            <a:ext cx="914400" cy="155448"/>
          </a:xfrm>
          <a:prstGeom prst="rect">
            <a:avLst/>
          </a:prstGeom>
        </p:spPr>
        <p:txBody>
          <a:bodyPr vert="horz" lIns="0" tIns="0" rIns="0" bIns="0" rtlCol="0" anchor="ctr"/>
          <a:lstStyle>
            <a:lvl1pPr algn="r">
              <a:defRPr sz="750">
                <a:solidFill>
                  <a:schemeClr val="tx1"/>
                </a:solidFill>
              </a:defRPr>
            </a:lvl1pPr>
          </a:lstStyle>
          <a:p>
            <a:fld id="{72C7141F-1075-416F-B85B-2A67B4DBA6BF}" type="datetime1">
              <a:rPr lang="en-US" smtClean="0"/>
              <a:t>2/4/2020</a:t>
            </a:fld>
            <a:endParaRPr lang="en-US" dirty="0"/>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40080" y="4800600"/>
            <a:ext cx="4572000" cy="155448"/>
          </a:xfrm>
          <a:prstGeom prst="rect">
            <a:avLst/>
          </a:prstGeom>
        </p:spPr>
        <p:txBody>
          <a:bodyPr vert="horz" lIns="0" tIns="0" rIns="0" bIns="0" rtlCol="0" anchor="ctr"/>
          <a:lstStyle>
            <a:lvl1pPr algn="l">
              <a:defRPr sz="750">
                <a:solidFill>
                  <a:schemeClr val="tx1"/>
                </a:solidFill>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2018 Cognizant</a:t>
            </a:r>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4048" y="4800600"/>
            <a:ext cx="228600" cy="155448"/>
          </a:xfrm>
          <a:prstGeom prst="rect">
            <a:avLst/>
          </a:prstGeom>
        </p:spPr>
        <p:txBody>
          <a:bodyPr vert="horz" lIns="0" tIns="0" rIns="0" bIns="0" rtlCol="0" anchor="ctr"/>
          <a:lstStyle>
            <a:lvl1pPr algn="l">
              <a:defRPr sz="900" b="1">
                <a:solidFill>
                  <a:schemeClr val="accent6"/>
                </a:solidFill>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1422930743"/>
      </p:ext>
    </p:extLst>
  </p:cSld>
  <p:clrMap bg1="lt1" tx1="dk1" bg2="lt2" tx2="dk2" accent1="accent1" accent2="accent2" accent3="accent3" accent4="accent4" accent5="accent5" accent6="accent6" hlink="hlink" folHlink="folHlink"/>
  <p:sldLayoutIdLst>
    <p:sldLayoutId id="2147483812" r:id="rId1"/>
    <p:sldLayoutId id="2147483810" r:id="rId2"/>
    <p:sldLayoutId id="2147483813" r:id="rId3"/>
    <p:sldLayoutId id="2147483724" r:id="rId4"/>
    <p:sldLayoutId id="2147483725" r:id="rId5"/>
    <p:sldLayoutId id="2147483709" r:id="rId6"/>
    <p:sldLayoutId id="2147483711" r:id="rId7"/>
    <p:sldLayoutId id="2147483726" r:id="rId8"/>
    <p:sldLayoutId id="2147483793" r:id="rId9"/>
    <p:sldLayoutId id="2147483794" r:id="rId10"/>
    <p:sldLayoutId id="2147483720" r:id="rId11"/>
    <p:sldLayoutId id="2147483783" r:id="rId12"/>
    <p:sldLayoutId id="2147483784" r:id="rId13"/>
    <p:sldLayoutId id="2147483727" r:id="rId14"/>
    <p:sldLayoutId id="2147483776" r:id="rId15"/>
    <p:sldLayoutId id="2147483806" r:id="rId16"/>
    <p:sldLayoutId id="2147483807" r:id="rId17"/>
    <p:sldLayoutId id="2147483781" r:id="rId18"/>
    <p:sldLayoutId id="2147483808" r:id="rId19"/>
    <p:sldLayoutId id="2147483809" r:id="rId20"/>
    <p:sldLayoutId id="2147483797" r:id="rId21"/>
    <p:sldLayoutId id="2147483798" r:id="rId22"/>
    <p:sldLayoutId id="2147483799" r:id="rId23"/>
    <p:sldLayoutId id="2147483700" r:id="rId24"/>
    <p:sldLayoutId id="2147483663" r:id="rId25"/>
    <p:sldLayoutId id="2147483683" r:id="rId26"/>
    <p:sldLayoutId id="2147483682" r:id="rId27"/>
    <p:sldLayoutId id="2147483664" r:id="rId28"/>
    <p:sldLayoutId id="2147483670" r:id="rId29"/>
    <p:sldLayoutId id="2147483733" r:id="rId30"/>
    <p:sldLayoutId id="2147483782" r:id="rId31"/>
    <p:sldLayoutId id="2147483672" r:id="rId32"/>
  </p:sldLayoutIdLst>
  <p:hf hdr="0" dt="0"/>
  <p:txStyles>
    <p:title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85048" cy="795528"/>
          </a:xfrm>
          <a:prstGeom prst="rect">
            <a:avLst/>
          </a:prstGeom>
        </p:spPr>
        <p:txBody>
          <a:bodyPr vert="horz" lIns="0" tIns="0" rIns="0" bIns="0" rtlCol="0" anchor="t"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261872"/>
            <a:ext cx="8385048" cy="3319272"/>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5486400" y="4800600"/>
            <a:ext cx="914400" cy="155448"/>
          </a:xfrm>
          <a:prstGeom prst="rect">
            <a:avLst/>
          </a:prstGeom>
        </p:spPr>
        <p:txBody>
          <a:bodyPr vert="horz" lIns="0" tIns="0" rIns="0" bIns="0" rtlCol="0" anchor="ctr"/>
          <a:lstStyle>
            <a:lvl1pPr algn="r">
              <a:defRPr sz="750">
                <a:solidFill>
                  <a:schemeClr val="tx1"/>
                </a:solidFill>
              </a:defRPr>
            </a:lvl1pPr>
          </a:lstStyle>
          <a:p>
            <a:endParaRPr lang="en-US"/>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40080" y="4800600"/>
            <a:ext cx="4572000" cy="155448"/>
          </a:xfrm>
          <a:prstGeom prst="rect">
            <a:avLst/>
          </a:prstGeom>
        </p:spPr>
        <p:txBody>
          <a:bodyPr vert="horz" lIns="0" tIns="0" rIns="0" bIns="0" rtlCol="0" anchor="ctr"/>
          <a:lstStyle>
            <a:lvl1pPr algn="l">
              <a:defRPr sz="750">
                <a:solidFill>
                  <a:schemeClr val="tx2"/>
                </a:solidFill>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smtClean="0"/>
              <a:t>© 2020  Cognizant Technology Solutions</a:t>
            </a:r>
            <a:endParaRPr lang="en-US" dirty="0"/>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4048" y="4800600"/>
            <a:ext cx="228600" cy="155448"/>
          </a:xfrm>
          <a:prstGeom prst="rect">
            <a:avLst/>
          </a:prstGeom>
        </p:spPr>
        <p:txBody>
          <a:bodyPr vert="horz" lIns="0" tIns="0" rIns="0" bIns="0" rtlCol="0" anchor="ctr"/>
          <a:lstStyle>
            <a:lvl1pPr algn="l">
              <a:defRPr sz="900" b="1">
                <a:solidFill>
                  <a:schemeClr val="tx2"/>
                </a:solidFill>
              </a:defRPr>
            </a:lvl1pPr>
          </a:lstStyle>
          <a:p>
            <a:fld id="{2EFEF571-C9B4-4D92-A7F7-315B894862A8}" type="slidenum">
              <a:rPr lang="en-US" smtClean="0"/>
              <a:pPr/>
              <a:t>‹#›</a:t>
            </a:fld>
            <a:endParaRPr lang="en-US"/>
          </a:p>
        </p:txBody>
      </p:sp>
    </p:spTree>
    <p:extLst>
      <p:ext uri="{BB962C8B-B14F-4D97-AF65-F5344CB8AC3E}">
        <p14:creationId xmlns:p14="http://schemas.microsoft.com/office/powerpoint/2010/main" val="4105900097"/>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20" r:id="rId4"/>
  </p:sldLayoutIdLst>
  <p:hf hdr="0" dt="0"/>
  <p:txStyles>
    <p:titleStyle>
      <a:lvl1pPr algn="l" defTabSz="914378" rtl="0" eaLnBrk="1" latinLnBrk="0" hangingPunct="1">
        <a:lnSpc>
          <a:spcPct val="90000"/>
        </a:lnSpc>
        <a:spcBef>
          <a:spcPct val="0"/>
        </a:spcBef>
        <a:buNone/>
        <a:defRPr sz="2400" kern="1200">
          <a:solidFill>
            <a:schemeClr val="tx2"/>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594" indent="-228594" algn="l" defTabSz="914378"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189" indent="-228594" algn="l" defTabSz="914378"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783" indent="-228594" algn="l" defTabSz="914378"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378" indent="-228594" algn="l" defTabSz="914378"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2" Type="http://schemas.openxmlformats.org/officeDocument/2006/relationships/hyperlink" Target="https://console.aws.amazon.com/kinesis" TargetMode="External"/><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docs.aws.amazon.com/emr/latest/ManagementGuide/emr-what-is-emr.html" TargetMode="External"/><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A215C6-E2F4-4E90-969D-C8C5FEDD8C4E}"/>
              </a:ext>
            </a:extLst>
          </p:cNvPr>
          <p:cNvSpPr>
            <a:spLocks noGrp="1"/>
          </p:cNvSpPr>
          <p:nvPr>
            <p:ph type="ctrTitle"/>
          </p:nvPr>
        </p:nvSpPr>
        <p:spPr>
          <a:xfrm>
            <a:off x="919428" y="1954219"/>
            <a:ext cx="7143024" cy="498598"/>
          </a:xfrm>
        </p:spPr>
        <p:txBody>
          <a:bodyPr/>
          <a:lstStyle/>
          <a:p>
            <a:r>
              <a:rPr lang="en-US" sz="3600" dirty="0">
                <a:latin typeface="Calibri" panose="020F0502020204030204" pitchFamily="34" charset="0"/>
                <a:cs typeface="Calibri" panose="020F0502020204030204" pitchFamily="34" charset="0"/>
              </a:rPr>
              <a:t>Amazon Kinesis</a:t>
            </a:r>
            <a:endParaRPr lang="en-US" sz="1800" dirty="0">
              <a:latin typeface="Calibri" panose="020F0502020204030204" pitchFamily="34" charset="0"/>
              <a:cs typeface="Calibri" panose="020F0502020204030204" pitchFamily="34" charset="0"/>
            </a:endParaRPr>
          </a:p>
        </p:txBody>
      </p:sp>
      <p:sp>
        <p:nvSpPr>
          <p:cNvPr id="6" name="Footer Placeholder 5"/>
          <p:cNvSpPr>
            <a:spLocks noGrp="1"/>
          </p:cNvSpPr>
          <p:nvPr>
            <p:ph type="ftr" sz="quarter" idx="11"/>
          </p:nvPr>
        </p:nvSpPr>
        <p:spPr/>
        <p:txBody>
          <a:bodyPr/>
          <a:lstStyle/>
          <a:p>
            <a:pPr defTabSz="685800"/>
            <a:r>
              <a:rPr lang="en-US" dirty="0">
                <a:solidFill>
                  <a:srgbClr val="FFFFFF"/>
                </a:solidFill>
                <a:latin typeface="Arial" panose="020B0604020202020204"/>
              </a:rPr>
              <a:t>© 2020  Cognizant Technology Solutions</a:t>
            </a:r>
          </a:p>
        </p:txBody>
      </p:sp>
    </p:spTree>
    <p:extLst>
      <p:ext uri="{BB962C8B-B14F-4D97-AF65-F5344CB8AC3E}">
        <p14:creationId xmlns:p14="http://schemas.microsoft.com/office/powerpoint/2010/main" val="10302045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3">
            <a:extLst>
              <a:ext uri="{FF2B5EF4-FFF2-40B4-BE49-F238E27FC236}">
                <a16:creationId xmlns:a16="http://schemas.microsoft.com/office/drawing/2014/main" id="{51C6EDFE-171A-C847-A717-2ADF2FB249D8}"/>
              </a:ext>
            </a:extLst>
          </p:cNvPr>
          <p:cNvSpPr>
            <a:spLocks noGrp="1"/>
          </p:cNvSpPr>
          <p:nvPr>
            <p:ph type="title"/>
          </p:nvPr>
        </p:nvSpPr>
        <p:spPr>
          <a:xfrm>
            <a:off x="147037" y="164851"/>
            <a:ext cx="8385048" cy="353291"/>
          </a:xfrm>
        </p:spPr>
        <p:txBody>
          <a:bodyPr>
            <a:normAutofit/>
          </a:bodyPr>
          <a:lstStyle/>
          <a:p>
            <a:r>
              <a:rPr lang="en-US" sz="2000" b="1" dirty="0">
                <a:latin typeface="Calibri" panose="020F0502020204030204" pitchFamily="34" charset="0"/>
                <a:cs typeface="Calibri" panose="020F0502020204030204" pitchFamily="34" charset="0"/>
              </a:rPr>
              <a:t>Creating a Stream</a:t>
            </a:r>
            <a:endParaRPr lang="en-US" sz="2000" b="1" dirty="0">
              <a:latin typeface="Calibri" panose="020F0502020204030204" pitchFamily="34" charset="0"/>
              <a:cs typeface="Calibri" panose="020F0502020204030204" pitchFamily="34" charset="0"/>
            </a:endParaRPr>
          </a:p>
        </p:txBody>
      </p:sp>
      <p:sp>
        <p:nvSpPr>
          <p:cNvPr id="32" name="Slide Number Placeholder 1">
            <a:extLst>
              <a:ext uri="{FF2B5EF4-FFF2-40B4-BE49-F238E27FC236}">
                <a16:creationId xmlns:a16="http://schemas.microsoft.com/office/drawing/2014/main" id="{E2939A3B-E9D8-A242-80FE-EA06C8E76B52}"/>
              </a:ext>
            </a:extLst>
          </p:cNvPr>
          <p:cNvSpPr txBox="1">
            <a:spLocks/>
          </p:cNvSpPr>
          <p:nvPr/>
        </p:nvSpPr>
        <p:spPr>
          <a:xfrm>
            <a:off x="384048" y="4800600"/>
            <a:ext cx="228600" cy="155448"/>
          </a:xfrm>
          <a:prstGeom prst="rect">
            <a:avLst/>
          </a:prstGeom>
        </p:spPr>
        <p:txBody>
          <a:bodyPr vert="horz" lIns="0" tIns="0" rIns="0" bIns="0" rtlCol="0" anchor="ctr"/>
          <a:lstStyle>
            <a:defPPr>
              <a:defRPr lang="en-US"/>
            </a:defPPr>
            <a:lvl1pPr marL="0" algn="l" defTabSz="457200" rtl="0" eaLnBrk="1" latinLnBrk="0" hangingPunct="1">
              <a:defRPr sz="900" b="1" kern="120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2AB80A-78BA-6B42-BA0D-B44ACF890F5A}" type="slidenum">
              <a:rPr lang="en-US" smtClean="0"/>
              <a:pPr/>
              <a:t>10</a:t>
            </a:fld>
            <a:endParaRPr lang="en-US" dirty="0"/>
          </a:p>
        </p:txBody>
      </p:sp>
      <p:sp>
        <p:nvSpPr>
          <p:cNvPr id="6" name="Content Placeholder 2"/>
          <p:cNvSpPr>
            <a:spLocks noGrp="1"/>
          </p:cNvSpPr>
          <p:nvPr>
            <p:ph idx="1"/>
          </p:nvPr>
        </p:nvSpPr>
        <p:spPr>
          <a:xfrm>
            <a:off x="400050" y="887413"/>
            <a:ext cx="8315325" cy="3532188"/>
          </a:xfrm>
        </p:spPr>
        <p:txBody>
          <a:bodyPr>
            <a:normAutofit/>
          </a:bodyPr>
          <a:lstStyle/>
          <a:p>
            <a:r>
              <a:rPr lang="en-US" b="0" i="0" u="none" strike="noStrike" dirty="0" smtClean="0">
                <a:solidFill>
                  <a:srgbClr val="16191F"/>
                </a:solidFill>
                <a:effectLst/>
                <a:latin typeface="Calibri" panose="020F0502020204030204" pitchFamily="34" charset="0"/>
                <a:cs typeface="Calibri" panose="020F0502020204030204" pitchFamily="34" charset="0"/>
              </a:rPr>
              <a:t>You can create a stream using the Kinesis Data Streams console, the Kinesis Data Streams API, or the AWS Command Line Interface (AWS CLI).</a:t>
            </a:r>
          </a:p>
          <a:p>
            <a:r>
              <a:rPr lang="en-US" b="1" i="0" u="none" strike="noStrike" dirty="0" smtClean="0">
                <a:solidFill>
                  <a:srgbClr val="16191F"/>
                </a:solidFill>
                <a:effectLst/>
                <a:latin typeface="Calibri" panose="020F0502020204030204" pitchFamily="34" charset="0"/>
                <a:cs typeface="Calibri" panose="020F0502020204030204" pitchFamily="34" charset="0"/>
              </a:rPr>
              <a:t>To create a data stream using the console</a:t>
            </a:r>
            <a:endParaRPr lang="en-US" b="0" i="0" u="none" strike="noStrike" dirty="0" smtClean="0">
              <a:solidFill>
                <a:srgbClr val="16191F"/>
              </a:solidFill>
              <a:effectLst/>
              <a:latin typeface="Calibri" panose="020F0502020204030204" pitchFamily="34" charset="0"/>
              <a:cs typeface="Calibri" panose="020F0502020204030204" pitchFamily="34" charset="0"/>
            </a:endParaRPr>
          </a:p>
          <a:p>
            <a:pPr marL="571495" lvl="2" indent="-342900">
              <a:buFont typeface="+mj-lt"/>
              <a:buAutoNum type="arabicPeriod"/>
            </a:pPr>
            <a:r>
              <a:rPr lang="en-US" sz="1400" b="0" i="0" u="none" strike="noStrike" dirty="0" smtClean="0">
                <a:solidFill>
                  <a:srgbClr val="16191F"/>
                </a:solidFill>
                <a:effectLst/>
                <a:latin typeface="Calibri" panose="020F0502020204030204" pitchFamily="34" charset="0"/>
                <a:cs typeface="Calibri" panose="020F0502020204030204" pitchFamily="34" charset="0"/>
              </a:rPr>
              <a:t>Sign in to the AWS Management Console and open the Kinesis </a:t>
            </a:r>
            <a:r>
              <a:rPr lang="en-US" sz="1400" b="0" i="0" u="none" strike="noStrike" dirty="0" smtClean="0">
                <a:solidFill>
                  <a:srgbClr val="16191F"/>
                </a:solidFill>
                <a:effectLst/>
                <a:latin typeface="Calibri" panose="020F0502020204030204" pitchFamily="34" charset="0"/>
                <a:cs typeface="Calibri" panose="020F0502020204030204" pitchFamily="34" charset="0"/>
              </a:rPr>
              <a:t>console at</a:t>
            </a:r>
            <a:r>
              <a:rPr lang="en-US" sz="1400" b="0" i="0" u="none" strike="noStrike" dirty="0" smtClean="0">
                <a:solidFill>
                  <a:srgbClr val="16191F"/>
                </a:solidFill>
                <a:effectLst/>
                <a:latin typeface="Calibri" panose="020F0502020204030204" pitchFamily="34" charset="0"/>
                <a:cs typeface="Calibri" panose="020F0502020204030204" pitchFamily="34" charset="0"/>
              </a:rPr>
              <a:t> </a:t>
            </a:r>
            <a:r>
              <a:rPr lang="en-US" sz="1400" b="0" i="0" u="none" strike="noStrike" dirty="0" smtClean="0">
                <a:solidFill>
                  <a:srgbClr val="16191F"/>
                </a:solidFill>
                <a:effectLst/>
                <a:latin typeface="Calibri" panose="020F0502020204030204" pitchFamily="34" charset="0"/>
                <a:cs typeface="Calibri" panose="020F0502020204030204" pitchFamily="34" charset="0"/>
                <a:hlinkClick r:id="rId2"/>
              </a:rPr>
              <a:t>https://console.aws.amazon.com/kinesis</a:t>
            </a:r>
            <a:r>
              <a:rPr lang="en-US" sz="1400" b="0" i="0" u="none" strike="noStrike" dirty="0" smtClean="0">
                <a:solidFill>
                  <a:srgbClr val="16191F"/>
                </a:solidFill>
                <a:effectLst/>
                <a:latin typeface="Calibri" panose="020F0502020204030204" pitchFamily="34" charset="0"/>
                <a:cs typeface="Calibri" panose="020F0502020204030204" pitchFamily="34" charset="0"/>
              </a:rPr>
              <a:t>.</a:t>
            </a:r>
          </a:p>
          <a:p>
            <a:pPr marL="571495" lvl="2" indent="-342900">
              <a:buFont typeface="+mj-lt"/>
              <a:buAutoNum type="arabicPeriod"/>
            </a:pPr>
            <a:r>
              <a:rPr lang="en-US" sz="1400" b="0" i="0" u="none" strike="noStrike" dirty="0" smtClean="0">
                <a:solidFill>
                  <a:srgbClr val="16191F"/>
                </a:solidFill>
                <a:effectLst/>
                <a:latin typeface="Calibri" panose="020F0502020204030204" pitchFamily="34" charset="0"/>
                <a:cs typeface="Calibri" panose="020F0502020204030204" pitchFamily="34" charset="0"/>
              </a:rPr>
              <a:t>In the navigation bar, expand the Region selector and choose a Region.</a:t>
            </a:r>
          </a:p>
          <a:p>
            <a:pPr marL="571495" lvl="2" indent="-342900">
              <a:buFont typeface="+mj-lt"/>
              <a:buAutoNum type="arabicPeriod"/>
            </a:pPr>
            <a:r>
              <a:rPr lang="en-US" sz="1400" b="0" i="0" u="none" strike="noStrike" dirty="0" smtClean="0">
                <a:solidFill>
                  <a:srgbClr val="16191F"/>
                </a:solidFill>
                <a:effectLst/>
                <a:latin typeface="Calibri" panose="020F0502020204030204" pitchFamily="34" charset="0"/>
                <a:cs typeface="Calibri" panose="020F0502020204030204" pitchFamily="34" charset="0"/>
              </a:rPr>
              <a:t>Choose </a:t>
            </a:r>
            <a:r>
              <a:rPr lang="en-US" sz="1400" b="1" i="0" u="none" strike="noStrike" dirty="0" smtClean="0">
                <a:solidFill>
                  <a:srgbClr val="16191F"/>
                </a:solidFill>
                <a:effectLst/>
                <a:latin typeface="Calibri" panose="020F0502020204030204" pitchFamily="34" charset="0"/>
                <a:cs typeface="Calibri" panose="020F0502020204030204" pitchFamily="34" charset="0"/>
              </a:rPr>
              <a:t>Create data stream</a:t>
            </a:r>
            <a:r>
              <a:rPr lang="en-US" sz="1400" b="0" i="0" u="none" strike="noStrike" dirty="0" smtClean="0">
                <a:solidFill>
                  <a:srgbClr val="16191F"/>
                </a:solidFill>
                <a:effectLst/>
                <a:latin typeface="Calibri" panose="020F0502020204030204" pitchFamily="34" charset="0"/>
                <a:cs typeface="Calibri" panose="020F0502020204030204" pitchFamily="34" charset="0"/>
              </a:rPr>
              <a:t>.</a:t>
            </a:r>
          </a:p>
          <a:p>
            <a:pPr marL="571495" lvl="2" indent="-342900">
              <a:buFont typeface="+mj-lt"/>
              <a:buAutoNum type="arabicPeriod"/>
            </a:pPr>
            <a:r>
              <a:rPr lang="en-US" sz="1400" b="0" i="0" u="none" strike="noStrike" dirty="0" smtClean="0">
                <a:solidFill>
                  <a:srgbClr val="16191F"/>
                </a:solidFill>
                <a:effectLst/>
                <a:latin typeface="Calibri" panose="020F0502020204030204" pitchFamily="34" charset="0"/>
                <a:cs typeface="Calibri" panose="020F0502020204030204" pitchFamily="34" charset="0"/>
              </a:rPr>
              <a:t>On the </a:t>
            </a:r>
            <a:r>
              <a:rPr lang="en-US" sz="1400" b="1" i="0" u="none" strike="noStrike" dirty="0" smtClean="0">
                <a:solidFill>
                  <a:srgbClr val="16191F"/>
                </a:solidFill>
                <a:effectLst/>
                <a:latin typeface="Calibri" panose="020F0502020204030204" pitchFamily="34" charset="0"/>
                <a:cs typeface="Calibri" panose="020F0502020204030204" pitchFamily="34" charset="0"/>
              </a:rPr>
              <a:t>Create Kinesis stream</a:t>
            </a:r>
            <a:r>
              <a:rPr lang="en-US" sz="1400" b="0" i="0" u="none" strike="noStrike" dirty="0" smtClean="0">
                <a:solidFill>
                  <a:srgbClr val="16191F"/>
                </a:solidFill>
                <a:effectLst/>
                <a:latin typeface="Calibri" panose="020F0502020204030204" pitchFamily="34" charset="0"/>
                <a:cs typeface="Calibri" panose="020F0502020204030204" pitchFamily="34" charset="0"/>
              </a:rPr>
              <a:t> page, enter a name for your stream and the number of shards you need, and then click </a:t>
            </a:r>
            <a:r>
              <a:rPr lang="en-US" sz="1400" b="1" i="0" u="none" strike="noStrike" dirty="0" smtClean="0">
                <a:solidFill>
                  <a:srgbClr val="16191F"/>
                </a:solidFill>
                <a:effectLst/>
                <a:latin typeface="Calibri" panose="020F0502020204030204" pitchFamily="34" charset="0"/>
                <a:cs typeface="Calibri" panose="020F0502020204030204" pitchFamily="34" charset="0"/>
              </a:rPr>
              <a:t>Create Kinesis stream</a:t>
            </a:r>
            <a:r>
              <a:rPr lang="en-US" sz="1400" b="0" i="0" u="none" strike="noStrike" dirty="0" smtClean="0">
                <a:solidFill>
                  <a:srgbClr val="16191F"/>
                </a:solidFill>
                <a:effectLst/>
                <a:latin typeface="Calibri" panose="020F0502020204030204" pitchFamily="34" charset="0"/>
                <a:cs typeface="Calibri" panose="020F0502020204030204" pitchFamily="34" charset="0"/>
              </a:rPr>
              <a:t>.</a:t>
            </a:r>
          </a:p>
          <a:p>
            <a:pPr marL="571495" lvl="2" indent="-342900">
              <a:buFont typeface="+mj-lt"/>
              <a:buAutoNum type="arabicPeriod"/>
            </a:pPr>
            <a:r>
              <a:rPr lang="en-US" sz="1400" b="0" i="0" u="none" strike="noStrike" dirty="0" smtClean="0">
                <a:solidFill>
                  <a:srgbClr val="16191F"/>
                </a:solidFill>
                <a:effectLst/>
                <a:latin typeface="Calibri" panose="020F0502020204030204" pitchFamily="34" charset="0"/>
                <a:cs typeface="Calibri" panose="020F0502020204030204" pitchFamily="34" charset="0"/>
              </a:rPr>
              <a:t>On the </a:t>
            </a:r>
            <a:r>
              <a:rPr lang="en-US" sz="1400" b="1" i="0" u="none" strike="noStrike" dirty="0" smtClean="0">
                <a:solidFill>
                  <a:srgbClr val="16191F"/>
                </a:solidFill>
                <a:effectLst/>
                <a:latin typeface="Calibri" panose="020F0502020204030204" pitchFamily="34" charset="0"/>
                <a:cs typeface="Calibri" panose="020F0502020204030204" pitchFamily="34" charset="0"/>
              </a:rPr>
              <a:t>Kinesis streams</a:t>
            </a:r>
            <a:r>
              <a:rPr lang="en-US" sz="1400" b="0" i="0" u="none" strike="noStrike" dirty="0" smtClean="0">
                <a:solidFill>
                  <a:srgbClr val="16191F"/>
                </a:solidFill>
                <a:effectLst/>
                <a:latin typeface="Calibri" panose="020F0502020204030204" pitchFamily="34" charset="0"/>
                <a:cs typeface="Calibri" panose="020F0502020204030204" pitchFamily="34" charset="0"/>
              </a:rPr>
              <a:t> page, your stream's </a:t>
            </a:r>
            <a:r>
              <a:rPr lang="en-US" sz="1400" b="1" i="0" u="none" strike="noStrike" dirty="0" smtClean="0">
                <a:solidFill>
                  <a:srgbClr val="16191F"/>
                </a:solidFill>
                <a:effectLst/>
                <a:latin typeface="Calibri" panose="020F0502020204030204" pitchFamily="34" charset="0"/>
                <a:cs typeface="Calibri" panose="020F0502020204030204" pitchFamily="34" charset="0"/>
              </a:rPr>
              <a:t>Status</a:t>
            </a:r>
            <a:r>
              <a:rPr lang="en-US" sz="1400" b="0" i="0" u="none" strike="noStrike" dirty="0" smtClean="0">
                <a:solidFill>
                  <a:srgbClr val="16191F"/>
                </a:solidFill>
                <a:effectLst/>
                <a:latin typeface="Calibri" panose="020F0502020204030204" pitchFamily="34" charset="0"/>
                <a:cs typeface="Calibri" panose="020F0502020204030204" pitchFamily="34" charset="0"/>
              </a:rPr>
              <a:t> is </a:t>
            </a:r>
            <a:r>
              <a:rPr lang="en-US" sz="1400" b="1" i="0" u="none" strike="noStrike" dirty="0" smtClean="0">
                <a:solidFill>
                  <a:srgbClr val="16191F"/>
                </a:solidFill>
                <a:effectLst/>
                <a:latin typeface="Calibri" panose="020F0502020204030204" pitchFamily="34" charset="0"/>
                <a:cs typeface="Calibri" panose="020F0502020204030204" pitchFamily="34" charset="0"/>
              </a:rPr>
              <a:t>Creating</a:t>
            </a:r>
            <a:r>
              <a:rPr lang="en-US" sz="1400" b="0" i="0" u="none" strike="noStrike" dirty="0" smtClean="0">
                <a:solidFill>
                  <a:srgbClr val="16191F"/>
                </a:solidFill>
                <a:effectLst/>
                <a:latin typeface="Calibri" panose="020F0502020204030204" pitchFamily="34" charset="0"/>
                <a:cs typeface="Calibri" panose="020F0502020204030204" pitchFamily="34" charset="0"/>
              </a:rPr>
              <a:t> while the stream is being created. When the stream is ready to use, the </a:t>
            </a:r>
            <a:r>
              <a:rPr lang="en-US" sz="1400" b="1" i="0" u="none" strike="noStrike" dirty="0" smtClean="0">
                <a:solidFill>
                  <a:srgbClr val="16191F"/>
                </a:solidFill>
                <a:effectLst/>
                <a:latin typeface="Calibri" panose="020F0502020204030204" pitchFamily="34" charset="0"/>
                <a:cs typeface="Calibri" panose="020F0502020204030204" pitchFamily="34" charset="0"/>
              </a:rPr>
              <a:t>Status</a:t>
            </a:r>
            <a:r>
              <a:rPr lang="en-US" sz="1400" b="0" i="0" u="none" strike="noStrike" dirty="0" smtClean="0">
                <a:solidFill>
                  <a:srgbClr val="16191F"/>
                </a:solidFill>
                <a:effectLst/>
                <a:latin typeface="Calibri" panose="020F0502020204030204" pitchFamily="34" charset="0"/>
                <a:cs typeface="Calibri" panose="020F0502020204030204" pitchFamily="34" charset="0"/>
              </a:rPr>
              <a:t> changes </a:t>
            </a:r>
            <a:r>
              <a:rPr lang="en-US" sz="1400" b="0" i="0" u="none" strike="noStrike" dirty="0" smtClean="0">
                <a:solidFill>
                  <a:srgbClr val="16191F"/>
                </a:solidFill>
                <a:effectLst/>
                <a:latin typeface="Calibri" panose="020F0502020204030204" pitchFamily="34" charset="0"/>
                <a:cs typeface="Calibri" panose="020F0502020204030204" pitchFamily="34" charset="0"/>
              </a:rPr>
              <a:t>to </a:t>
            </a:r>
            <a:r>
              <a:rPr lang="en-US" sz="1400" b="1" i="0" u="none" strike="noStrike" dirty="0" smtClean="0">
                <a:solidFill>
                  <a:srgbClr val="16191F"/>
                </a:solidFill>
                <a:effectLst/>
                <a:latin typeface="Calibri" panose="020F0502020204030204" pitchFamily="34" charset="0"/>
                <a:cs typeface="Calibri" panose="020F0502020204030204" pitchFamily="34" charset="0"/>
              </a:rPr>
              <a:t>Active</a:t>
            </a:r>
            <a:r>
              <a:rPr lang="en-US" sz="1400" b="0" i="0" u="none" strike="noStrike" dirty="0" smtClean="0">
                <a:solidFill>
                  <a:srgbClr val="16191F"/>
                </a:solidFill>
                <a:effectLst/>
                <a:latin typeface="Calibri" panose="020F0502020204030204" pitchFamily="34" charset="0"/>
                <a:cs typeface="Calibri" panose="020F0502020204030204" pitchFamily="34" charset="0"/>
              </a:rPr>
              <a:t>.</a:t>
            </a:r>
          </a:p>
          <a:p>
            <a:pPr marL="571495" lvl="2" indent="-342900">
              <a:buFont typeface="+mj-lt"/>
              <a:buAutoNum type="arabicPeriod"/>
            </a:pPr>
            <a:r>
              <a:rPr lang="en-US" sz="1400" b="0" i="0" u="none" strike="noStrike" dirty="0" smtClean="0">
                <a:solidFill>
                  <a:srgbClr val="16191F"/>
                </a:solidFill>
                <a:effectLst/>
                <a:latin typeface="Calibri" panose="020F0502020204030204" pitchFamily="34" charset="0"/>
                <a:cs typeface="Calibri" panose="020F0502020204030204" pitchFamily="34" charset="0"/>
              </a:rPr>
              <a:t>Choose the name of your stream. The </a:t>
            </a:r>
            <a:r>
              <a:rPr lang="en-US" sz="1400" b="1" i="0" u="none" strike="noStrike" dirty="0" smtClean="0">
                <a:solidFill>
                  <a:srgbClr val="16191F"/>
                </a:solidFill>
                <a:effectLst/>
                <a:latin typeface="Calibri" panose="020F0502020204030204" pitchFamily="34" charset="0"/>
                <a:cs typeface="Calibri" panose="020F0502020204030204" pitchFamily="34" charset="0"/>
              </a:rPr>
              <a:t>Stream Details</a:t>
            </a:r>
            <a:r>
              <a:rPr lang="en-US" sz="1400" b="0" i="0" u="none" strike="noStrike" dirty="0" smtClean="0">
                <a:solidFill>
                  <a:srgbClr val="16191F"/>
                </a:solidFill>
                <a:effectLst/>
                <a:latin typeface="Calibri" panose="020F0502020204030204" pitchFamily="34" charset="0"/>
                <a:cs typeface="Calibri" panose="020F0502020204030204" pitchFamily="34" charset="0"/>
              </a:rPr>
              <a:t> page displays a summary of your stream configuration, along with monitoring information.</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744592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3">
            <a:extLst>
              <a:ext uri="{FF2B5EF4-FFF2-40B4-BE49-F238E27FC236}">
                <a16:creationId xmlns:a16="http://schemas.microsoft.com/office/drawing/2014/main" id="{51C6EDFE-171A-C847-A717-2ADF2FB249D8}"/>
              </a:ext>
            </a:extLst>
          </p:cNvPr>
          <p:cNvSpPr>
            <a:spLocks noGrp="1"/>
          </p:cNvSpPr>
          <p:nvPr>
            <p:ph type="title"/>
          </p:nvPr>
        </p:nvSpPr>
        <p:spPr>
          <a:xfrm>
            <a:off x="147037" y="164851"/>
            <a:ext cx="8385048" cy="353291"/>
          </a:xfrm>
        </p:spPr>
        <p:txBody>
          <a:bodyPr>
            <a:normAutofit/>
          </a:bodyPr>
          <a:lstStyle/>
          <a:p>
            <a:r>
              <a:rPr lang="en-US" sz="2000" b="1" dirty="0">
                <a:latin typeface="Calibri" panose="020F0502020204030204" pitchFamily="34" charset="0"/>
                <a:cs typeface="Calibri" panose="020F0502020204030204" pitchFamily="34" charset="0"/>
              </a:rPr>
              <a:t>Kinesis Data Streams Producers</a:t>
            </a:r>
            <a:endParaRPr lang="en-US" sz="2000" b="1" dirty="0">
              <a:latin typeface="Calibri" panose="020F0502020204030204" pitchFamily="34" charset="0"/>
              <a:cs typeface="Calibri" panose="020F0502020204030204" pitchFamily="34" charset="0"/>
            </a:endParaRPr>
          </a:p>
        </p:txBody>
      </p:sp>
      <p:sp>
        <p:nvSpPr>
          <p:cNvPr id="32" name="Slide Number Placeholder 1">
            <a:extLst>
              <a:ext uri="{FF2B5EF4-FFF2-40B4-BE49-F238E27FC236}">
                <a16:creationId xmlns:a16="http://schemas.microsoft.com/office/drawing/2014/main" id="{E2939A3B-E9D8-A242-80FE-EA06C8E76B52}"/>
              </a:ext>
            </a:extLst>
          </p:cNvPr>
          <p:cNvSpPr txBox="1">
            <a:spLocks/>
          </p:cNvSpPr>
          <p:nvPr/>
        </p:nvSpPr>
        <p:spPr>
          <a:xfrm>
            <a:off x="384048" y="4800600"/>
            <a:ext cx="228600" cy="155448"/>
          </a:xfrm>
          <a:prstGeom prst="rect">
            <a:avLst/>
          </a:prstGeom>
        </p:spPr>
        <p:txBody>
          <a:bodyPr vert="horz" lIns="0" tIns="0" rIns="0" bIns="0" rtlCol="0" anchor="ctr"/>
          <a:lstStyle>
            <a:defPPr>
              <a:defRPr lang="en-US"/>
            </a:defPPr>
            <a:lvl1pPr marL="0" algn="l" defTabSz="457200" rtl="0" eaLnBrk="1" latinLnBrk="0" hangingPunct="1">
              <a:defRPr sz="900" b="1" kern="120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2AB80A-78BA-6B42-BA0D-B44ACF890F5A}" type="slidenum">
              <a:rPr lang="en-US" smtClean="0"/>
              <a:pPr/>
              <a:t>11</a:t>
            </a:fld>
            <a:endParaRPr lang="en-US" dirty="0"/>
          </a:p>
        </p:txBody>
      </p:sp>
      <p:sp>
        <p:nvSpPr>
          <p:cNvPr id="5" name="Content Placeholder 2"/>
          <p:cNvSpPr>
            <a:spLocks noGrp="1"/>
          </p:cNvSpPr>
          <p:nvPr>
            <p:ph idx="1"/>
          </p:nvPr>
        </p:nvSpPr>
        <p:spPr>
          <a:xfrm>
            <a:off x="431673" y="896937"/>
            <a:ext cx="8217027" cy="3503613"/>
          </a:xfrm>
        </p:spPr>
        <p:txBody>
          <a:bodyPr>
            <a:normAutofit/>
          </a:bodyPr>
          <a:lstStyle/>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A </a:t>
            </a:r>
            <a:r>
              <a:rPr lang="en-US" i="1" dirty="0">
                <a:latin typeface="Calibri" panose="020F0502020204030204" pitchFamily="34" charset="0"/>
                <a:cs typeface="Calibri" panose="020F0502020204030204" pitchFamily="34" charset="0"/>
              </a:rPr>
              <a:t>producer</a:t>
            </a:r>
            <a:r>
              <a:rPr lang="en-US" dirty="0">
                <a:latin typeface="Calibri" panose="020F0502020204030204" pitchFamily="34" charset="0"/>
                <a:cs typeface="Calibri" panose="020F0502020204030204" pitchFamily="34" charset="0"/>
              </a:rPr>
              <a:t> puts data records into Amazon Kinesis data streams. For example, a web server sending log data to a Kinesis data stream is a producer</a:t>
            </a:r>
            <a:r>
              <a:rPr lang="en-US" dirty="0" smtClean="0">
                <a:latin typeface="Calibri" panose="020F0502020204030204" pitchFamily="34" charset="0"/>
                <a:cs typeface="Calibri" panose="020F0502020204030204" pitchFamily="34" charset="0"/>
              </a:rPr>
              <a:t>.</a:t>
            </a:r>
          </a:p>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To put data into the stream, you must specify the name of the stream, a partition key, and the data blob to be added to the stream. The partition key is used to determine which shard in the stream the data record is added to.</a:t>
            </a:r>
          </a:p>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All the data in the shard is sent to the same worker that is processing the shard. Which partition key you use depends on your application logic. The number of partition keys should typically be much greater than the number of shards. This is because the partition key is used to determine how to map a data record to a particular shard. If you have enough partition keys, the data can be evenly distributed across the shards in a stream</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036300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3">
            <a:extLst>
              <a:ext uri="{FF2B5EF4-FFF2-40B4-BE49-F238E27FC236}">
                <a16:creationId xmlns:a16="http://schemas.microsoft.com/office/drawing/2014/main" id="{51C6EDFE-171A-C847-A717-2ADF2FB249D8}"/>
              </a:ext>
            </a:extLst>
          </p:cNvPr>
          <p:cNvSpPr>
            <a:spLocks noGrp="1"/>
          </p:cNvSpPr>
          <p:nvPr>
            <p:ph type="title"/>
          </p:nvPr>
        </p:nvSpPr>
        <p:spPr>
          <a:xfrm>
            <a:off x="147037" y="164851"/>
            <a:ext cx="8385048" cy="353291"/>
          </a:xfrm>
        </p:spPr>
        <p:txBody>
          <a:bodyPr>
            <a:normAutofit/>
          </a:bodyPr>
          <a:lstStyle/>
          <a:p>
            <a:r>
              <a:rPr lang="en-US" sz="2000" b="1" dirty="0">
                <a:latin typeface="Calibri" panose="020F0502020204030204" pitchFamily="34" charset="0"/>
                <a:cs typeface="Calibri" panose="020F0502020204030204" pitchFamily="34" charset="0"/>
              </a:rPr>
              <a:t>Kinesis Data Streams Consumers</a:t>
            </a:r>
            <a:endParaRPr lang="en-US" sz="2000" b="1" dirty="0">
              <a:latin typeface="Calibri" panose="020F0502020204030204" pitchFamily="34" charset="0"/>
              <a:cs typeface="Calibri" panose="020F0502020204030204" pitchFamily="34" charset="0"/>
            </a:endParaRPr>
          </a:p>
        </p:txBody>
      </p:sp>
      <p:sp>
        <p:nvSpPr>
          <p:cNvPr id="32" name="Slide Number Placeholder 1">
            <a:extLst>
              <a:ext uri="{FF2B5EF4-FFF2-40B4-BE49-F238E27FC236}">
                <a16:creationId xmlns:a16="http://schemas.microsoft.com/office/drawing/2014/main" id="{E2939A3B-E9D8-A242-80FE-EA06C8E76B52}"/>
              </a:ext>
            </a:extLst>
          </p:cNvPr>
          <p:cNvSpPr txBox="1">
            <a:spLocks/>
          </p:cNvSpPr>
          <p:nvPr/>
        </p:nvSpPr>
        <p:spPr>
          <a:xfrm>
            <a:off x="384048" y="4800600"/>
            <a:ext cx="228600" cy="155448"/>
          </a:xfrm>
          <a:prstGeom prst="rect">
            <a:avLst/>
          </a:prstGeom>
        </p:spPr>
        <p:txBody>
          <a:bodyPr vert="horz" lIns="0" tIns="0" rIns="0" bIns="0" rtlCol="0" anchor="ctr"/>
          <a:lstStyle>
            <a:defPPr>
              <a:defRPr lang="en-US"/>
            </a:defPPr>
            <a:lvl1pPr marL="0" algn="l" defTabSz="457200" rtl="0" eaLnBrk="1" latinLnBrk="0" hangingPunct="1">
              <a:defRPr sz="900" b="1" kern="120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2AB80A-78BA-6B42-BA0D-B44ACF890F5A}" type="slidenum">
              <a:rPr lang="en-US" smtClean="0"/>
              <a:pPr/>
              <a:t>12</a:t>
            </a:fld>
            <a:endParaRPr lang="en-US" dirty="0"/>
          </a:p>
        </p:txBody>
      </p:sp>
      <p:sp>
        <p:nvSpPr>
          <p:cNvPr id="6" name="Content Placeholder 2"/>
          <p:cNvSpPr>
            <a:spLocks noGrp="1"/>
          </p:cNvSpPr>
          <p:nvPr>
            <p:ph idx="1"/>
          </p:nvPr>
        </p:nvSpPr>
        <p:spPr>
          <a:xfrm>
            <a:off x="422148" y="1054100"/>
            <a:ext cx="8207502" cy="2670175"/>
          </a:xfrm>
        </p:spPr>
        <p:txBody>
          <a:bodyPr>
            <a:normAutofit/>
          </a:bodyPr>
          <a:lstStyle/>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A consumer, known as an </a:t>
            </a:r>
            <a:r>
              <a:rPr lang="en-US" i="1" dirty="0">
                <a:latin typeface="Calibri" panose="020F0502020204030204" pitchFamily="34" charset="0"/>
                <a:cs typeface="Calibri" panose="020F0502020204030204" pitchFamily="34" charset="0"/>
              </a:rPr>
              <a:t>Amazon Kinesis Data Streams application</a:t>
            </a:r>
            <a:r>
              <a:rPr lang="en-US" dirty="0">
                <a:latin typeface="Calibri" panose="020F0502020204030204" pitchFamily="34" charset="0"/>
                <a:cs typeface="Calibri" panose="020F0502020204030204" pitchFamily="34" charset="0"/>
              </a:rPr>
              <a:t>, is an application that you build to read and process data records from Kinesis data streams</a:t>
            </a:r>
            <a:r>
              <a:rPr lang="en-US" dirty="0" smtClean="0">
                <a:latin typeface="Calibri" panose="020F0502020204030204" pitchFamily="34" charset="0"/>
                <a:cs typeface="Calibri" panose="020F0502020204030204" pitchFamily="34" charset="0"/>
              </a:rPr>
              <a:t>.</a:t>
            </a:r>
          </a:p>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When you build a consumer, you can deploy it to an Amazon EC2 instance by adding to one of your Amazon Machine Images (AMIs). You can scale the consumer by running it on multiple Amazon EC2 instances under an Auto Scaling group. </a:t>
            </a:r>
          </a:p>
        </p:txBody>
      </p:sp>
    </p:spTree>
    <p:extLst>
      <p:ext uri="{BB962C8B-B14F-4D97-AF65-F5344CB8AC3E}">
        <p14:creationId xmlns:p14="http://schemas.microsoft.com/office/powerpoint/2010/main" val="4805380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3">
            <a:extLst>
              <a:ext uri="{FF2B5EF4-FFF2-40B4-BE49-F238E27FC236}">
                <a16:creationId xmlns:a16="http://schemas.microsoft.com/office/drawing/2014/main" id="{51C6EDFE-171A-C847-A717-2ADF2FB249D8}"/>
              </a:ext>
            </a:extLst>
          </p:cNvPr>
          <p:cNvSpPr>
            <a:spLocks noGrp="1"/>
          </p:cNvSpPr>
          <p:nvPr>
            <p:ph type="title"/>
          </p:nvPr>
        </p:nvSpPr>
        <p:spPr>
          <a:xfrm>
            <a:off x="147037" y="164851"/>
            <a:ext cx="8385048" cy="353291"/>
          </a:xfrm>
        </p:spPr>
        <p:txBody>
          <a:bodyPr>
            <a:normAutofit/>
          </a:bodyPr>
          <a:lstStyle/>
          <a:p>
            <a:r>
              <a:rPr lang="en-US" sz="2000" b="1" dirty="0">
                <a:latin typeface="Calibri" panose="020F0502020204030204" pitchFamily="34" charset="0"/>
                <a:cs typeface="Calibri" panose="020F0502020204030204" pitchFamily="34" charset="0"/>
              </a:rPr>
              <a:t>Kinesis Data Streams High-Level Architecture</a:t>
            </a:r>
            <a:endParaRPr lang="en-US" sz="2000" b="1" dirty="0">
              <a:latin typeface="Calibri" panose="020F0502020204030204" pitchFamily="34" charset="0"/>
              <a:ea typeface="Verdana" panose="020B0604030504040204" pitchFamily="34" charset="0"/>
              <a:cs typeface="Calibri" panose="020F0502020204030204" pitchFamily="34" charset="0"/>
            </a:endParaRPr>
          </a:p>
        </p:txBody>
      </p:sp>
      <p:sp>
        <p:nvSpPr>
          <p:cNvPr id="32" name="Slide Number Placeholder 1">
            <a:extLst>
              <a:ext uri="{FF2B5EF4-FFF2-40B4-BE49-F238E27FC236}">
                <a16:creationId xmlns:a16="http://schemas.microsoft.com/office/drawing/2014/main" id="{E2939A3B-E9D8-A242-80FE-EA06C8E76B52}"/>
              </a:ext>
            </a:extLst>
          </p:cNvPr>
          <p:cNvSpPr txBox="1">
            <a:spLocks/>
          </p:cNvSpPr>
          <p:nvPr/>
        </p:nvSpPr>
        <p:spPr>
          <a:xfrm>
            <a:off x="384048" y="4800600"/>
            <a:ext cx="228600" cy="155448"/>
          </a:xfrm>
          <a:prstGeom prst="rect">
            <a:avLst/>
          </a:prstGeom>
        </p:spPr>
        <p:txBody>
          <a:bodyPr vert="horz" lIns="0" tIns="0" rIns="0" bIns="0" rtlCol="0" anchor="ctr"/>
          <a:lstStyle>
            <a:defPPr>
              <a:defRPr lang="en-US"/>
            </a:defPPr>
            <a:lvl1pPr marL="0" algn="l" defTabSz="457200" rtl="0" eaLnBrk="1" latinLnBrk="0" hangingPunct="1">
              <a:defRPr sz="900" b="1" kern="120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2AB80A-78BA-6B42-BA0D-B44ACF890F5A}" type="slidenum">
              <a:rPr lang="en-US" smtClean="0"/>
              <a:pPr/>
              <a:t>13</a:t>
            </a:fld>
            <a:endParaRPr lang="en-US" dirty="0"/>
          </a:p>
        </p:txBody>
      </p:sp>
      <p:pic>
        <p:nvPicPr>
          <p:cNvPr id="6" name="Picture 2" descr="&#10;                Kinesis Data Streams high-level architecture diagram&#10;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8323" y="830262"/>
            <a:ext cx="8588424" cy="3694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5635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3">
            <a:extLst>
              <a:ext uri="{FF2B5EF4-FFF2-40B4-BE49-F238E27FC236}">
                <a16:creationId xmlns:a16="http://schemas.microsoft.com/office/drawing/2014/main" id="{51C6EDFE-171A-C847-A717-2ADF2FB249D8}"/>
              </a:ext>
            </a:extLst>
          </p:cNvPr>
          <p:cNvSpPr>
            <a:spLocks noGrp="1"/>
          </p:cNvSpPr>
          <p:nvPr>
            <p:ph type="title"/>
          </p:nvPr>
        </p:nvSpPr>
        <p:spPr>
          <a:xfrm>
            <a:off x="147037" y="164851"/>
            <a:ext cx="8385048" cy="353291"/>
          </a:xfrm>
        </p:spPr>
        <p:txBody>
          <a:bodyPr>
            <a:normAutofit/>
          </a:bodyPr>
          <a:lstStyle/>
          <a:p>
            <a:r>
              <a:rPr lang="en-US" sz="2000" b="1" dirty="0">
                <a:latin typeface="Calibri" panose="020F0502020204030204" pitchFamily="34" charset="0"/>
                <a:cs typeface="Calibri" panose="020F0502020204030204" pitchFamily="34" charset="0"/>
              </a:rPr>
              <a:t>Perform Basic Kinesis Data Stream Operations Using the AWS CLI</a:t>
            </a:r>
            <a:endParaRPr lang="en-US" sz="2000" b="1" dirty="0">
              <a:latin typeface="Calibri" panose="020F0502020204030204" pitchFamily="34" charset="0"/>
              <a:ea typeface="Verdana" panose="020B0604030504040204" pitchFamily="34" charset="0"/>
              <a:cs typeface="Calibri" panose="020F0502020204030204" pitchFamily="34" charset="0"/>
            </a:endParaRPr>
          </a:p>
        </p:txBody>
      </p:sp>
      <p:sp>
        <p:nvSpPr>
          <p:cNvPr id="32" name="Slide Number Placeholder 1">
            <a:extLst>
              <a:ext uri="{FF2B5EF4-FFF2-40B4-BE49-F238E27FC236}">
                <a16:creationId xmlns:a16="http://schemas.microsoft.com/office/drawing/2014/main" id="{E2939A3B-E9D8-A242-80FE-EA06C8E76B52}"/>
              </a:ext>
            </a:extLst>
          </p:cNvPr>
          <p:cNvSpPr txBox="1">
            <a:spLocks/>
          </p:cNvSpPr>
          <p:nvPr/>
        </p:nvSpPr>
        <p:spPr>
          <a:xfrm>
            <a:off x="384048" y="4800600"/>
            <a:ext cx="228600" cy="155448"/>
          </a:xfrm>
          <a:prstGeom prst="rect">
            <a:avLst/>
          </a:prstGeom>
        </p:spPr>
        <p:txBody>
          <a:bodyPr vert="horz" lIns="0" tIns="0" rIns="0" bIns="0" rtlCol="0" anchor="ctr"/>
          <a:lstStyle>
            <a:defPPr>
              <a:defRPr lang="en-US"/>
            </a:defPPr>
            <a:lvl1pPr marL="0" algn="l" defTabSz="457200" rtl="0" eaLnBrk="1" latinLnBrk="0" hangingPunct="1">
              <a:defRPr sz="900" b="1" kern="120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2AB80A-78BA-6B42-BA0D-B44ACF890F5A}" type="slidenum">
              <a:rPr lang="en-US" smtClean="0"/>
              <a:pPr/>
              <a:t>14</a:t>
            </a:fld>
            <a:endParaRPr lang="en-US" dirty="0"/>
          </a:p>
        </p:txBody>
      </p:sp>
      <p:sp>
        <p:nvSpPr>
          <p:cNvPr id="7" name="Content Placeholder 2"/>
          <p:cNvSpPr>
            <a:spLocks noGrp="1"/>
          </p:cNvSpPr>
          <p:nvPr>
            <p:ph idx="1"/>
          </p:nvPr>
        </p:nvSpPr>
        <p:spPr>
          <a:xfrm>
            <a:off x="469773" y="838199"/>
            <a:ext cx="8236077" cy="3629026"/>
          </a:xfrm>
        </p:spPr>
        <p:txBody>
          <a:bodyPr>
            <a:noAutofit/>
          </a:bodyPr>
          <a:lstStyle/>
          <a:p>
            <a:r>
              <a:rPr lang="en-US" dirty="0">
                <a:latin typeface="Calibri" panose="020F0502020204030204" pitchFamily="34" charset="0"/>
                <a:cs typeface="Calibri" panose="020F0502020204030204" pitchFamily="34" charset="0"/>
              </a:rPr>
              <a:t>Step 1: Create a </a:t>
            </a:r>
            <a:r>
              <a:rPr lang="en-US" dirty="0" smtClean="0">
                <a:latin typeface="Calibri" panose="020F0502020204030204" pitchFamily="34" charset="0"/>
                <a:cs typeface="Calibri" panose="020F0502020204030204" pitchFamily="34" charset="0"/>
              </a:rPr>
              <a:t>Stream</a:t>
            </a:r>
          </a:p>
          <a:p>
            <a:pPr lvl="1"/>
            <a:r>
              <a:rPr lang="en-US" dirty="0" smtClean="0">
                <a:latin typeface="Calibri" panose="020F0502020204030204" pitchFamily="34" charset="0"/>
                <a:cs typeface="Calibri" panose="020F0502020204030204" pitchFamily="34" charset="0"/>
              </a:rPr>
              <a:t>aws </a:t>
            </a:r>
            <a:r>
              <a:rPr lang="en-US" dirty="0" smtClean="0">
                <a:latin typeface="Calibri" panose="020F0502020204030204" pitchFamily="34" charset="0"/>
                <a:cs typeface="Calibri" panose="020F0502020204030204" pitchFamily="34" charset="0"/>
              </a:rPr>
              <a:t>kinesis create-stream </a:t>
            </a:r>
            <a:r>
              <a:rPr lang="en-US" i="1" dirty="0" smtClean="0">
                <a:latin typeface="Calibri" panose="020F0502020204030204" pitchFamily="34" charset="0"/>
                <a:cs typeface="Calibri" panose="020F0502020204030204" pitchFamily="34" charset="0"/>
              </a:rPr>
              <a:t>--stream-name Foo --shard-count 1</a:t>
            </a:r>
            <a:endParaRPr lang="en-US" dirty="0" smtClean="0">
              <a:latin typeface="Calibri" panose="020F0502020204030204" pitchFamily="34" charset="0"/>
              <a:cs typeface="Calibri" panose="020F0502020204030204" pitchFamily="34" charset="0"/>
            </a:endParaRPr>
          </a:p>
          <a:p>
            <a:pPr lvl="1"/>
            <a:r>
              <a:rPr lang="en-US" dirty="0" err="1" smtClean="0">
                <a:latin typeface="Calibri" panose="020F0502020204030204" pitchFamily="34" charset="0"/>
                <a:cs typeface="Calibri" panose="020F0502020204030204" pitchFamily="34" charset="0"/>
              </a:rPr>
              <a:t>aws</a:t>
            </a:r>
            <a:r>
              <a:rPr lang="en-US" dirty="0" smtClean="0">
                <a:latin typeface="Calibri" panose="020F0502020204030204" pitchFamily="34" charset="0"/>
                <a:cs typeface="Calibri" panose="020F0502020204030204" pitchFamily="34" charset="0"/>
              </a:rPr>
              <a:t> kinesis describe-stream </a:t>
            </a:r>
            <a:r>
              <a:rPr lang="en-US" i="1" dirty="0" smtClean="0">
                <a:latin typeface="Calibri" panose="020F0502020204030204" pitchFamily="34" charset="0"/>
                <a:cs typeface="Calibri" panose="020F0502020204030204" pitchFamily="34" charset="0"/>
              </a:rPr>
              <a:t>--stream-name Foo</a:t>
            </a:r>
          </a:p>
          <a:p>
            <a:pPr lvl="1"/>
            <a:endParaRPr lang="en-US" i="1" dirty="0" smtClean="0">
              <a:latin typeface="Calibri" panose="020F0502020204030204" pitchFamily="34" charset="0"/>
              <a:cs typeface="Calibri" panose="020F0502020204030204" pitchFamily="34" charset="0"/>
            </a:endParaRPr>
          </a:p>
          <a:p>
            <a:pPr lvl="1"/>
            <a:endParaRPr lang="en-US" i="1" dirty="0">
              <a:latin typeface="Calibri" panose="020F0502020204030204" pitchFamily="34" charset="0"/>
              <a:cs typeface="Calibri" panose="020F0502020204030204" pitchFamily="34" charset="0"/>
            </a:endParaRPr>
          </a:p>
          <a:p>
            <a:pPr lvl="1"/>
            <a:endParaRPr lang="en-US" i="1" dirty="0" smtClean="0">
              <a:latin typeface="Calibri" panose="020F0502020204030204" pitchFamily="34" charset="0"/>
              <a:cs typeface="Calibri" panose="020F0502020204030204" pitchFamily="34" charset="0"/>
            </a:endParaRPr>
          </a:p>
          <a:p>
            <a:pPr lvl="1"/>
            <a:endParaRPr lang="en-US" i="1" dirty="0" smtClean="0">
              <a:latin typeface="Calibri" panose="020F0502020204030204" pitchFamily="34" charset="0"/>
              <a:cs typeface="Calibri" panose="020F0502020204030204" pitchFamily="34" charset="0"/>
            </a:endParaRPr>
          </a:p>
          <a:p>
            <a:pPr lvl="1"/>
            <a:endParaRPr lang="en-US" i="1" dirty="0">
              <a:latin typeface="Calibri" panose="020F0502020204030204" pitchFamily="34" charset="0"/>
              <a:cs typeface="Calibri" panose="020F0502020204030204" pitchFamily="34" charset="0"/>
            </a:endParaRPr>
          </a:p>
          <a:p>
            <a:pPr lvl="1"/>
            <a:r>
              <a:rPr lang="en-US" dirty="0" smtClean="0">
                <a:latin typeface="Calibri" panose="020F0502020204030204" pitchFamily="34" charset="0"/>
                <a:cs typeface="Calibri" panose="020F0502020204030204" pitchFamily="34" charset="0"/>
              </a:rPr>
              <a:t>aws </a:t>
            </a:r>
            <a:r>
              <a:rPr lang="en-US" dirty="0" smtClean="0">
                <a:latin typeface="Calibri" panose="020F0502020204030204" pitchFamily="34" charset="0"/>
                <a:cs typeface="Calibri" panose="020F0502020204030204" pitchFamily="34" charset="0"/>
              </a:rPr>
              <a:t>kinesis list-streams</a:t>
            </a:r>
          </a:p>
          <a:p>
            <a:endParaRPr lang="en-US" dirty="0" smtClean="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smtClean="0">
              <a:latin typeface="Calibri" panose="020F0502020204030204" pitchFamily="34" charset="0"/>
              <a:cs typeface="Calibri" panose="020F0502020204030204" pitchFamily="34" charset="0"/>
            </a:endParaRPr>
          </a:p>
          <a:p>
            <a:pPr marL="457200" lvl="1" indent="0">
              <a:buNone/>
            </a:pPr>
            <a:endParaRPr lang="en-US" dirty="0" smtClean="0">
              <a:latin typeface="Calibri" panose="020F0502020204030204" pitchFamily="34" charset="0"/>
              <a:cs typeface="Calibri" panose="020F0502020204030204" pitchFamily="34" charset="0"/>
            </a:endParaRPr>
          </a:p>
        </p:txBody>
      </p:sp>
      <p:pic>
        <p:nvPicPr>
          <p:cNvPr id="9" name="Picture 8"/>
          <p:cNvPicPr>
            <a:picLocks noChangeAspect="1"/>
          </p:cNvPicPr>
          <p:nvPr/>
        </p:nvPicPr>
        <p:blipFill>
          <a:blip r:embed="rId2"/>
          <a:stretch>
            <a:fillRect/>
          </a:stretch>
        </p:blipFill>
        <p:spPr>
          <a:xfrm>
            <a:off x="1463011" y="1979002"/>
            <a:ext cx="4223414" cy="1314573"/>
          </a:xfrm>
          <a:prstGeom prst="rect">
            <a:avLst/>
          </a:prstGeom>
        </p:spPr>
      </p:pic>
    </p:spTree>
    <p:extLst>
      <p:ext uri="{BB962C8B-B14F-4D97-AF65-F5344CB8AC3E}">
        <p14:creationId xmlns:p14="http://schemas.microsoft.com/office/powerpoint/2010/main" val="26238891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3">
            <a:extLst>
              <a:ext uri="{FF2B5EF4-FFF2-40B4-BE49-F238E27FC236}">
                <a16:creationId xmlns:a16="http://schemas.microsoft.com/office/drawing/2014/main" id="{51C6EDFE-171A-C847-A717-2ADF2FB249D8}"/>
              </a:ext>
            </a:extLst>
          </p:cNvPr>
          <p:cNvSpPr>
            <a:spLocks noGrp="1"/>
          </p:cNvSpPr>
          <p:nvPr>
            <p:ph type="title"/>
          </p:nvPr>
        </p:nvSpPr>
        <p:spPr>
          <a:xfrm>
            <a:off x="147037" y="164851"/>
            <a:ext cx="8385048" cy="353291"/>
          </a:xfrm>
        </p:spPr>
        <p:txBody>
          <a:bodyPr>
            <a:normAutofit/>
          </a:bodyPr>
          <a:lstStyle/>
          <a:p>
            <a:r>
              <a:rPr lang="en-US" sz="2000" b="1" dirty="0">
                <a:latin typeface="Calibri" panose="020F0502020204030204" pitchFamily="34" charset="0"/>
                <a:cs typeface="Calibri" panose="020F0502020204030204" pitchFamily="34" charset="0"/>
              </a:rPr>
              <a:t>Perform Basic Kinesis Data Stream Operations Using the AWS CLI</a:t>
            </a:r>
            <a:endParaRPr lang="en-US" sz="2000" b="1" dirty="0">
              <a:latin typeface="Calibri" panose="020F0502020204030204" pitchFamily="34" charset="0"/>
              <a:ea typeface="Verdana" panose="020B0604030504040204" pitchFamily="34" charset="0"/>
              <a:cs typeface="Calibri" panose="020F0502020204030204" pitchFamily="34" charset="0"/>
            </a:endParaRPr>
          </a:p>
        </p:txBody>
      </p:sp>
      <p:sp>
        <p:nvSpPr>
          <p:cNvPr id="32" name="Slide Number Placeholder 1">
            <a:extLst>
              <a:ext uri="{FF2B5EF4-FFF2-40B4-BE49-F238E27FC236}">
                <a16:creationId xmlns:a16="http://schemas.microsoft.com/office/drawing/2014/main" id="{E2939A3B-E9D8-A242-80FE-EA06C8E76B52}"/>
              </a:ext>
            </a:extLst>
          </p:cNvPr>
          <p:cNvSpPr txBox="1">
            <a:spLocks/>
          </p:cNvSpPr>
          <p:nvPr/>
        </p:nvSpPr>
        <p:spPr>
          <a:xfrm>
            <a:off x="384048" y="4800600"/>
            <a:ext cx="228600" cy="155448"/>
          </a:xfrm>
          <a:prstGeom prst="rect">
            <a:avLst/>
          </a:prstGeom>
        </p:spPr>
        <p:txBody>
          <a:bodyPr vert="horz" lIns="0" tIns="0" rIns="0" bIns="0" rtlCol="0" anchor="ctr"/>
          <a:lstStyle>
            <a:defPPr>
              <a:defRPr lang="en-US"/>
            </a:defPPr>
            <a:lvl1pPr marL="0" algn="l" defTabSz="457200" rtl="0" eaLnBrk="1" latinLnBrk="0" hangingPunct="1">
              <a:defRPr sz="900" b="1" kern="120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2AB80A-78BA-6B42-BA0D-B44ACF890F5A}" type="slidenum">
              <a:rPr lang="en-US" smtClean="0"/>
              <a:pPr/>
              <a:t>15</a:t>
            </a:fld>
            <a:endParaRPr lang="en-US" dirty="0"/>
          </a:p>
        </p:txBody>
      </p:sp>
      <p:sp>
        <p:nvSpPr>
          <p:cNvPr id="8" name="Content Placeholder 2"/>
          <p:cNvSpPr>
            <a:spLocks noGrp="1"/>
          </p:cNvSpPr>
          <p:nvPr>
            <p:ph idx="1"/>
          </p:nvPr>
        </p:nvSpPr>
        <p:spPr>
          <a:xfrm>
            <a:off x="384048" y="847725"/>
            <a:ext cx="8388477" cy="3290888"/>
          </a:xfrm>
        </p:spPr>
        <p:txBody>
          <a:bodyPr/>
          <a:lstStyle/>
          <a:p>
            <a:r>
              <a:rPr lang="en-US" dirty="0" smtClean="0">
                <a:latin typeface="Calibri" panose="020F0502020204030204" pitchFamily="34" charset="0"/>
                <a:cs typeface="Calibri" panose="020F0502020204030204" pitchFamily="34" charset="0"/>
              </a:rPr>
              <a:t>Step 2: Put a Record</a:t>
            </a:r>
          </a:p>
          <a:p>
            <a:pPr lvl="1"/>
            <a:r>
              <a:rPr lang="en-US" dirty="0" err="1" smtClean="0">
                <a:latin typeface="Calibri" panose="020F0502020204030204" pitchFamily="34" charset="0"/>
                <a:cs typeface="Calibri" panose="020F0502020204030204" pitchFamily="34" charset="0"/>
              </a:rPr>
              <a:t>aws</a:t>
            </a:r>
            <a:r>
              <a:rPr lang="en-US" dirty="0" smtClean="0">
                <a:latin typeface="Calibri" panose="020F0502020204030204" pitchFamily="34" charset="0"/>
                <a:cs typeface="Calibri" panose="020F0502020204030204" pitchFamily="34" charset="0"/>
              </a:rPr>
              <a:t> kinesis put-record </a:t>
            </a:r>
            <a:r>
              <a:rPr lang="en-US" i="1" dirty="0" smtClean="0">
                <a:latin typeface="Calibri" panose="020F0502020204030204" pitchFamily="34" charset="0"/>
                <a:cs typeface="Calibri" panose="020F0502020204030204" pitchFamily="34" charset="0"/>
              </a:rPr>
              <a:t>--stream-name Foo --partition-key 123 --data </a:t>
            </a:r>
            <a:r>
              <a:rPr lang="en-US" i="1" dirty="0" err="1" smtClean="0">
                <a:latin typeface="Calibri" panose="020F0502020204030204" pitchFamily="34" charset="0"/>
                <a:cs typeface="Calibri" panose="020F0502020204030204" pitchFamily="34" charset="0"/>
              </a:rPr>
              <a:t>testdata</a:t>
            </a:r>
            <a:endParaRPr lang="en-US" dirty="0" smtClean="0">
              <a:latin typeface="Calibri" panose="020F0502020204030204" pitchFamily="34" charset="0"/>
              <a:cs typeface="Calibri" panose="020F0502020204030204" pitchFamily="34" charset="0"/>
            </a:endParaRPr>
          </a:p>
          <a:p>
            <a:endParaRPr lang="en-US" dirty="0" smtClean="0">
              <a:latin typeface="Calibri" panose="020F0502020204030204" pitchFamily="34" charset="0"/>
              <a:cs typeface="Calibri" panose="020F0502020204030204" pitchFamily="34" charset="0"/>
            </a:endParaRPr>
          </a:p>
          <a:p>
            <a:pPr marL="0" indent="0">
              <a:buNone/>
            </a:pPr>
            <a:endParaRPr lang="en-US" dirty="0" smtClean="0">
              <a:latin typeface="Calibri" panose="020F0502020204030204" pitchFamily="34" charset="0"/>
              <a:cs typeface="Calibri" panose="020F0502020204030204" pitchFamily="34" charset="0"/>
            </a:endParaRPr>
          </a:p>
          <a:p>
            <a:endParaRPr lang="en-US" dirty="0" smtClean="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Step </a:t>
            </a:r>
            <a:r>
              <a:rPr lang="en-US" dirty="0">
                <a:latin typeface="Calibri" panose="020F0502020204030204" pitchFamily="34" charset="0"/>
                <a:cs typeface="Calibri" panose="020F0502020204030204" pitchFamily="34" charset="0"/>
              </a:rPr>
              <a:t>3: Get the Record</a:t>
            </a:r>
          </a:p>
          <a:p>
            <a:pPr lvl="1"/>
            <a:r>
              <a:rPr lang="en-US" dirty="0" err="1">
                <a:latin typeface="Calibri" panose="020F0502020204030204" pitchFamily="34" charset="0"/>
                <a:cs typeface="Calibri" panose="020F0502020204030204" pitchFamily="34" charset="0"/>
              </a:rPr>
              <a:t>aws</a:t>
            </a:r>
            <a:r>
              <a:rPr lang="en-US" dirty="0">
                <a:latin typeface="Calibri" panose="020F0502020204030204" pitchFamily="34" charset="0"/>
                <a:cs typeface="Calibri" panose="020F0502020204030204" pitchFamily="34" charset="0"/>
              </a:rPr>
              <a:t> kinesis get-shard-iterator --shard-id shardId-000000000000 --shard-iterator-type TRIM_HORIZON </a:t>
            </a:r>
            <a:r>
              <a:rPr lang="en-US" dirty="0" smtClean="0">
                <a:latin typeface="Calibri" panose="020F0502020204030204" pitchFamily="34" charset="0"/>
                <a:cs typeface="Calibri" panose="020F0502020204030204" pitchFamily="34" charset="0"/>
              </a:rPr>
              <a:t>--stream-name Foo</a:t>
            </a:r>
          </a:p>
        </p:txBody>
      </p:sp>
      <p:pic>
        <p:nvPicPr>
          <p:cNvPr id="9" name="Picture 8"/>
          <p:cNvPicPr>
            <a:picLocks noChangeAspect="1"/>
          </p:cNvPicPr>
          <p:nvPr/>
        </p:nvPicPr>
        <p:blipFill>
          <a:blip r:embed="rId2"/>
          <a:stretch>
            <a:fillRect/>
          </a:stretch>
        </p:blipFill>
        <p:spPr>
          <a:xfrm>
            <a:off x="1014412" y="1597819"/>
            <a:ext cx="5110955" cy="783431"/>
          </a:xfrm>
          <a:prstGeom prst="rect">
            <a:avLst/>
          </a:prstGeom>
        </p:spPr>
      </p:pic>
      <p:pic>
        <p:nvPicPr>
          <p:cNvPr id="12" name="Picture 11"/>
          <p:cNvPicPr>
            <a:picLocks noChangeAspect="1"/>
          </p:cNvPicPr>
          <p:nvPr/>
        </p:nvPicPr>
        <p:blipFill>
          <a:blip r:embed="rId3"/>
          <a:stretch>
            <a:fillRect/>
          </a:stretch>
        </p:blipFill>
        <p:spPr>
          <a:xfrm>
            <a:off x="612648" y="3661619"/>
            <a:ext cx="8159877" cy="576067"/>
          </a:xfrm>
          <a:prstGeom prst="rect">
            <a:avLst/>
          </a:prstGeom>
        </p:spPr>
      </p:pic>
    </p:spTree>
    <p:extLst>
      <p:ext uri="{BB962C8B-B14F-4D97-AF65-F5344CB8AC3E}">
        <p14:creationId xmlns:p14="http://schemas.microsoft.com/office/powerpoint/2010/main" val="13947146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3">
            <a:extLst>
              <a:ext uri="{FF2B5EF4-FFF2-40B4-BE49-F238E27FC236}">
                <a16:creationId xmlns:a16="http://schemas.microsoft.com/office/drawing/2014/main" id="{51C6EDFE-171A-C847-A717-2ADF2FB249D8}"/>
              </a:ext>
            </a:extLst>
          </p:cNvPr>
          <p:cNvSpPr>
            <a:spLocks noGrp="1"/>
          </p:cNvSpPr>
          <p:nvPr>
            <p:ph type="title"/>
          </p:nvPr>
        </p:nvSpPr>
        <p:spPr>
          <a:xfrm>
            <a:off x="147037" y="164851"/>
            <a:ext cx="8385048" cy="353291"/>
          </a:xfrm>
        </p:spPr>
        <p:txBody>
          <a:bodyPr>
            <a:normAutofit/>
          </a:bodyPr>
          <a:lstStyle/>
          <a:p>
            <a:r>
              <a:rPr lang="en-US" sz="2000" b="1" dirty="0">
                <a:latin typeface="Calibri" panose="020F0502020204030204" pitchFamily="34" charset="0"/>
                <a:cs typeface="Calibri" panose="020F0502020204030204" pitchFamily="34" charset="0"/>
              </a:rPr>
              <a:t>Amazon Kinesis Data Firehose</a:t>
            </a:r>
            <a:endParaRPr lang="en-US" sz="2000" b="1" dirty="0">
              <a:latin typeface="Calibri" panose="020F0502020204030204" pitchFamily="34" charset="0"/>
              <a:ea typeface="Verdana" panose="020B0604030504040204" pitchFamily="34" charset="0"/>
              <a:cs typeface="Calibri" panose="020F0502020204030204" pitchFamily="34" charset="0"/>
            </a:endParaRPr>
          </a:p>
        </p:txBody>
      </p:sp>
      <p:sp>
        <p:nvSpPr>
          <p:cNvPr id="32" name="Slide Number Placeholder 1">
            <a:extLst>
              <a:ext uri="{FF2B5EF4-FFF2-40B4-BE49-F238E27FC236}">
                <a16:creationId xmlns:a16="http://schemas.microsoft.com/office/drawing/2014/main" id="{E2939A3B-E9D8-A242-80FE-EA06C8E76B52}"/>
              </a:ext>
            </a:extLst>
          </p:cNvPr>
          <p:cNvSpPr txBox="1">
            <a:spLocks/>
          </p:cNvSpPr>
          <p:nvPr/>
        </p:nvSpPr>
        <p:spPr>
          <a:xfrm>
            <a:off x="384048" y="4800600"/>
            <a:ext cx="228600" cy="155448"/>
          </a:xfrm>
          <a:prstGeom prst="rect">
            <a:avLst/>
          </a:prstGeom>
        </p:spPr>
        <p:txBody>
          <a:bodyPr vert="horz" lIns="0" tIns="0" rIns="0" bIns="0" rtlCol="0" anchor="ctr"/>
          <a:lstStyle>
            <a:defPPr>
              <a:defRPr lang="en-US"/>
            </a:defPPr>
            <a:lvl1pPr marL="0" algn="l" defTabSz="457200" rtl="0" eaLnBrk="1" latinLnBrk="0" hangingPunct="1">
              <a:defRPr sz="900" b="1" kern="120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2AB80A-78BA-6B42-BA0D-B44ACF890F5A}" type="slidenum">
              <a:rPr lang="en-US" smtClean="0"/>
              <a:pPr/>
              <a:t>16</a:t>
            </a:fld>
            <a:endParaRPr lang="en-US" dirty="0"/>
          </a:p>
        </p:txBody>
      </p:sp>
      <p:sp>
        <p:nvSpPr>
          <p:cNvPr id="13" name="Content Placeholder 2"/>
          <p:cNvSpPr>
            <a:spLocks noGrp="1"/>
          </p:cNvSpPr>
          <p:nvPr>
            <p:ph idx="1"/>
          </p:nvPr>
        </p:nvSpPr>
        <p:spPr>
          <a:xfrm>
            <a:off x="384048" y="1066314"/>
            <a:ext cx="8236077" cy="3153261"/>
          </a:xfrm>
        </p:spPr>
        <p:txBody>
          <a:bodyPr>
            <a:normAutofit/>
          </a:bodyPr>
          <a:lstStyle/>
          <a:p>
            <a:pPr marL="285750" indent="-285750" algn="just">
              <a:buFont typeface="Arial" panose="020B0604020202020204" pitchFamily="34" charset="0"/>
              <a:buChar char="•"/>
            </a:pPr>
            <a:r>
              <a:rPr lang="en-US" dirty="0" smtClean="0">
                <a:latin typeface="Calibri" panose="020F0502020204030204" pitchFamily="34" charset="0"/>
                <a:cs typeface="Calibri" panose="020F0502020204030204" pitchFamily="34" charset="0"/>
              </a:rPr>
              <a:t>Amazon Kinesis Data Firehose is the easiest way to reliably load streaming data into data lakes, data stores and analytics tools. </a:t>
            </a:r>
          </a:p>
          <a:p>
            <a:pPr marL="285750" indent="-285750" algn="just">
              <a:buFont typeface="Arial" panose="020B0604020202020204" pitchFamily="34" charset="0"/>
              <a:buChar char="•"/>
            </a:pPr>
            <a:r>
              <a:rPr lang="en-US" dirty="0" smtClean="0">
                <a:latin typeface="Calibri" panose="020F0502020204030204" pitchFamily="34" charset="0"/>
                <a:cs typeface="Calibri" panose="020F0502020204030204" pitchFamily="34" charset="0"/>
              </a:rPr>
              <a:t>It can capture, transform, and load streaming data into Amazon S3, Amazon Redshift, Amazon Elasticsearch Service, and Splunk, enabling near real-time analytics with existing business intelligence tools and dashboards you’re already using today. </a:t>
            </a:r>
          </a:p>
          <a:p>
            <a:pPr marL="285750" indent="-285750" algn="just">
              <a:buFont typeface="Arial" panose="020B0604020202020204" pitchFamily="34" charset="0"/>
              <a:buChar char="•"/>
            </a:pPr>
            <a:r>
              <a:rPr lang="en-US" dirty="0" smtClean="0">
                <a:latin typeface="Calibri" panose="020F0502020204030204" pitchFamily="34" charset="0"/>
                <a:cs typeface="Calibri" panose="020F0502020204030204" pitchFamily="34" charset="0"/>
              </a:rPr>
              <a:t>It is a fully managed service that automatically scales to match the throughput of your data and requires no ongoing administration. </a:t>
            </a:r>
          </a:p>
          <a:p>
            <a:pPr marL="285750" indent="-285750" algn="just">
              <a:buFont typeface="Arial" panose="020B0604020202020204" pitchFamily="34" charset="0"/>
              <a:buChar char="•"/>
            </a:pPr>
            <a:r>
              <a:rPr lang="en-US" dirty="0" smtClean="0">
                <a:latin typeface="Calibri" panose="020F0502020204030204" pitchFamily="34" charset="0"/>
                <a:cs typeface="Calibri" panose="020F0502020204030204" pitchFamily="34" charset="0"/>
              </a:rPr>
              <a:t>It can also batch, compress, transform, and encrypt the data before loading it, minimizing the amount of storage used at the destination and increasing security.</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74246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3">
            <a:extLst>
              <a:ext uri="{FF2B5EF4-FFF2-40B4-BE49-F238E27FC236}">
                <a16:creationId xmlns:a16="http://schemas.microsoft.com/office/drawing/2014/main" id="{51C6EDFE-171A-C847-A717-2ADF2FB249D8}"/>
              </a:ext>
            </a:extLst>
          </p:cNvPr>
          <p:cNvSpPr>
            <a:spLocks noGrp="1"/>
          </p:cNvSpPr>
          <p:nvPr>
            <p:ph type="title"/>
          </p:nvPr>
        </p:nvSpPr>
        <p:spPr>
          <a:xfrm>
            <a:off x="147037" y="164851"/>
            <a:ext cx="8385048" cy="353291"/>
          </a:xfrm>
        </p:spPr>
        <p:txBody>
          <a:bodyPr>
            <a:normAutofit/>
          </a:bodyPr>
          <a:lstStyle/>
          <a:p>
            <a:r>
              <a:rPr lang="en-US" sz="2000" b="1" dirty="0">
                <a:latin typeface="Calibri" panose="020F0502020204030204" pitchFamily="34" charset="0"/>
                <a:cs typeface="Calibri" panose="020F0502020204030204" pitchFamily="34" charset="0"/>
              </a:rPr>
              <a:t>How it works</a:t>
            </a:r>
            <a:endParaRPr lang="en-US" sz="2000" b="1" dirty="0">
              <a:latin typeface="Calibri" panose="020F0502020204030204" pitchFamily="34" charset="0"/>
              <a:ea typeface="Verdana" panose="020B0604030504040204" pitchFamily="34" charset="0"/>
              <a:cs typeface="Calibri" panose="020F0502020204030204" pitchFamily="34" charset="0"/>
            </a:endParaRPr>
          </a:p>
        </p:txBody>
      </p:sp>
      <p:sp>
        <p:nvSpPr>
          <p:cNvPr id="32" name="Slide Number Placeholder 1">
            <a:extLst>
              <a:ext uri="{FF2B5EF4-FFF2-40B4-BE49-F238E27FC236}">
                <a16:creationId xmlns:a16="http://schemas.microsoft.com/office/drawing/2014/main" id="{E2939A3B-E9D8-A242-80FE-EA06C8E76B52}"/>
              </a:ext>
            </a:extLst>
          </p:cNvPr>
          <p:cNvSpPr txBox="1">
            <a:spLocks/>
          </p:cNvSpPr>
          <p:nvPr/>
        </p:nvSpPr>
        <p:spPr>
          <a:xfrm>
            <a:off x="384048" y="4800600"/>
            <a:ext cx="228600" cy="155448"/>
          </a:xfrm>
          <a:prstGeom prst="rect">
            <a:avLst/>
          </a:prstGeom>
        </p:spPr>
        <p:txBody>
          <a:bodyPr vert="horz" lIns="0" tIns="0" rIns="0" bIns="0" rtlCol="0" anchor="ctr"/>
          <a:lstStyle>
            <a:defPPr>
              <a:defRPr lang="en-US"/>
            </a:defPPr>
            <a:lvl1pPr marL="0" algn="l" defTabSz="457200" rtl="0" eaLnBrk="1" latinLnBrk="0" hangingPunct="1">
              <a:defRPr sz="900" b="1" kern="120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2AB80A-78BA-6B42-BA0D-B44ACF890F5A}" type="slidenum">
              <a:rPr lang="en-US" smtClean="0"/>
              <a:pPr/>
              <a:t>17</a:t>
            </a:fld>
            <a:endParaRPr lang="en-US" dirty="0"/>
          </a:p>
        </p:txBody>
      </p:sp>
      <p:sp>
        <p:nvSpPr>
          <p:cNvPr id="8" name="TextBox 7"/>
          <p:cNvSpPr txBox="1"/>
          <p:nvPr/>
        </p:nvSpPr>
        <p:spPr>
          <a:xfrm>
            <a:off x="512064" y="6060895"/>
            <a:ext cx="8307740" cy="153888"/>
          </a:xfrm>
          <a:prstGeom prst="rect">
            <a:avLst/>
          </a:prstGeom>
        </p:spPr>
        <p:txBody>
          <a:bodyPr wrap="square" lIns="0" tIns="0" rIns="0" bIns="0" rtlCol="0">
            <a:spAutoFit/>
          </a:bodyPr>
          <a:lstStyle/>
          <a:p>
            <a:pPr marL="171450" indent="-171450">
              <a:buFont typeface="Wingdings" panose="05000000000000000000" pitchFamily="2" charset="2"/>
              <a:buChar char="§"/>
            </a:pPr>
            <a:r>
              <a:rPr lang="en-US" sz="1000" dirty="0" smtClean="0">
                <a:solidFill>
                  <a:schemeClr val="tx2"/>
                </a:solidFill>
                <a:latin typeface="Verdana" panose="020B0604030504040204" pitchFamily="34" charset="0"/>
                <a:ea typeface="Verdana" panose="020B0604030504040204" pitchFamily="34" charset="0"/>
              </a:rPr>
              <a:t>Use the provided link for more details. </a:t>
            </a:r>
            <a:r>
              <a:rPr lang="en-US" sz="1000" dirty="0">
                <a:hlinkClick r:id="rId2"/>
              </a:rPr>
              <a:t>https://docs.aws.amazon.com/emr/latest/ManagementGuide/emr-what-is-emr.html</a:t>
            </a:r>
            <a:endParaRPr lang="en-US" sz="1000" dirty="0" smtClean="0">
              <a:solidFill>
                <a:schemeClr val="tx2"/>
              </a:solidFill>
              <a:latin typeface="Verdana" panose="020B0604030504040204" pitchFamily="34" charset="0"/>
              <a:ea typeface="Verdana" panose="020B0604030504040204" pitchFamily="34" charset="0"/>
            </a:endParaRPr>
          </a:p>
        </p:txBody>
      </p:sp>
      <p:pic>
        <p:nvPicPr>
          <p:cNvPr id="12" name="Picture 2" descr="product-page-diagram_Amazon-Kinesis-Data-Firehos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0863" y="913068"/>
            <a:ext cx="8596462" cy="3535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81064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0213" y="733510"/>
            <a:ext cx="4987637" cy="677108"/>
          </a:xfrm>
          <a:prstGeom prst="rect">
            <a:avLst/>
          </a:prstGeom>
        </p:spPr>
        <p:txBody>
          <a:bodyPr wrap="square" lIns="0" tIns="0" rIns="0" bIns="0" rtlCol="0">
            <a:spAutoFit/>
          </a:bodyPr>
          <a:lstStyle/>
          <a:p>
            <a:pPr algn="l"/>
            <a:r>
              <a:rPr lang="en-US" sz="4400" dirty="0">
                <a:solidFill>
                  <a:schemeClr val="bg1"/>
                </a:solidFill>
                <a:latin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20995945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3">
            <a:extLst>
              <a:ext uri="{FF2B5EF4-FFF2-40B4-BE49-F238E27FC236}">
                <a16:creationId xmlns:a16="http://schemas.microsoft.com/office/drawing/2014/main" id="{51C6EDFE-171A-C847-A717-2ADF2FB249D8}"/>
              </a:ext>
            </a:extLst>
          </p:cNvPr>
          <p:cNvSpPr>
            <a:spLocks noGrp="1"/>
          </p:cNvSpPr>
          <p:nvPr>
            <p:ph type="title"/>
          </p:nvPr>
        </p:nvSpPr>
        <p:spPr>
          <a:xfrm>
            <a:off x="176978" y="164851"/>
            <a:ext cx="8790039" cy="353291"/>
          </a:xfrm>
        </p:spPr>
        <p:txBody>
          <a:bodyPr>
            <a:normAutofit/>
          </a:bodyPr>
          <a:lstStyle/>
          <a:p>
            <a:r>
              <a:rPr lang="en-US" sz="2000" b="1" dirty="0">
                <a:latin typeface="Calibri" panose="020F0502020204030204" pitchFamily="34" charset="0"/>
                <a:cs typeface="Calibri" panose="020F0502020204030204" pitchFamily="34" charset="0"/>
              </a:rPr>
              <a:t>Amazon Kinesis Managed Service for Streaming Data Ingestion &amp; Processing</a:t>
            </a:r>
            <a:endParaRPr lang="en-US" sz="2000" b="1" dirty="0">
              <a:latin typeface="Calibri" panose="020F0502020204030204" pitchFamily="34" charset="0"/>
              <a:cs typeface="Calibri" panose="020F0502020204030204" pitchFamily="34" charset="0"/>
            </a:endParaRPr>
          </a:p>
        </p:txBody>
      </p:sp>
      <p:sp>
        <p:nvSpPr>
          <p:cNvPr id="32" name="Slide Number Placeholder 1">
            <a:extLst>
              <a:ext uri="{FF2B5EF4-FFF2-40B4-BE49-F238E27FC236}">
                <a16:creationId xmlns:a16="http://schemas.microsoft.com/office/drawing/2014/main" id="{E2939A3B-E9D8-A242-80FE-EA06C8E76B52}"/>
              </a:ext>
            </a:extLst>
          </p:cNvPr>
          <p:cNvSpPr txBox="1">
            <a:spLocks/>
          </p:cNvSpPr>
          <p:nvPr/>
        </p:nvSpPr>
        <p:spPr>
          <a:xfrm>
            <a:off x="384048" y="4800600"/>
            <a:ext cx="228600" cy="155448"/>
          </a:xfrm>
          <a:prstGeom prst="rect">
            <a:avLst/>
          </a:prstGeom>
        </p:spPr>
        <p:txBody>
          <a:bodyPr vert="horz" lIns="0" tIns="0" rIns="0" bIns="0" rtlCol="0" anchor="ctr"/>
          <a:lstStyle>
            <a:defPPr>
              <a:defRPr lang="en-US"/>
            </a:defPPr>
            <a:lvl1pPr marL="0" algn="l" defTabSz="457200" rtl="0" eaLnBrk="1" latinLnBrk="0" hangingPunct="1">
              <a:defRPr sz="900" b="1" kern="120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2AB80A-78BA-6B42-BA0D-B44ACF890F5A}" type="slidenum">
              <a:rPr lang="en-US" smtClean="0"/>
              <a:pPr/>
              <a:t>2</a:t>
            </a:fld>
            <a:endParaRPr lang="en-US" dirty="0"/>
          </a:p>
        </p:txBody>
      </p:sp>
      <p:sp>
        <p:nvSpPr>
          <p:cNvPr id="6" name="Content Placeholder 2"/>
          <p:cNvSpPr>
            <a:spLocks noGrp="1"/>
          </p:cNvSpPr>
          <p:nvPr>
            <p:ph idx="1"/>
          </p:nvPr>
        </p:nvSpPr>
        <p:spPr>
          <a:xfrm>
            <a:off x="632968" y="822642"/>
            <a:ext cx="7665720" cy="3810318"/>
          </a:xfrm>
        </p:spPr>
        <p:txBody>
          <a:bodyPr>
            <a:normAutofit lnSpcReduction="10000"/>
          </a:bodyPr>
          <a:lstStyle/>
          <a:p>
            <a:r>
              <a:rPr lang="en-US" sz="1400" b="1" dirty="0" smtClean="0">
                <a:latin typeface="Calibri" panose="020F0502020204030204" pitchFamily="34" charset="0"/>
                <a:cs typeface="Calibri" panose="020F0502020204030204" pitchFamily="34" charset="0"/>
              </a:rPr>
              <a:t>Origins of Kinesis</a:t>
            </a:r>
          </a:p>
          <a:p>
            <a:pPr lvl="2">
              <a:buFont typeface="Wingdings" panose="05000000000000000000" pitchFamily="2" charset="2"/>
              <a:buChar char="§"/>
            </a:pPr>
            <a:r>
              <a:rPr lang="en-US" sz="1200" dirty="0" smtClean="0">
                <a:latin typeface="Calibri" panose="020F0502020204030204" pitchFamily="34" charset="0"/>
                <a:cs typeface="Calibri" panose="020F0502020204030204" pitchFamily="34" charset="0"/>
              </a:rPr>
              <a:t>The motivation for continuous, real-time processing</a:t>
            </a:r>
          </a:p>
          <a:p>
            <a:pPr lvl="2">
              <a:buFont typeface="Wingdings" panose="05000000000000000000" pitchFamily="2" charset="2"/>
              <a:buChar char="§"/>
            </a:pPr>
            <a:r>
              <a:rPr lang="en-US" sz="1200" dirty="0" smtClean="0">
                <a:latin typeface="Calibri" panose="020F0502020204030204" pitchFamily="34" charset="0"/>
                <a:cs typeface="Calibri" panose="020F0502020204030204" pitchFamily="34" charset="0"/>
              </a:rPr>
              <a:t>Developing the ‘Right tool for the right job’</a:t>
            </a:r>
          </a:p>
          <a:p>
            <a:endParaRPr lang="en-US" sz="1400" b="1" dirty="0" smtClean="0">
              <a:latin typeface="Calibri" panose="020F0502020204030204" pitchFamily="34" charset="0"/>
              <a:cs typeface="Calibri" panose="020F0502020204030204" pitchFamily="34" charset="0"/>
            </a:endParaRPr>
          </a:p>
          <a:p>
            <a:r>
              <a:rPr lang="en-US" sz="1400" b="1" dirty="0" smtClean="0">
                <a:latin typeface="Calibri" panose="020F0502020204030204" pitchFamily="34" charset="0"/>
                <a:cs typeface="Calibri" panose="020F0502020204030204" pitchFamily="34" charset="0"/>
              </a:rPr>
              <a:t>What </a:t>
            </a:r>
            <a:r>
              <a:rPr lang="en-US" sz="1400" b="1" dirty="0">
                <a:latin typeface="Calibri" panose="020F0502020204030204" pitchFamily="34" charset="0"/>
                <a:cs typeface="Calibri" panose="020F0502020204030204" pitchFamily="34" charset="0"/>
              </a:rPr>
              <a:t>can you do with streaming data today?</a:t>
            </a:r>
          </a:p>
          <a:p>
            <a:pPr lvl="2">
              <a:buFont typeface="Wingdings" panose="05000000000000000000" pitchFamily="2" charset="2"/>
              <a:buChar char="§"/>
            </a:pPr>
            <a:r>
              <a:rPr lang="en-US" sz="1200" dirty="0" smtClean="0">
                <a:latin typeface="Calibri" panose="020F0502020204030204" pitchFamily="34" charset="0"/>
                <a:cs typeface="Calibri" panose="020F0502020204030204" pitchFamily="34" charset="0"/>
              </a:rPr>
              <a:t>Customer Scenarios</a:t>
            </a:r>
          </a:p>
          <a:p>
            <a:pPr lvl="2">
              <a:buFont typeface="Wingdings" panose="05000000000000000000" pitchFamily="2" charset="2"/>
              <a:buChar char="§"/>
            </a:pPr>
            <a:r>
              <a:rPr lang="en-US" sz="1200" dirty="0" smtClean="0">
                <a:latin typeface="Calibri" panose="020F0502020204030204" pitchFamily="34" charset="0"/>
                <a:cs typeface="Calibri" panose="020F0502020204030204" pitchFamily="34" charset="0"/>
              </a:rPr>
              <a:t>Current approaches</a:t>
            </a:r>
          </a:p>
          <a:p>
            <a:endParaRPr lang="en-US" sz="1400" b="1" dirty="0" smtClean="0">
              <a:latin typeface="Calibri" panose="020F0502020204030204" pitchFamily="34" charset="0"/>
              <a:cs typeface="Calibri" panose="020F0502020204030204" pitchFamily="34" charset="0"/>
            </a:endParaRPr>
          </a:p>
          <a:p>
            <a:r>
              <a:rPr lang="en-US" sz="1400" b="1" dirty="0" smtClean="0">
                <a:latin typeface="Calibri" panose="020F0502020204030204" pitchFamily="34" charset="0"/>
                <a:cs typeface="Calibri" panose="020F0502020204030204" pitchFamily="34" charset="0"/>
              </a:rPr>
              <a:t>What </a:t>
            </a:r>
            <a:r>
              <a:rPr lang="en-US" sz="1400" b="1" dirty="0">
                <a:latin typeface="Calibri" panose="020F0502020204030204" pitchFamily="34" charset="0"/>
                <a:cs typeface="Calibri" panose="020F0502020204030204" pitchFamily="34" charset="0"/>
              </a:rPr>
              <a:t>is Amazon Kinesis?</a:t>
            </a:r>
          </a:p>
          <a:p>
            <a:pPr lvl="2">
              <a:buFont typeface="Wingdings" panose="05000000000000000000" pitchFamily="2" charset="2"/>
              <a:buChar char="§"/>
            </a:pPr>
            <a:r>
              <a:rPr lang="en-US" sz="1200" dirty="0" smtClean="0">
                <a:latin typeface="Calibri" panose="020F0502020204030204" pitchFamily="34" charset="0"/>
                <a:cs typeface="Calibri" panose="020F0502020204030204" pitchFamily="34" charset="0"/>
              </a:rPr>
              <a:t>Kinesis is a building block</a:t>
            </a:r>
          </a:p>
          <a:p>
            <a:pPr lvl="2">
              <a:buFont typeface="Wingdings" panose="05000000000000000000" pitchFamily="2" charset="2"/>
              <a:buChar char="§"/>
            </a:pPr>
            <a:r>
              <a:rPr lang="en-US" sz="1200" dirty="0" smtClean="0">
                <a:latin typeface="Calibri" panose="020F0502020204030204" pitchFamily="34" charset="0"/>
                <a:cs typeface="Calibri" panose="020F0502020204030204" pitchFamily="34" charset="0"/>
              </a:rPr>
              <a:t>Putting data into Kinesis</a:t>
            </a:r>
          </a:p>
          <a:p>
            <a:pPr lvl="2">
              <a:buFont typeface="Wingdings" panose="05000000000000000000" pitchFamily="2" charset="2"/>
              <a:buChar char="§"/>
            </a:pPr>
            <a:r>
              <a:rPr lang="en-US" sz="1200" dirty="0" smtClean="0">
                <a:latin typeface="Calibri" panose="020F0502020204030204" pitchFamily="34" charset="0"/>
                <a:cs typeface="Calibri" panose="020F0502020204030204" pitchFamily="34" charset="0"/>
              </a:rPr>
              <a:t>Getting data from Kinesis Streams: Building applications with KCL</a:t>
            </a:r>
          </a:p>
          <a:p>
            <a:endParaRPr lang="en-US" sz="1400" b="1" dirty="0" smtClean="0">
              <a:latin typeface="Calibri" panose="020F0502020204030204" pitchFamily="34" charset="0"/>
              <a:cs typeface="Calibri" panose="020F0502020204030204" pitchFamily="34" charset="0"/>
            </a:endParaRPr>
          </a:p>
          <a:p>
            <a:r>
              <a:rPr lang="en-US" sz="1400" b="1" dirty="0" smtClean="0">
                <a:latin typeface="Calibri" panose="020F0502020204030204" pitchFamily="34" charset="0"/>
                <a:cs typeface="Calibri" panose="020F0502020204030204" pitchFamily="34" charset="0"/>
              </a:rPr>
              <a:t>Connecting </a:t>
            </a:r>
            <a:r>
              <a:rPr lang="en-US" sz="1400" b="1" dirty="0">
                <a:latin typeface="Calibri" panose="020F0502020204030204" pitchFamily="34" charset="0"/>
                <a:cs typeface="Calibri" panose="020F0502020204030204" pitchFamily="34" charset="0"/>
              </a:rPr>
              <a:t>Amazon Kinesis to other systems</a:t>
            </a:r>
          </a:p>
          <a:p>
            <a:pPr lvl="2">
              <a:buFont typeface="Wingdings" panose="05000000000000000000" pitchFamily="2" charset="2"/>
              <a:buChar char="§"/>
            </a:pPr>
            <a:r>
              <a:rPr lang="en-US" sz="1200" dirty="0" smtClean="0">
                <a:latin typeface="Calibri" panose="020F0502020204030204" pitchFamily="34" charset="0"/>
                <a:cs typeface="Calibri" panose="020F0502020204030204" pitchFamily="34" charset="0"/>
              </a:rPr>
              <a:t>Moving data into S3, DynamoDB, Redshift</a:t>
            </a:r>
          </a:p>
          <a:p>
            <a:pPr lvl="2">
              <a:buFont typeface="Wingdings" panose="05000000000000000000" pitchFamily="2" charset="2"/>
              <a:buChar char="§"/>
            </a:pPr>
            <a:r>
              <a:rPr lang="en-US" sz="1200" dirty="0" smtClean="0">
                <a:latin typeface="Calibri" panose="020F0502020204030204" pitchFamily="34" charset="0"/>
                <a:cs typeface="Calibri" panose="020F0502020204030204" pitchFamily="34" charset="0"/>
              </a:rPr>
              <a:t>Leveraging existing EMR, Storm infrastructure</a:t>
            </a:r>
            <a:endParaRPr 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373556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3">
            <a:extLst>
              <a:ext uri="{FF2B5EF4-FFF2-40B4-BE49-F238E27FC236}">
                <a16:creationId xmlns:a16="http://schemas.microsoft.com/office/drawing/2014/main" id="{51C6EDFE-171A-C847-A717-2ADF2FB249D8}"/>
              </a:ext>
            </a:extLst>
          </p:cNvPr>
          <p:cNvSpPr>
            <a:spLocks noGrp="1"/>
          </p:cNvSpPr>
          <p:nvPr>
            <p:ph type="title"/>
          </p:nvPr>
        </p:nvSpPr>
        <p:spPr>
          <a:xfrm>
            <a:off x="147037" y="164851"/>
            <a:ext cx="8385048" cy="353291"/>
          </a:xfrm>
        </p:spPr>
        <p:txBody>
          <a:bodyPr>
            <a:normAutofit/>
          </a:bodyPr>
          <a:lstStyle/>
          <a:p>
            <a:r>
              <a:rPr lang="en-US" sz="2000" b="1" dirty="0">
                <a:latin typeface="Calibri" panose="020F0502020204030204" pitchFamily="34" charset="0"/>
                <a:cs typeface="Calibri" panose="020F0502020204030204" pitchFamily="34" charset="0"/>
              </a:rPr>
              <a:t>Amazon</a:t>
            </a:r>
            <a:r>
              <a:rPr lang="en-US" sz="2000" b="1" dirty="0">
                <a:latin typeface="Calibri" panose="020F0502020204030204" pitchFamily="34" charset="0"/>
                <a:cs typeface="Calibri" panose="020F0502020204030204" pitchFamily="34" charset="0"/>
              </a:rPr>
              <a:t> Kinesis: Key Developer Benefits</a:t>
            </a:r>
            <a:endParaRPr lang="en-US" sz="2000" b="1" dirty="0">
              <a:latin typeface="Calibri" panose="020F0502020204030204" pitchFamily="34" charset="0"/>
              <a:cs typeface="Calibri" panose="020F0502020204030204" pitchFamily="34" charset="0"/>
            </a:endParaRPr>
          </a:p>
        </p:txBody>
      </p:sp>
      <p:sp>
        <p:nvSpPr>
          <p:cNvPr id="32" name="Slide Number Placeholder 1">
            <a:extLst>
              <a:ext uri="{FF2B5EF4-FFF2-40B4-BE49-F238E27FC236}">
                <a16:creationId xmlns:a16="http://schemas.microsoft.com/office/drawing/2014/main" id="{E2939A3B-E9D8-A242-80FE-EA06C8E76B52}"/>
              </a:ext>
            </a:extLst>
          </p:cNvPr>
          <p:cNvSpPr txBox="1">
            <a:spLocks/>
          </p:cNvSpPr>
          <p:nvPr/>
        </p:nvSpPr>
        <p:spPr>
          <a:xfrm>
            <a:off x="384048" y="4800600"/>
            <a:ext cx="228600" cy="155448"/>
          </a:xfrm>
          <a:prstGeom prst="rect">
            <a:avLst/>
          </a:prstGeom>
        </p:spPr>
        <p:txBody>
          <a:bodyPr vert="horz" lIns="0" tIns="0" rIns="0" bIns="0" rtlCol="0" anchor="ctr"/>
          <a:lstStyle>
            <a:defPPr>
              <a:defRPr lang="en-US"/>
            </a:defPPr>
            <a:lvl1pPr marL="0" algn="l" defTabSz="457200" rtl="0" eaLnBrk="1" latinLnBrk="0" hangingPunct="1">
              <a:defRPr sz="900" b="1" kern="120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2AB80A-78BA-6B42-BA0D-B44ACF890F5A}" type="slidenum">
              <a:rPr lang="en-US" smtClean="0"/>
              <a:pPr/>
              <a:t>3</a:t>
            </a:fld>
            <a:endParaRPr lang="en-US" dirty="0"/>
          </a:p>
        </p:txBody>
      </p:sp>
      <p:pic>
        <p:nvPicPr>
          <p:cNvPr id="7" name="Content Placeholder 3"/>
          <p:cNvPicPr>
            <a:picLocks noGrp="1" noChangeAspect="1"/>
          </p:cNvPicPr>
          <p:nvPr>
            <p:ph idx="1"/>
          </p:nvPr>
        </p:nvPicPr>
        <p:blipFill>
          <a:blip r:embed="rId2"/>
          <a:stretch>
            <a:fillRect/>
          </a:stretch>
        </p:blipFill>
        <p:spPr>
          <a:xfrm>
            <a:off x="465329" y="990011"/>
            <a:ext cx="8202168" cy="3317830"/>
          </a:xfrm>
          <a:prstGeom prst="rect">
            <a:avLst/>
          </a:prstGeom>
        </p:spPr>
      </p:pic>
    </p:spTree>
    <p:extLst>
      <p:ext uri="{BB962C8B-B14F-4D97-AF65-F5344CB8AC3E}">
        <p14:creationId xmlns:p14="http://schemas.microsoft.com/office/powerpoint/2010/main" val="11091150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3">
            <a:extLst>
              <a:ext uri="{FF2B5EF4-FFF2-40B4-BE49-F238E27FC236}">
                <a16:creationId xmlns:a16="http://schemas.microsoft.com/office/drawing/2014/main" id="{51C6EDFE-171A-C847-A717-2ADF2FB249D8}"/>
              </a:ext>
            </a:extLst>
          </p:cNvPr>
          <p:cNvSpPr>
            <a:spLocks noGrp="1"/>
          </p:cNvSpPr>
          <p:nvPr>
            <p:ph type="title"/>
          </p:nvPr>
        </p:nvSpPr>
        <p:spPr>
          <a:xfrm>
            <a:off x="194662" y="164851"/>
            <a:ext cx="8187338" cy="353291"/>
          </a:xfrm>
        </p:spPr>
        <p:txBody>
          <a:bodyPr>
            <a:normAutofit/>
          </a:bodyPr>
          <a:lstStyle/>
          <a:p>
            <a:r>
              <a:rPr lang="en-US" sz="2000" b="1" dirty="0">
                <a:latin typeface="Calibri" panose="020F0502020204030204" pitchFamily="34" charset="0"/>
                <a:cs typeface="Calibri" panose="020F0502020204030204" pitchFamily="34" charset="0"/>
              </a:rPr>
              <a:t>Kinesis Stream: Managed ability to capture and store data </a:t>
            </a:r>
            <a:endParaRPr lang="en-US" sz="2000" b="1" dirty="0">
              <a:latin typeface="Calibri" panose="020F0502020204030204" pitchFamily="34" charset="0"/>
              <a:cs typeface="Calibri" panose="020F0502020204030204" pitchFamily="34" charset="0"/>
            </a:endParaRPr>
          </a:p>
        </p:txBody>
      </p:sp>
      <p:sp>
        <p:nvSpPr>
          <p:cNvPr id="32" name="Slide Number Placeholder 1">
            <a:extLst>
              <a:ext uri="{FF2B5EF4-FFF2-40B4-BE49-F238E27FC236}">
                <a16:creationId xmlns:a16="http://schemas.microsoft.com/office/drawing/2014/main" id="{E2939A3B-E9D8-A242-80FE-EA06C8E76B52}"/>
              </a:ext>
            </a:extLst>
          </p:cNvPr>
          <p:cNvSpPr txBox="1">
            <a:spLocks/>
          </p:cNvSpPr>
          <p:nvPr/>
        </p:nvSpPr>
        <p:spPr>
          <a:xfrm>
            <a:off x="384048" y="4800600"/>
            <a:ext cx="228600" cy="155448"/>
          </a:xfrm>
          <a:prstGeom prst="rect">
            <a:avLst/>
          </a:prstGeom>
        </p:spPr>
        <p:txBody>
          <a:bodyPr vert="horz" lIns="0" tIns="0" rIns="0" bIns="0" rtlCol="0" anchor="ctr"/>
          <a:lstStyle>
            <a:defPPr>
              <a:defRPr lang="en-US"/>
            </a:defPPr>
            <a:lvl1pPr marL="0" algn="l" defTabSz="457200" rtl="0" eaLnBrk="1" latinLnBrk="0" hangingPunct="1">
              <a:defRPr sz="900" b="1" kern="120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2AB80A-78BA-6B42-BA0D-B44ACF890F5A}" type="slidenum">
              <a:rPr lang="en-US" smtClean="0"/>
              <a:pPr/>
              <a:t>4</a:t>
            </a:fld>
            <a:endParaRPr lang="en-US" dirty="0"/>
          </a:p>
        </p:txBody>
      </p:sp>
      <p:sp>
        <p:nvSpPr>
          <p:cNvPr id="11" name="Content Placeholder 2"/>
          <p:cNvSpPr>
            <a:spLocks noGrp="1"/>
          </p:cNvSpPr>
          <p:nvPr>
            <p:ph idx="1"/>
          </p:nvPr>
        </p:nvSpPr>
        <p:spPr>
          <a:xfrm>
            <a:off x="326898" y="1397001"/>
            <a:ext cx="3473577" cy="2374900"/>
          </a:xfrm>
        </p:spPr>
        <p:txBody>
          <a:bodyPr>
            <a:normAutofit/>
          </a:bodyPr>
          <a:lstStyle/>
          <a:p>
            <a:pPr marL="285750" indent="-285750">
              <a:buFont typeface="Arial" panose="020B0604020202020204" pitchFamily="34" charset="0"/>
              <a:buChar char="•"/>
            </a:pPr>
            <a:r>
              <a:rPr lang="en-US" sz="1400" dirty="0" smtClean="0">
                <a:latin typeface="Calibri" panose="020F0502020204030204" pitchFamily="34" charset="0"/>
                <a:cs typeface="Calibri" panose="020F0502020204030204" pitchFamily="34" charset="0"/>
              </a:rPr>
              <a:t>Streams are made of Shards </a:t>
            </a:r>
          </a:p>
          <a:p>
            <a:pPr marL="285750" indent="-285750">
              <a:buFont typeface="Arial" panose="020B0604020202020204" pitchFamily="34" charset="0"/>
              <a:buChar char="•"/>
            </a:pPr>
            <a:r>
              <a:rPr lang="en-US" sz="1400" dirty="0" smtClean="0">
                <a:latin typeface="Calibri" panose="020F0502020204030204" pitchFamily="34" charset="0"/>
                <a:cs typeface="Calibri" panose="020F0502020204030204" pitchFamily="34" charset="0"/>
              </a:rPr>
              <a:t>Each Shard ingests data up to 1MB/sec, and up to 1000 TPS </a:t>
            </a:r>
          </a:p>
          <a:p>
            <a:pPr marL="285750" indent="-285750">
              <a:buFont typeface="Arial" panose="020B0604020202020204" pitchFamily="34" charset="0"/>
              <a:buChar char="•"/>
            </a:pPr>
            <a:r>
              <a:rPr lang="en-US" sz="1400" dirty="0" smtClean="0">
                <a:latin typeface="Calibri" panose="020F0502020204030204" pitchFamily="34" charset="0"/>
                <a:cs typeface="Calibri" panose="020F0502020204030204" pitchFamily="34" charset="0"/>
              </a:rPr>
              <a:t>Each Shard emits up to 2 MB/sec</a:t>
            </a:r>
          </a:p>
          <a:p>
            <a:pPr marL="285750" indent="-285750">
              <a:buFont typeface="Arial" panose="020B0604020202020204" pitchFamily="34" charset="0"/>
              <a:buChar char="•"/>
            </a:pPr>
            <a:r>
              <a:rPr lang="en-US" sz="1400" dirty="0" smtClean="0">
                <a:latin typeface="Calibri" panose="020F0502020204030204" pitchFamily="34" charset="0"/>
                <a:cs typeface="Calibri" panose="020F0502020204030204" pitchFamily="34" charset="0"/>
              </a:rPr>
              <a:t>All data is stored for 24 hours </a:t>
            </a:r>
          </a:p>
          <a:p>
            <a:pPr marL="285750" indent="-285750">
              <a:buFont typeface="Arial" panose="020B0604020202020204" pitchFamily="34" charset="0"/>
              <a:buChar char="•"/>
            </a:pPr>
            <a:r>
              <a:rPr lang="en-US" sz="1400" dirty="0" smtClean="0">
                <a:latin typeface="Calibri" panose="020F0502020204030204" pitchFamily="34" charset="0"/>
                <a:cs typeface="Calibri" panose="020F0502020204030204" pitchFamily="34" charset="0"/>
              </a:rPr>
              <a:t>Scale Kinesis streams by adding or </a:t>
            </a:r>
            <a:r>
              <a:rPr lang="en-US" sz="1400" dirty="0" smtClean="0">
                <a:latin typeface="Calibri" panose="020F0502020204030204" pitchFamily="34" charset="0"/>
                <a:cs typeface="Calibri" panose="020F0502020204030204" pitchFamily="34" charset="0"/>
              </a:rPr>
              <a:t>removing </a:t>
            </a:r>
            <a:r>
              <a:rPr lang="en-US" sz="1400" dirty="0" smtClean="0">
                <a:latin typeface="Calibri" panose="020F0502020204030204" pitchFamily="34" charset="0"/>
                <a:cs typeface="Calibri" panose="020F0502020204030204" pitchFamily="34" charset="0"/>
              </a:rPr>
              <a:t>Shards </a:t>
            </a:r>
          </a:p>
          <a:p>
            <a:pPr marL="285750" indent="-285750">
              <a:buFont typeface="Arial" panose="020B0604020202020204" pitchFamily="34" charset="0"/>
              <a:buChar char="•"/>
            </a:pPr>
            <a:r>
              <a:rPr lang="en-US" sz="1400" dirty="0" smtClean="0">
                <a:latin typeface="Calibri" panose="020F0502020204030204" pitchFamily="34" charset="0"/>
                <a:cs typeface="Calibri" panose="020F0502020204030204" pitchFamily="34" charset="0"/>
              </a:rPr>
              <a:t>Replay data inside of 24Hr. Window</a:t>
            </a:r>
          </a:p>
        </p:txBody>
      </p:sp>
      <p:pic>
        <p:nvPicPr>
          <p:cNvPr id="12" name="Picture 11"/>
          <p:cNvPicPr>
            <a:picLocks noChangeAspect="1"/>
          </p:cNvPicPr>
          <p:nvPr/>
        </p:nvPicPr>
        <p:blipFill>
          <a:blip r:embed="rId2"/>
          <a:stretch>
            <a:fillRect/>
          </a:stretch>
        </p:blipFill>
        <p:spPr>
          <a:xfrm>
            <a:off x="3876675" y="1285007"/>
            <a:ext cx="4819650" cy="2537076"/>
          </a:xfrm>
          <a:prstGeom prst="rect">
            <a:avLst/>
          </a:prstGeom>
        </p:spPr>
      </p:pic>
    </p:spTree>
    <p:extLst>
      <p:ext uri="{BB962C8B-B14F-4D97-AF65-F5344CB8AC3E}">
        <p14:creationId xmlns:p14="http://schemas.microsoft.com/office/powerpoint/2010/main" val="11999167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3">
            <a:extLst>
              <a:ext uri="{FF2B5EF4-FFF2-40B4-BE49-F238E27FC236}">
                <a16:creationId xmlns:a16="http://schemas.microsoft.com/office/drawing/2014/main" id="{51C6EDFE-171A-C847-A717-2ADF2FB249D8}"/>
              </a:ext>
            </a:extLst>
          </p:cNvPr>
          <p:cNvSpPr>
            <a:spLocks noGrp="1"/>
          </p:cNvSpPr>
          <p:nvPr>
            <p:ph type="title"/>
          </p:nvPr>
        </p:nvSpPr>
        <p:spPr>
          <a:xfrm>
            <a:off x="147037" y="164851"/>
            <a:ext cx="8385048" cy="353291"/>
          </a:xfrm>
        </p:spPr>
        <p:txBody>
          <a:bodyPr>
            <a:normAutofit/>
          </a:bodyPr>
          <a:lstStyle/>
          <a:p>
            <a:r>
              <a:rPr lang="en-US" sz="2000" b="1" dirty="0">
                <a:latin typeface="Calibri" panose="020F0502020204030204" pitchFamily="34" charset="0"/>
                <a:cs typeface="Calibri" panose="020F0502020204030204" pitchFamily="34" charset="0"/>
              </a:rPr>
              <a:t>Putting Data into Kinesis Simple Put interface to store data in Kinesis </a:t>
            </a:r>
            <a:endParaRPr lang="en-US" sz="2000" b="1" dirty="0">
              <a:latin typeface="Calibri" panose="020F0502020204030204" pitchFamily="34" charset="0"/>
              <a:cs typeface="Calibri" panose="020F0502020204030204" pitchFamily="34" charset="0"/>
            </a:endParaRPr>
          </a:p>
        </p:txBody>
      </p:sp>
      <p:sp>
        <p:nvSpPr>
          <p:cNvPr id="32" name="Slide Number Placeholder 1">
            <a:extLst>
              <a:ext uri="{FF2B5EF4-FFF2-40B4-BE49-F238E27FC236}">
                <a16:creationId xmlns:a16="http://schemas.microsoft.com/office/drawing/2014/main" id="{E2939A3B-E9D8-A242-80FE-EA06C8E76B52}"/>
              </a:ext>
            </a:extLst>
          </p:cNvPr>
          <p:cNvSpPr txBox="1">
            <a:spLocks/>
          </p:cNvSpPr>
          <p:nvPr/>
        </p:nvSpPr>
        <p:spPr>
          <a:xfrm>
            <a:off x="384048" y="4800600"/>
            <a:ext cx="228600" cy="155448"/>
          </a:xfrm>
          <a:prstGeom prst="rect">
            <a:avLst/>
          </a:prstGeom>
        </p:spPr>
        <p:txBody>
          <a:bodyPr vert="horz" lIns="0" tIns="0" rIns="0" bIns="0" rtlCol="0" anchor="ctr"/>
          <a:lstStyle>
            <a:defPPr>
              <a:defRPr lang="en-US"/>
            </a:defPPr>
            <a:lvl1pPr marL="0" algn="l" defTabSz="457200" rtl="0" eaLnBrk="1" latinLnBrk="0" hangingPunct="1">
              <a:defRPr sz="900" b="1" kern="120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2AB80A-78BA-6B42-BA0D-B44ACF890F5A}" type="slidenum">
              <a:rPr lang="en-US" smtClean="0"/>
              <a:pPr/>
              <a:t>5</a:t>
            </a:fld>
            <a:endParaRPr lang="en-US" dirty="0"/>
          </a:p>
        </p:txBody>
      </p:sp>
      <p:sp>
        <p:nvSpPr>
          <p:cNvPr id="28" name="Content Placeholder 2"/>
          <p:cNvSpPr>
            <a:spLocks noGrp="1"/>
          </p:cNvSpPr>
          <p:nvPr>
            <p:ph idx="1"/>
          </p:nvPr>
        </p:nvSpPr>
        <p:spPr>
          <a:xfrm>
            <a:off x="612648" y="1225550"/>
            <a:ext cx="4711827" cy="2212975"/>
          </a:xfrm>
        </p:spPr>
        <p:txBody>
          <a:bodyPr>
            <a:normAutofit/>
          </a:bodyPr>
          <a:lstStyle/>
          <a:p>
            <a:pPr marL="285750" indent="-285750">
              <a:buFont typeface="Arial" panose="020B0604020202020204" pitchFamily="34" charset="0"/>
              <a:buChar char="•"/>
            </a:pPr>
            <a:r>
              <a:rPr lang="en-US" sz="1400" dirty="0" smtClean="0">
                <a:latin typeface="Calibri" panose="020F0502020204030204" pitchFamily="34" charset="0"/>
                <a:cs typeface="Calibri" panose="020F0502020204030204" pitchFamily="34" charset="0"/>
              </a:rPr>
              <a:t>Producers use a PUT call to store data in a Stream </a:t>
            </a:r>
          </a:p>
          <a:p>
            <a:pPr marL="285750" indent="-285750">
              <a:buFont typeface="Arial" panose="020B0604020202020204" pitchFamily="34" charset="0"/>
              <a:buChar char="•"/>
            </a:pPr>
            <a:r>
              <a:rPr lang="en-US" sz="1400" dirty="0" err="1" smtClean="0">
                <a:latin typeface="Calibri" panose="020F0502020204030204" pitchFamily="34" charset="0"/>
                <a:cs typeface="Calibri" panose="020F0502020204030204" pitchFamily="34" charset="0"/>
              </a:rPr>
              <a:t>PutRecord</a:t>
            </a:r>
            <a:r>
              <a:rPr lang="en-US" sz="1400" dirty="0" smtClean="0">
                <a:latin typeface="Calibri" panose="020F0502020204030204" pitchFamily="34" charset="0"/>
                <a:cs typeface="Calibri" panose="020F0502020204030204" pitchFamily="34" charset="0"/>
              </a:rPr>
              <a:t> {Data, </a:t>
            </a:r>
            <a:r>
              <a:rPr lang="en-US" sz="1400" dirty="0" err="1" smtClean="0">
                <a:latin typeface="Calibri" panose="020F0502020204030204" pitchFamily="34" charset="0"/>
                <a:cs typeface="Calibri" panose="020F0502020204030204" pitchFamily="34" charset="0"/>
              </a:rPr>
              <a:t>PartitionKey</a:t>
            </a:r>
            <a:r>
              <a:rPr lang="en-US" sz="1400" dirty="0" smtClean="0">
                <a:latin typeface="Calibri" panose="020F0502020204030204" pitchFamily="34" charset="0"/>
                <a:cs typeface="Calibri" panose="020F0502020204030204" pitchFamily="34" charset="0"/>
              </a:rPr>
              <a:t>, </a:t>
            </a:r>
            <a:r>
              <a:rPr lang="en-US" sz="1400" dirty="0" err="1" smtClean="0">
                <a:latin typeface="Calibri" panose="020F0502020204030204" pitchFamily="34" charset="0"/>
                <a:cs typeface="Calibri" panose="020F0502020204030204" pitchFamily="34" charset="0"/>
              </a:rPr>
              <a:t>StreamName</a:t>
            </a:r>
            <a:r>
              <a:rPr lang="en-US" sz="1400" dirty="0" smtClean="0">
                <a:latin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en-US" sz="1400" dirty="0" smtClean="0">
                <a:latin typeface="Calibri" panose="020F0502020204030204" pitchFamily="34" charset="0"/>
                <a:cs typeface="Calibri" panose="020F0502020204030204" pitchFamily="34" charset="0"/>
              </a:rPr>
              <a:t>A Partition Key is supplied by producer and used to distribute the PUTs across Shards </a:t>
            </a:r>
          </a:p>
          <a:p>
            <a:pPr marL="285750" indent="-285750">
              <a:buFont typeface="Arial" panose="020B0604020202020204" pitchFamily="34" charset="0"/>
              <a:buChar char="•"/>
            </a:pPr>
            <a:r>
              <a:rPr lang="en-US" sz="1400" dirty="0" smtClean="0">
                <a:latin typeface="Calibri" panose="020F0502020204030204" pitchFamily="34" charset="0"/>
                <a:cs typeface="Calibri" panose="020F0502020204030204" pitchFamily="34" charset="0"/>
              </a:rPr>
              <a:t>Kinesis MD5 hashes supplied partition key over the hash key range of a Shard </a:t>
            </a:r>
          </a:p>
          <a:p>
            <a:pPr marL="285750" indent="-285750">
              <a:buFont typeface="Arial" panose="020B0604020202020204" pitchFamily="34" charset="0"/>
              <a:buChar char="•"/>
            </a:pPr>
            <a:r>
              <a:rPr lang="en-US" sz="1400" dirty="0" smtClean="0">
                <a:latin typeface="Calibri" panose="020F0502020204030204" pitchFamily="34" charset="0"/>
                <a:cs typeface="Calibri" panose="020F0502020204030204" pitchFamily="34" charset="0"/>
              </a:rPr>
              <a:t>A unique Sequence # is returned to the Producer upon a successful PUT call </a:t>
            </a:r>
            <a:endParaRPr lang="en-US" sz="1400" dirty="0">
              <a:latin typeface="Calibri" panose="020F0502020204030204" pitchFamily="34" charset="0"/>
              <a:cs typeface="Calibri" panose="020F0502020204030204" pitchFamily="34" charset="0"/>
            </a:endParaRPr>
          </a:p>
        </p:txBody>
      </p:sp>
      <p:pic>
        <p:nvPicPr>
          <p:cNvPr id="29" name="Picture 28"/>
          <p:cNvPicPr>
            <a:picLocks noChangeAspect="1"/>
          </p:cNvPicPr>
          <p:nvPr/>
        </p:nvPicPr>
        <p:blipFill>
          <a:blip r:embed="rId2"/>
          <a:stretch>
            <a:fillRect/>
          </a:stretch>
        </p:blipFill>
        <p:spPr>
          <a:xfrm>
            <a:off x="5495926" y="1025834"/>
            <a:ext cx="3219450" cy="3379092"/>
          </a:xfrm>
          <a:prstGeom prst="rect">
            <a:avLst/>
          </a:prstGeom>
        </p:spPr>
      </p:pic>
    </p:spTree>
    <p:extLst>
      <p:ext uri="{BB962C8B-B14F-4D97-AF65-F5344CB8AC3E}">
        <p14:creationId xmlns:p14="http://schemas.microsoft.com/office/powerpoint/2010/main" val="26065280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3">
            <a:extLst>
              <a:ext uri="{FF2B5EF4-FFF2-40B4-BE49-F238E27FC236}">
                <a16:creationId xmlns:a16="http://schemas.microsoft.com/office/drawing/2014/main" id="{51C6EDFE-171A-C847-A717-2ADF2FB249D8}"/>
              </a:ext>
            </a:extLst>
          </p:cNvPr>
          <p:cNvSpPr>
            <a:spLocks noGrp="1"/>
          </p:cNvSpPr>
          <p:nvPr>
            <p:ph type="title"/>
          </p:nvPr>
        </p:nvSpPr>
        <p:spPr>
          <a:xfrm>
            <a:off x="147037" y="164851"/>
            <a:ext cx="8385048" cy="353291"/>
          </a:xfrm>
        </p:spPr>
        <p:txBody>
          <a:bodyPr>
            <a:normAutofit/>
          </a:bodyPr>
          <a:lstStyle/>
          <a:p>
            <a:r>
              <a:rPr lang="en-US" sz="2000" b="1" dirty="0">
                <a:latin typeface="Calibri" panose="020F0502020204030204" pitchFamily="34" charset="0"/>
                <a:cs typeface="Calibri" panose="020F0502020204030204" pitchFamily="34" charset="0"/>
              </a:rPr>
              <a:t>Creating and Sizing a Kinesis Stream</a:t>
            </a:r>
            <a:endParaRPr lang="en-US" sz="2000" b="1" dirty="0">
              <a:latin typeface="Calibri" panose="020F0502020204030204" pitchFamily="34" charset="0"/>
              <a:cs typeface="Calibri" panose="020F0502020204030204" pitchFamily="34" charset="0"/>
            </a:endParaRPr>
          </a:p>
        </p:txBody>
      </p:sp>
      <p:sp>
        <p:nvSpPr>
          <p:cNvPr id="32" name="Slide Number Placeholder 1">
            <a:extLst>
              <a:ext uri="{FF2B5EF4-FFF2-40B4-BE49-F238E27FC236}">
                <a16:creationId xmlns:a16="http://schemas.microsoft.com/office/drawing/2014/main" id="{E2939A3B-E9D8-A242-80FE-EA06C8E76B52}"/>
              </a:ext>
            </a:extLst>
          </p:cNvPr>
          <p:cNvSpPr txBox="1">
            <a:spLocks/>
          </p:cNvSpPr>
          <p:nvPr/>
        </p:nvSpPr>
        <p:spPr>
          <a:xfrm>
            <a:off x="384048" y="4800600"/>
            <a:ext cx="228600" cy="155448"/>
          </a:xfrm>
          <a:prstGeom prst="rect">
            <a:avLst/>
          </a:prstGeom>
        </p:spPr>
        <p:txBody>
          <a:bodyPr vert="horz" lIns="0" tIns="0" rIns="0" bIns="0" rtlCol="0" anchor="ctr"/>
          <a:lstStyle>
            <a:defPPr>
              <a:defRPr lang="en-US"/>
            </a:defPPr>
            <a:lvl1pPr marL="0" algn="l" defTabSz="457200" rtl="0" eaLnBrk="1" latinLnBrk="0" hangingPunct="1">
              <a:defRPr sz="900" b="1" kern="120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2AB80A-78BA-6B42-BA0D-B44ACF890F5A}" type="slidenum">
              <a:rPr lang="en-US" smtClean="0"/>
              <a:pPr/>
              <a:t>6</a:t>
            </a:fld>
            <a:endParaRPr lang="en-US" dirty="0"/>
          </a:p>
        </p:txBody>
      </p:sp>
      <p:pic>
        <p:nvPicPr>
          <p:cNvPr id="16" name="Content Placeholder 3"/>
          <p:cNvPicPr>
            <a:picLocks noGrp="1" noChangeAspect="1"/>
          </p:cNvPicPr>
          <p:nvPr>
            <p:ph idx="1"/>
          </p:nvPr>
        </p:nvPicPr>
        <p:blipFill>
          <a:blip r:embed="rId2"/>
          <a:stretch>
            <a:fillRect/>
          </a:stretch>
        </p:blipFill>
        <p:spPr>
          <a:xfrm>
            <a:off x="593598" y="720358"/>
            <a:ext cx="7912227" cy="3872475"/>
          </a:xfrm>
          <a:prstGeom prst="rect">
            <a:avLst/>
          </a:prstGeom>
        </p:spPr>
      </p:pic>
    </p:spTree>
    <p:extLst>
      <p:ext uri="{BB962C8B-B14F-4D97-AF65-F5344CB8AC3E}">
        <p14:creationId xmlns:p14="http://schemas.microsoft.com/office/powerpoint/2010/main" val="27297968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3">
            <a:extLst>
              <a:ext uri="{FF2B5EF4-FFF2-40B4-BE49-F238E27FC236}">
                <a16:creationId xmlns:a16="http://schemas.microsoft.com/office/drawing/2014/main" id="{51C6EDFE-171A-C847-A717-2ADF2FB249D8}"/>
              </a:ext>
            </a:extLst>
          </p:cNvPr>
          <p:cNvSpPr>
            <a:spLocks noGrp="1"/>
          </p:cNvSpPr>
          <p:nvPr>
            <p:ph type="title"/>
          </p:nvPr>
        </p:nvSpPr>
        <p:spPr>
          <a:xfrm>
            <a:off x="147037" y="164851"/>
            <a:ext cx="8385048" cy="353291"/>
          </a:xfrm>
        </p:spPr>
        <p:txBody>
          <a:bodyPr>
            <a:normAutofit/>
          </a:bodyPr>
          <a:lstStyle/>
          <a:p>
            <a:r>
              <a:rPr lang="en-US" sz="2000" b="1" dirty="0">
                <a:latin typeface="Calibri" panose="020F0502020204030204" pitchFamily="34" charset="0"/>
                <a:cs typeface="Calibri" panose="020F0502020204030204" pitchFamily="34" charset="0"/>
              </a:rPr>
              <a:t>Sending &amp; Reading Data from Kinesis Streams </a:t>
            </a:r>
            <a:endParaRPr lang="en-US" sz="2000" b="1" dirty="0">
              <a:latin typeface="Calibri" panose="020F0502020204030204" pitchFamily="34" charset="0"/>
              <a:cs typeface="Calibri" panose="020F0502020204030204" pitchFamily="34" charset="0"/>
            </a:endParaRPr>
          </a:p>
        </p:txBody>
      </p:sp>
      <p:sp>
        <p:nvSpPr>
          <p:cNvPr id="32" name="Slide Number Placeholder 1">
            <a:extLst>
              <a:ext uri="{FF2B5EF4-FFF2-40B4-BE49-F238E27FC236}">
                <a16:creationId xmlns:a16="http://schemas.microsoft.com/office/drawing/2014/main" id="{E2939A3B-E9D8-A242-80FE-EA06C8E76B52}"/>
              </a:ext>
            </a:extLst>
          </p:cNvPr>
          <p:cNvSpPr txBox="1">
            <a:spLocks/>
          </p:cNvSpPr>
          <p:nvPr/>
        </p:nvSpPr>
        <p:spPr>
          <a:xfrm>
            <a:off x="384048" y="4800600"/>
            <a:ext cx="228600" cy="155448"/>
          </a:xfrm>
          <a:prstGeom prst="rect">
            <a:avLst/>
          </a:prstGeom>
        </p:spPr>
        <p:txBody>
          <a:bodyPr vert="horz" lIns="0" tIns="0" rIns="0" bIns="0" rtlCol="0" anchor="ctr"/>
          <a:lstStyle>
            <a:defPPr>
              <a:defRPr lang="en-US"/>
            </a:defPPr>
            <a:lvl1pPr marL="0" algn="l" defTabSz="457200" rtl="0" eaLnBrk="1" latinLnBrk="0" hangingPunct="1">
              <a:defRPr sz="900" b="1" kern="120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2AB80A-78BA-6B42-BA0D-B44ACF890F5A}" type="slidenum">
              <a:rPr lang="en-US" smtClean="0"/>
              <a:pPr/>
              <a:t>7</a:t>
            </a:fld>
            <a:endParaRPr lang="en-US" dirty="0"/>
          </a:p>
        </p:txBody>
      </p:sp>
      <p:pic>
        <p:nvPicPr>
          <p:cNvPr id="6" name="Content Placeholder 3"/>
          <p:cNvPicPr>
            <a:picLocks noGrp="1" noChangeAspect="1"/>
          </p:cNvPicPr>
          <p:nvPr>
            <p:ph idx="1"/>
          </p:nvPr>
        </p:nvPicPr>
        <p:blipFill>
          <a:blip r:embed="rId2"/>
          <a:stretch>
            <a:fillRect/>
          </a:stretch>
        </p:blipFill>
        <p:spPr>
          <a:xfrm>
            <a:off x="382144" y="886984"/>
            <a:ext cx="8377527" cy="3552214"/>
          </a:xfrm>
          <a:prstGeom prst="rect">
            <a:avLst/>
          </a:prstGeom>
        </p:spPr>
      </p:pic>
    </p:spTree>
    <p:extLst>
      <p:ext uri="{BB962C8B-B14F-4D97-AF65-F5344CB8AC3E}">
        <p14:creationId xmlns:p14="http://schemas.microsoft.com/office/powerpoint/2010/main" val="9566618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3">
            <a:extLst>
              <a:ext uri="{FF2B5EF4-FFF2-40B4-BE49-F238E27FC236}">
                <a16:creationId xmlns:a16="http://schemas.microsoft.com/office/drawing/2014/main" id="{51C6EDFE-171A-C847-A717-2ADF2FB249D8}"/>
              </a:ext>
            </a:extLst>
          </p:cNvPr>
          <p:cNvSpPr>
            <a:spLocks noGrp="1"/>
          </p:cNvSpPr>
          <p:nvPr>
            <p:ph type="title"/>
          </p:nvPr>
        </p:nvSpPr>
        <p:spPr>
          <a:xfrm>
            <a:off x="147037" y="164851"/>
            <a:ext cx="8385048" cy="353291"/>
          </a:xfrm>
        </p:spPr>
        <p:txBody>
          <a:bodyPr>
            <a:normAutofit/>
          </a:bodyPr>
          <a:lstStyle/>
          <a:p>
            <a:r>
              <a:rPr lang="en-US" sz="2000" b="1" dirty="0">
                <a:latin typeface="Calibri" panose="020F0502020204030204" pitchFamily="34" charset="0"/>
                <a:cs typeface="Calibri" panose="020F0502020204030204" pitchFamily="34" charset="0"/>
              </a:rPr>
              <a:t>Amazon Kinesis Data Streams</a:t>
            </a:r>
            <a:endParaRPr lang="en-US" sz="2000" b="1" dirty="0">
              <a:latin typeface="Calibri" panose="020F0502020204030204" pitchFamily="34" charset="0"/>
              <a:cs typeface="Calibri" panose="020F0502020204030204" pitchFamily="34" charset="0"/>
            </a:endParaRPr>
          </a:p>
        </p:txBody>
      </p:sp>
      <p:sp>
        <p:nvSpPr>
          <p:cNvPr id="32" name="Slide Number Placeholder 1">
            <a:extLst>
              <a:ext uri="{FF2B5EF4-FFF2-40B4-BE49-F238E27FC236}">
                <a16:creationId xmlns:a16="http://schemas.microsoft.com/office/drawing/2014/main" id="{E2939A3B-E9D8-A242-80FE-EA06C8E76B52}"/>
              </a:ext>
            </a:extLst>
          </p:cNvPr>
          <p:cNvSpPr txBox="1">
            <a:spLocks/>
          </p:cNvSpPr>
          <p:nvPr/>
        </p:nvSpPr>
        <p:spPr>
          <a:xfrm>
            <a:off x="384048" y="4800600"/>
            <a:ext cx="228600" cy="155448"/>
          </a:xfrm>
          <a:prstGeom prst="rect">
            <a:avLst/>
          </a:prstGeom>
        </p:spPr>
        <p:txBody>
          <a:bodyPr vert="horz" lIns="0" tIns="0" rIns="0" bIns="0" rtlCol="0" anchor="ctr"/>
          <a:lstStyle>
            <a:defPPr>
              <a:defRPr lang="en-US"/>
            </a:defPPr>
            <a:lvl1pPr marL="0" algn="l" defTabSz="457200" rtl="0" eaLnBrk="1" latinLnBrk="0" hangingPunct="1">
              <a:defRPr sz="900" b="1" kern="120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2AB80A-78BA-6B42-BA0D-B44ACF890F5A}" type="slidenum">
              <a:rPr lang="en-US" smtClean="0"/>
              <a:pPr/>
              <a:t>8</a:t>
            </a:fld>
            <a:endParaRPr lang="en-US" dirty="0"/>
          </a:p>
        </p:txBody>
      </p:sp>
      <p:sp>
        <p:nvSpPr>
          <p:cNvPr id="8" name="Content Placeholder 2"/>
          <p:cNvSpPr>
            <a:spLocks noGrp="1"/>
          </p:cNvSpPr>
          <p:nvPr>
            <p:ph idx="1"/>
          </p:nvPr>
        </p:nvSpPr>
        <p:spPr>
          <a:xfrm>
            <a:off x="717424" y="1006475"/>
            <a:ext cx="7474076" cy="2794000"/>
          </a:xfrm>
        </p:spPr>
        <p:txBody>
          <a:bodyPr>
            <a:normAutofit/>
          </a:bodyPr>
          <a:lstStyle/>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Amazon Kinesis Data Streams (KDS) is a massively scalable and durable real-time data streaming service. </a:t>
            </a:r>
            <a:endParaRPr lang="en-US" dirty="0" smtClean="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dirty="0" smtClean="0">
                <a:latin typeface="Calibri" panose="020F0502020204030204" pitchFamily="34" charset="0"/>
                <a:cs typeface="Calibri" panose="020F0502020204030204" pitchFamily="34" charset="0"/>
              </a:rPr>
              <a:t>KDS </a:t>
            </a:r>
            <a:r>
              <a:rPr lang="en-US" dirty="0">
                <a:latin typeface="Calibri" panose="020F0502020204030204" pitchFamily="34" charset="0"/>
                <a:cs typeface="Calibri" panose="020F0502020204030204" pitchFamily="34" charset="0"/>
              </a:rPr>
              <a:t>can continuously capture gigabytes of data per second from hundreds of thousands of sources such as website clickstreams, database event streams, financial transactions, social media feeds, IT logs, and location-tracking events. </a:t>
            </a:r>
            <a:endParaRPr lang="en-US" dirty="0" smtClean="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dirty="0" smtClean="0">
                <a:latin typeface="Calibri" panose="020F0502020204030204" pitchFamily="34" charset="0"/>
                <a:cs typeface="Calibri" panose="020F0502020204030204" pitchFamily="34" charset="0"/>
              </a:rPr>
              <a:t>The </a:t>
            </a:r>
            <a:r>
              <a:rPr lang="en-US" dirty="0">
                <a:latin typeface="Calibri" panose="020F0502020204030204" pitchFamily="34" charset="0"/>
                <a:cs typeface="Calibri" panose="020F0502020204030204" pitchFamily="34" charset="0"/>
              </a:rPr>
              <a:t>data collected is available in milliseconds to enable real-time analytics use cases such as real-time dashboards, real-time anomaly detection, dynamic pricing, and more.</a:t>
            </a:r>
          </a:p>
        </p:txBody>
      </p:sp>
    </p:spTree>
    <p:extLst>
      <p:ext uri="{BB962C8B-B14F-4D97-AF65-F5344CB8AC3E}">
        <p14:creationId xmlns:p14="http://schemas.microsoft.com/office/powerpoint/2010/main" val="7775995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3">
            <a:extLst>
              <a:ext uri="{FF2B5EF4-FFF2-40B4-BE49-F238E27FC236}">
                <a16:creationId xmlns:a16="http://schemas.microsoft.com/office/drawing/2014/main" id="{51C6EDFE-171A-C847-A717-2ADF2FB249D8}"/>
              </a:ext>
            </a:extLst>
          </p:cNvPr>
          <p:cNvSpPr>
            <a:spLocks noGrp="1"/>
          </p:cNvSpPr>
          <p:nvPr>
            <p:ph type="title"/>
          </p:nvPr>
        </p:nvSpPr>
        <p:spPr>
          <a:xfrm>
            <a:off x="147037" y="164851"/>
            <a:ext cx="8385048" cy="353291"/>
          </a:xfrm>
        </p:spPr>
        <p:txBody>
          <a:bodyPr>
            <a:normAutofit/>
          </a:bodyPr>
          <a:lstStyle/>
          <a:p>
            <a:r>
              <a:rPr lang="en-US" sz="2000" b="1" dirty="0">
                <a:latin typeface="Calibri" panose="020F0502020204030204" pitchFamily="34" charset="0"/>
                <a:cs typeface="Calibri" panose="020F0502020204030204" pitchFamily="34" charset="0"/>
              </a:rPr>
              <a:t>How it works</a:t>
            </a:r>
            <a:endParaRPr lang="en-US" sz="2000" b="1" dirty="0">
              <a:latin typeface="Calibri" panose="020F0502020204030204" pitchFamily="34" charset="0"/>
              <a:cs typeface="Calibri" panose="020F0502020204030204" pitchFamily="34" charset="0"/>
            </a:endParaRPr>
          </a:p>
        </p:txBody>
      </p:sp>
      <p:sp>
        <p:nvSpPr>
          <p:cNvPr id="32" name="Slide Number Placeholder 1">
            <a:extLst>
              <a:ext uri="{FF2B5EF4-FFF2-40B4-BE49-F238E27FC236}">
                <a16:creationId xmlns:a16="http://schemas.microsoft.com/office/drawing/2014/main" id="{E2939A3B-E9D8-A242-80FE-EA06C8E76B52}"/>
              </a:ext>
            </a:extLst>
          </p:cNvPr>
          <p:cNvSpPr txBox="1">
            <a:spLocks/>
          </p:cNvSpPr>
          <p:nvPr/>
        </p:nvSpPr>
        <p:spPr>
          <a:xfrm>
            <a:off x="384048" y="4800600"/>
            <a:ext cx="228600" cy="155448"/>
          </a:xfrm>
          <a:prstGeom prst="rect">
            <a:avLst/>
          </a:prstGeom>
        </p:spPr>
        <p:txBody>
          <a:bodyPr vert="horz" lIns="0" tIns="0" rIns="0" bIns="0" rtlCol="0" anchor="ctr"/>
          <a:lstStyle>
            <a:defPPr>
              <a:defRPr lang="en-US"/>
            </a:defPPr>
            <a:lvl1pPr marL="0" algn="l" defTabSz="457200" rtl="0" eaLnBrk="1" latinLnBrk="0" hangingPunct="1">
              <a:defRPr sz="900" b="1" kern="120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2AB80A-78BA-6B42-BA0D-B44ACF890F5A}" type="slidenum">
              <a:rPr lang="en-US" smtClean="0"/>
              <a:pPr/>
              <a:t>9</a:t>
            </a:fld>
            <a:endParaRPr lang="en-US" dirty="0"/>
          </a:p>
        </p:txBody>
      </p:sp>
      <p:pic>
        <p:nvPicPr>
          <p:cNvPr id="5" name="Picture 2" descr="product-page-diagram_Amazon-Kinesis-Data-Stream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0723" y="830262"/>
            <a:ext cx="8217027" cy="3701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469198"/>
      </p:ext>
    </p:extLst>
  </p:cSld>
  <p:clrMapOvr>
    <a:masterClrMapping/>
  </p:clrMapOvr>
  <p:timing>
    <p:tnLst>
      <p:par>
        <p:cTn id="1" dur="indefinite" restart="never" nodeType="tmRoot"/>
      </p:par>
    </p:tnLst>
  </p:timing>
</p:sld>
</file>

<file path=ppt/theme/theme1.xml><?xml version="1.0" encoding="utf-8"?>
<a:theme xmlns:a="http://schemas.openxmlformats.org/drawingml/2006/main" name="Cognizant">
  <a:themeElements>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_PPT_16x9_v04-06" id="{07F9BE1E-0522-42D8-9333-DC19B728C440}" vid="{5949420C-BBAE-4883-A571-88D4306A1FAE}"/>
    </a:ext>
  </a:extLst>
</a:theme>
</file>

<file path=ppt/theme/theme2.xml><?xml version="1.0" encoding="utf-8"?>
<a:theme xmlns:a="http://schemas.openxmlformats.org/drawingml/2006/main" name="1_Cognizant">
  <a:themeElements>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_PPT_16x9_v04-06" id="{07F9BE1E-0522-42D8-9333-DC19B728C440}" vid="{5949420C-BBAE-4883-A571-88D4306A1FA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cog_PPT_16x9_180722-2</Template>
  <TotalTime>12036</TotalTime>
  <Words>997</Words>
  <Application>Microsoft Office PowerPoint</Application>
  <PresentationFormat>On-screen Show (16:9)</PresentationFormat>
  <Paragraphs>101</Paragraphs>
  <Slides>18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Arial</vt:lpstr>
      <vt:lpstr>Calibri</vt:lpstr>
      <vt:lpstr>Courier New</vt:lpstr>
      <vt:lpstr>Verdana</vt:lpstr>
      <vt:lpstr>Wingdings</vt:lpstr>
      <vt:lpstr>Cognizant</vt:lpstr>
      <vt:lpstr>1_Cognizant</vt:lpstr>
      <vt:lpstr>Amazon Kinesis</vt:lpstr>
      <vt:lpstr>Amazon Kinesis Managed Service for Streaming Data Ingestion &amp; Processing</vt:lpstr>
      <vt:lpstr>Amazon Kinesis: Key Developer Benefits</vt:lpstr>
      <vt:lpstr>Kinesis Stream: Managed ability to capture and store data </vt:lpstr>
      <vt:lpstr>Putting Data into Kinesis Simple Put interface to store data in Kinesis </vt:lpstr>
      <vt:lpstr>Creating and Sizing a Kinesis Stream</vt:lpstr>
      <vt:lpstr>Sending &amp; Reading Data from Kinesis Streams </vt:lpstr>
      <vt:lpstr>Amazon Kinesis Data Streams</vt:lpstr>
      <vt:lpstr>How it works</vt:lpstr>
      <vt:lpstr>Creating a Stream</vt:lpstr>
      <vt:lpstr>Kinesis Data Streams Producers</vt:lpstr>
      <vt:lpstr>Kinesis Data Streams Consumers</vt:lpstr>
      <vt:lpstr>Kinesis Data Streams High-Level Architecture</vt:lpstr>
      <vt:lpstr>Perform Basic Kinesis Data Stream Operations Using the AWS CLI</vt:lpstr>
      <vt:lpstr>Perform Basic Kinesis Data Stream Operations Using the AWS CLI</vt:lpstr>
      <vt:lpstr>Amazon Kinesis Data Firehose</vt:lpstr>
      <vt:lpstr>How it works</vt:lpstr>
      <vt:lpstr>PowerPoint Presentation</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Cognizant PowerPoint Template</dc:title>
  <dc:creator>Ray, Partho (Cognizant)</dc:creator>
  <cp:lastModifiedBy>Varadarajan, Arivan (Cognizant)</cp:lastModifiedBy>
  <cp:revision>416</cp:revision>
  <cp:lastPrinted>2018-08-21T14:17:23Z</cp:lastPrinted>
  <dcterms:created xsi:type="dcterms:W3CDTF">2018-07-26T09:52:20Z</dcterms:created>
  <dcterms:modified xsi:type="dcterms:W3CDTF">2020-02-04T06:04:43Z</dcterms:modified>
</cp:coreProperties>
</file>