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Lst>
  <p:notesMasterIdLst>
    <p:notesMasterId r:id="rId20"/>
  </p:notesMasterIdLst>
  <p:handoutMasterIdLst>
    <p:handoutMasterId r:id="rId21"/>
  </p:handoutMasterIdLst>
  <p:sldIdLst>
    <p:sldId id="256" r:id="rId5"/>
    <p:sldId id="297" r:id="rId6"/>
    <p:sldId id="323" r:id="rId7"/>
    <p:sldId id="339" r:id="rId8"/>
    <p:sldId id="327" r:id="rId9"/>
    <p:sldId id="338" r:id="rId10"/>
    <p:sldId id="340" r:id="rId11"/>
    <p:sldId id="337" r:id="rId12"/>
    <p:sldId id="341" r:id="rId13"/>
    <p:sldId id="342" r:id="rId14"/>
    <p:sldId id="343" r:id="rId15"/>
    <p:sldId id="344" r:id="rId16"/>
    <p:sldId id="331" r:id="rId17"/>
    <p:sldId id="334" r:id="rId18"/>
    <p:sldId id="27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33A"/>
    <a:srgbClr val="FF8F1C"/>
    <a:srgbClr val="840B55"/>
    <a:srgbClr val="C800A1"/>
    <a:srgbClr val="3C1053"/>
    <a:srgbClr val="5C068C"/>
    <a:srgbClr val="5C338C"/>
    <a:srgbClr val="3972FF"/>
    <a:srgbClr val="6BB445"/>
    <a:srgbClr val="4CB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2" autoAdjust="0"/>
    <p:restoredTop sz="94613"/>
  </p:normalViewPr>
  <p:slideViewPr>
    <p:cSldViewPr snapToGrid="0">
      <p:cViewPr varScale="1">
        <p:scale>
          <a:sx n="97" d="100"/>
          <a:sy n="97" d="100"/>
        </p:scale>
        <p:origin x="648" y="78"/>
      </p:cViewPr>
      <p:guideLst>
        <p:guide orient="horz" pos="1620"/>
        <p:guide pos="2880"/>
      </p:guideLst>
    </p:cSldViewPr>
  </p:slideViewPr>
  <p:notesTextViewPr>
    <p:cViewPr>
      <p:scale>
        <a:sx n="3" d="2"/>
        <a:sy n="3" d="2"/>
      </p:scale>
      <p:origin x="0" y="0"/>
    </p:cViewPr>
  </p:notesTextViewPr>
  <p:sorterViewPr>
    <p:cViewPr>
      <p:scale>
        <a:sx n="100" d="100"/>
        <a:sy n="100" d="100"/>
      </p:scale>
      <p:origin x="0" y="-609"/>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har, Samvel" userId="05309fce-8ec1-4d40-96c5-64c608292501" providerId="ADAL" clId="{7BDF8B07-59D6-40FA-A298-EA4419F33267}"/>
    <pc:docChg chg="undo custSel addSld delSld modSld sldOrd">
      <pc:chgData name="Manohar, Samvel" userId="05309fce-8ec1-4d40-96c5-64c608292501" providerId="ADAL" clId="{7BDF8B07-59D6-40FA-A298-EA4419F33267}" dt="2018-09-06T13:56:39.256" v="1532"/>
      <pc:docMkLst>
        <pc:docMk/>
      </pc:docMkLst>
      <pc:sldChg chg="add del">
        <pc:chgData name="Manohar, Samvel" userId="05309fce-8ec1-4d40-96c5-64c608292501" providerId="ADAL" clId="{7BDF8B07-59D6-40FA-A298-EA4419F33267}" dt="2018-09-06T13:56:39.256" v="1532"/>
        <pc:sldMkLst>
          <pc:docMk/>
          <pc:sldMk cId="1784034382" sldId="270"/>
        </pc:sldMkLst>
      </pc:sldChg>
      <pc:sldChg chg="addSp modSp">
        <pc:chgData name="Manohar, Samvel" userId="05309fce-8ec1-4d40-96c5-64c608292501" providerId="ADAL" clId="{7BDF8B07-59D6-40FA-A298-EA4419F33267}" dt="2018-09-01T18:22:51.094" v="1075" actId="1076"/>
        <pc:sldMkLst>
          <pc:docMk/>
          <pc:sldMk cId="1377220197" sldId="297"/>
        </pc:sldMkLst>
        <pc:spChg chg="mod">
          <ac:chgData name="Manohar, Samvel" userId="05309fce-8ec1-4d40-96c5-64c608292501" providerId="ADAL" clId="{7BDF8B07-59D6-40FA-A298-EA4419F33267}" dt="2018-08-31T19:05:31.663" v="571" actId="20577"/>
          <ac:spMkLst>
            <pc:docMk/>
            <pc:sldMk cId="1377220197" sldId="297"/>
            <ac:spMk id="5" creationId="{5078B818-BB22-4495-BA4F-59EFA97C1B27}"/>
          </ac:spMkLst>
        </pc:spChg>
        <pc:picChg chg="add mod">
          <ac:chgData name="Manohar, Samvel" userId="05309fce-8ec1-4d40-96c5-64c608292501" providerId="ADAL" clId="{7BDF8B07-59D6-40FA-A298-EA4419F33267}" dt="2018-08-30T16:42:01.054" v="346" actId="1076"/>
          <ac:picMkLst>
            <pc:docMk/>
            <pc:sldMk cId="1377220197" sldId="297"/>
            <ac:picMk id="7" creationId="{7C22FC6E-9753-4AA2-BE62-AFB7F010CFB7}"/>
          </ac:picMkLst>
        </pc:picChg>
        <pc:picChg chg="add mod">
          <ac:chgData name="Manohar, Samvel" userId="05309fce-8ec1-4d40-96c5-64c608292501" providerId="ADAL" clId="{7BDF8B07-59D6-40FA-A298-EA4419F33267}" dt="2018-08-31T19:05:43.369" v="574" actId="1076"/>
          <ac:picMkLst>
            <pc:docMk/>
            <pc:sldMk cId="1377220197" sldId="297"/>
            <ac:picMk id="8" creationId="{998767FE-FA35-4D42-8FB2-4AE1249F75A6}"/>
          </ac:picMkLst>
        </pc:picChg>
        <pc:picChg chg="add mod">
          <ac:chgData name="Manohar, Samvel" userId="05309fce-8ec1-4d40-96c5-64c608292501" providerId="ADAL" clId="{7BDF8B07-59D6-40FA-A298-EA4419F33267}" dt="2018-09-01T18:22:51.094" v="1075" actId="1076"/>
          <ac:picMkLst>
            <pc:docMk/>
            <pc:sldMk cId="1377220197" sldId="297"/>
            <ac:picMk id="9" creationId="{B039566C-7C9A-4608-9E0E-9067303CF1A7}"/>
          </ac:picMkLst>
        </pc:picChg>
        <pc:picChg chg="add mod">
          <ac:chgData name="Manohar, Samvel" userId="05309fce-8ec1-4d40-96c5-64c608292501" providerId="ADAL" clId="{7BDF8B07-59D6-40FA-A298-EA4419F33267}" dt="2018-09-01T18:22:48.198" v="1074" actId="1076"/>
          <ac:picMkLst>
            <pc:docMk/>
            <pc:sldMk cId="1377220197" sldId="297"/>
            <ac:picMk id="10" creationId="{3B7BCF6C-BD9E-488B-824C-4D780DA93C6A}"/>
          </ac:picMkLst>
        </pc:picChg>
      </pc:sldChg>
      <pc:sldChg chg="addSp delSp modSp ord">
        <pc:chgData name="Manohar, Samvel" userId="05309fce-8ec1-4d40-96c5-64c608292501" providerId="ADAL" clId="{7BDF8B07-59D6-40FA-A298-EA4419F33267}" dt="2018-09-01T19:23:43.390" v="1086" actId="1076"/>
        <pc:sldMkLst>
          <pc:docMk/>
          <pc:sldMk cId="3284578251" sldId="298"/>
        </pc:sldMkLst>
        <pc:spChg chg="mod">
          <ac:chgData name="Manohar, Samvel" userId="05309fce-8ec1-4d40-96c5-64c608292501" providerId="ADAL" clId="{7BDF8B07-59D6-40FA-A298-EA4419F33267}" dt="2018-09-01T19:23:32.450" v="1084" actId="1076"/>
          <ac:spMkLst>
            <pc:docMk/>
            <pc:sldMk cId="3284578251" sldId="298"/>
            <ac:spMk id="3" creationId="{00000000-0000-0000-0000-000000000000}"/>
          </ac:spMkLst>
        </pc:spChg>
        <pc:spChg chg="mod">
          <ac:chgData name="Manohar, Samvel" userId="05309fce-8ec1-4d40-96c5-64c608292501" providerId="ADAL" clId="{7BDF8B07-59D6-40FA-A298-EA4419F33267}" dt="2018-08-30T17:53:39.887" v="566" actId="20577"/>
          <ac:spMkLst>
            <pc:docMk/>
            <pc:sldMk cId="3284578251" sldId="298"/>
            <ac:spMk id="7" creationId="{E8FB52F0-6921-41C3-A6DB-64DF726EA275}"/>
          </ac:spMkLst>
        </pc:spChg>
        <pc:picChg chg="add del mod">
          <ac:chgData name="Manohar, Samvel" userId="05309fce-8ec1-4d40-96c5-64c608292501" providerId="ADAL" clId="{7BDF8B07-59D6-40FA-A298-EA4419F33267}" dt="2018-08-30T16:44:54.977" v="375" actId="478"/>
          <ac:picMkLst>
            <pc:docMk/>
            <pc:sldMk cId="3284578251" sldId="298"/>
            <ac:picMk id="6" creationId="{3658FB9E-4BB2-4B8E-85EC-9167A7B9F32E}"/>
          </ac:picMkLst>
        </pc:picChg>
        <pc:picChg chg="add del mod">
          <ac:chgData name="Manohar, Samvel" userId="05309fce-8ec1-4d40-96c5-64c608292501" providerId="ADAL" clId="{7BDF8B07-59D6-40FA-A298-EA4419F33267}" dt="2018-08-30T16:44:56.766" v="376" actId="478"/>
          <ac:picMkLst>
            <pc:docMk/>
            <pc:sldMk cId="3284578251" sldId="298"/>
            <ac:picMk id="8" creationId="{79E58B4E-0783-4F1B-8BBC-8606BCE02F3C}"/>
          </ac:picMkLst>
        </pc:picChg>
        <pc:picChg chg="add del mod">
          <ac:chgData name="Manohar, Samvel" userId="05309fce-8ec1-4d40-96c5-64c608292501" providerId="ADAL" clId="{7BDF8B07-59D6-40FA-A298-EA4419F33267}" dt="2018-08-30T16:44:51.764" v="374" actId="478"/>
          <ac:picMkLst>
            <pc:docMk/>
            <pc:sldMk cId="3284578251" sldId="298"/>
            <ac:picMk id="9" creationId="{15F1698C-0BB9-447B-AF19-3114C7409FF2}"/>
          </ac:picMkLst>
        </pc:picChg>
        <pc:picChg chg="add del mod">
          <ac:chgData name="Manohar, Samvel" userId="05309fce-8ec1-4d40-96c5-64c608292501" providerId="ADAL" clId="{7BDF8B07-59D6-40FA-A298-EA4419F33267}" dt="2018-08-30T16:44:35.150" v="371" actId="478"/>
          <ac:picMkLst>
            <pc:docMk/>
            <pc:sldMk cId="3284578251" sldId="298"/>
            <ac:picMk id="10" creationId="{58A37D91-39EE-4B20-BED7-BEED7B801447}"/>
          </ac:picMkLst>
        </pc:picChg>
        <pc:picChg chg="add mod">
          <ac:chgData name="Manohar, Samvel" userId="05309fce-8ec1-4d40-96c5-64c608292501" providerId="ADAL" clId="{7BDF8B07-59D6-40FA-A298-EA4419F33267}" dt="2018-09-01T19:23:37.406" v="1085" actId="1076"/>
          <ac:picMkLst>
            <pc:docMk/>
            <pc:sldMk cId="3284578251" sldId="298"/>
            <ac:picMk id="11" creationId="{91E1AB9D-7F52-4F4E-AD2C-F5924A1C6D2A}"/>
          </ac:picMkLst>
        </pc:picChg>
        <pc:picChg chg="add mod">
          <ac:chgData name="Manohar, Samvel" userId="05309fce-8ec1-4d40-96c5-64c608292501" providerId="ADAL" clId="{7BDF8B07-59D6-40FA-A298-EA4419F33267}" dt="2018-09-01T19:23:43.390" v="1086" actId="1076"/>
          <ac:picMkLst>
            <pc:docMk/>
            <pc:sldMk cId="3284578251" sldId="298"/>
            <ac:picMk id="12" creationId="{5447DAF1-769A-4B54-868F-4DB8C242F3B6}"/>
          </ac:picMkLst>
        </pc:picChg>
        <pc:picChg chg="add mod">
          <ac:chgData name="Manohar, Samvel" userId="05309fce-8ec1-4d40-96c5-64c608292501" providerId="ADAL" clId="{7BDF8B07-59D6-40FA-A298-EA4419F33267}" dt="2018-09-01T19:23:13.871" v="1079" actId="1076"/>
          <ac:picMkLst>
            <pc:docMk/>
            <pc:sldMk cId="3284578251" sldId="298"/>
            <ac:picMk id="13" creationId="{ECE0E0AF-C161-4D1A-9DEA-C03E19481242}"/>
          </ac:picMkLst>
        </pc:picChg>
        <pc:picChg chg="add mod">
          <ac:chgData name="Manohar, Samvel" userId="05309fce-8ec1-4d40-96c5-64c608292501" providerId="ADAL" clId="{7BDF8B07-59D6-40FA-A298-EA4419F33267}" dt="2018-09-01T19:23:26.076" v="1082" actId="1076"/>
          <ac:picMkLst>
            <pc:docMk/>
            <pc:sldMk cId="3284578251" sldId="298"/>
            <ac:picMk id="14" creationId="{DACF6120-192D-4EB0-8CDA-6489BDC6C18F}"/>
          </ac:picMkLst>
        </pc:picChg>
      </pc:sldChg>
      <pc:sldChg chg="addSp modSp">
        <pc:chgData name="Manohar, Samvel" userId="05309fce-8ec1-4d40-96c5-64c608292501" providerId="ADAL" clId="{7BDF8B07-59D6-40FA-A298-EA4419F33267}" dt="2018-09-04T18:06:47.106" v="1341" actId="20577"/>
        <pc:sldMkLst>
          <pc:docMk/>
          <pc:sldMk cId="3023924993" sldId="320"/>
        </pc:sldMkLst>
        <pc:spChg chg="mod">
          <ac:chgData name="Manohar, Samvel" userId="05309fce-8ec1-4d40-96c5-64c608292501" providerId="ADAL" clId="{7BDF8B07-59D6-40FA-A298-EA4419F33267}" dt="2018-09-04T18:06:47.106" v="1341" actId="20577"/>
          <ac:spMkLst>
            <pc:docMk/>
            <pc:sldMk cId="3023924993" sldId="320"/>
            <ac:spMk id="3" creationId="{00000000-0000-0000-0000-000000000000}"/>
          </ac:spMkLst>
        </pc:spChg>
        <pc:spChg chg="mod">
          <ac:chgData name="Manohar, Samvel" userId="05309fce-8ec1-4d40-96c5-64c608292501" providerId="ADAL" clId="{7BDF8B07-59D6-40FA-A298-EA4419F33267}" dt="2018-08-31T19:10:32.733" v="631" actId="20577"/>
          <ac:spMkLst>
            <pc:docMk/>
            <pc:sldMk cId="3023924993" sldId="320"/>
            <ac:spMk id="7" creationId="{E8FB52F0-6921-41C3-A6DB-64DF726EA275}"/>
          </ac:spMkLst>
        </pc:spChg>
        <pc:picChg chg="add mod">
          <ac:chgData name="Manohar, Samvel" userId="05309fce-8ec1-4d40-96c5-64c608292501" providerId="ADAL" clId="{7BDF8B07-59D6-40FA-A298-EA4419F33267}" dt="2018-08-31T19:10:34.928" v="632" actId="1076"/>
          <ac:picMkLst>
            <pc:docMk/>
            <pc:sldMk cId="3023924993" sldId="320"/>
            <ac:picMk id="6" creationId="{8629D4DF-D467-4AED-B01A-743577DFD40C}"/>
          </ac:picMkLst>
        </pc:picChg>
      </pc:sldChg>
      <pc:sldChg chg="addSp modSp ord">
        <pc:chgData name="Manohar, Samvel" userId="05309fce-8ec1-4d40-96c5-64c608292501" providerId="ADAL" clId="{7BDF8B07-59D6-40FA-A298-EA4419F33267}" dt="2018-09-04T18:04:05.709" v="1256" actId="1076"/>
        <pc:sldMkLst>
          <pc:docMk/>
          <pc:sldMk cId="392914548" sldId="321"/>
        </pc:sldMkLst>
        <pc:spChg chg="mod">
          <ac:chgData name="Manohar, Samvel" userId="05309fce-8ec1-4d40-96c5-64c608292501" providerId="ADAL" clId="{7BDF8B07-59D6-40FA-A298-EA4419F33267}" dt="2018-09-03T22:12:51.415" v="1180" actId="20577"/>
          <ac:spMkLst>
            <pc:docMk/>
            <pc:sldMk cId="392914548" sldId="321"/>
            <ac:spMk id="3" creationId="{00000000-0000-0000-0000-000000000000}"/>
          </ac:spMkLst>
        </pc:spChg>
        <pc:spChg chg="mod">
          <ac:chgData name="Manohar, Samvel" userId="05309fce-8ec1-4d40-96c5-64c608292501" providerId="ADAL" clId="{7BDF8B07-59D6-40FA-A298-EA4419F33267}" dt="2018-09-04T18:04:02.233" v="1255" actId="20577"/>
          <ac:spMkLst>
            <pc:docMk/>
            <pc:sldMk cId="392914548" sldId="321"/>
            <ac:spMk id="7" creationId="{E8FB52F0-6921-41C3-A6DB-64DF726EA275}"/>
          </ac:spMkLst>
        </pc:spChg>
        <pc:picChg chg="add mod">
          <ac:chgData name="Manohar, Samvel" userId="05309fce-8ec1-4d40-96c5-64c608292501" providerId="ADAL" clId="{7BDF8B07-59D6-40FA-A298-EA4419F33267}" dt="2018-09-04T18:04:05.709" v="1256" actId="1076"/>
          <ac:picMkLst>
            <pc:docMk/>
            <pc:sldMk cId="392914548" sldId="321"/>
            <ac:picMk id="6" creationId="{7124ADD1-100A-4D58-B344-FFA2DB4B8D38}"/>
          </ac:picMkLst>
        </pc:picChg>
      </pc:sldChg>
      <pc:sldChg chg="addSp modSp ord">
        <pc:chgData name="Manohar, Samvel" userId="05309fce-8ec1-4d40-96c5-64c608292501" providerId="ADAL" clId="{7BDF8B07-59D6-40FA-A298-EA4419F33267}" dt="2018-09-04T18:05:04.260" v="1274" actId="113"/>
        <pc:sldMkLst>
          <pc:docMk/>
          <pc:sldMk cId="3069792033" sldId="322"/>
        </pc:sldMkLst>
        <pc:spChg chg="mod">
          <ac:chgData name="Manohar, Samvel" userId="05309fce-8ec1-4d40-96c5-64c608292501" providerId="ADAL" clId="{7BDF8B07-59D6-40FA-A298-EA4419F33267}" dt="2018-09-04T18:05:04.260" v="1274" actId="113"/>
          <ac:spMkLst>
            <pc:docMk/>
            <pc:sldMk cId="3069792033" sldId="322"/>
            <ac:spMk id="3" creationId="{00000000-0000-0000-0000-000000000000}"/>
          </ac:spMkLst>
        </pc:spChg>
        <pc:spChg chg="mod">
          <ac:chgData name="Manohar, Samvel" userId="05309fce-8ec1-4d40-96c5-64c608292501" providerId="ADAL" clId="{7BDF8B07-59D6-40FA-A298-EA4419F33267}" dt="2018-09-04T18:03:39.621" v="1250" actId="20577"/>
          <ac:spMkLst>
            <pc:docMk/>
            <pc:sldMk cId="3069792033" sldId="322"/>
            <ac:spMk id="7" creationId="{E8FB52F0-6921-41C3-A6DB-64DF726EA275}"/>
          </ac:spMkLst>
        </pc:spChg>
        <pc:picChg chg="add mod">
          <ac:chgData name="Manohar, Samvel" userId="05309fce-8ec1-4d40-96c5-64c608292501" providerId="ADAL" clId="{7BDF8B07-59D6-40FA-A298-EA4419F33267}" dt="2018-09-04T18:03:42.395" v="1251" actId="1076"/>
          <ac:picMkLst>
            <pc:docMk/>
            <pc:sldMk cId="3069792033" sldId="322"/>
            <ac:picMk id="6" creationId="{D5718FA0-28DE-4FD1-82F4-350CE4513F95}"/>
          </ac:picMkLst>
        </pc:picChg>
      </pc:sldChg>
      <pc:sldChg chg="addSp modSp">
        <pc:chgData name="Manohar, Samvel" userId="05309fce-8ec1-4d40-96c5-64c608292501" providerId="ADAL" clId="{7BDF8B07-59D6-40FA-A298-EA4419F33267}" dt="2018-09-01T19:34:32.416" v="1121" actId="14100"/>
        <pc:sldMkLst>
          <pc:docMk/>
          <pc:sldMk cId="1633242528" sldId="323"/>
        </pc:sldMkLst>
        <pc:spChg chg="mod">
          <ac:chgData name="Manohar, Samvel" userId="05309fce-8ec1-4d40-96c5-64c608292501" providerId="ADAL" clId="{7BDF8B07-59D6-40FA-A298-EA4419F33267}" dt="2018-09-01T19:34:32.416" v="1121" actId="14100"/>
          <ac:spMkLst>
            <pc:docMk/>
            <pc:sldMk cId="1633242528" sldId="323"/>
            <ac:spMk id="3" creationId="{00000000-0000-0000-0000-000000000000}"/>
          </ac:spMkLst>
        </pc:spChg>
        <pc:picChg chg="add mod">
          <ac:chgData name="Manohar, Samvel" userId="05309fce-8ec1-4d40-96c5-64c608292501" providerId="ADAL" clId="{7BDF8B07-59D6-40FA-A298-EA4419F33267}" dt="2018-08-30T17:17:14.240" v="434" actId="1076"/>
          <ac:picMkLst>
            <pc:docMk/>
            <pc:sldMk cId="1633242528" sldId="323"/>
            <ac:picMk id="6" creationId="{F6DE3FC2-74E7-4837-940A-2FBBFE3DCC4E}"/>
          </ac:picMkLst>
        </pc:picChg>
      </pc:sldChg>
      <pc:sldChg chg="addSp modSp">
        <pc:chgData name="Manohar, Samvel" userId="05309fce-8ec1-4d40-96c5-64c608292501" providerId="ADAL" clId="{7BDF8B07-59D6-40FA-A298-EA4419F33267}" dt="2018-09-04T18:24:15.906" v="1456" actId="20577"/>
        <pc:sldMkLst>
          <pc:docMk/>
          <pc:sldMk cId="3687202205" sldId="325"/>
        </pc:sldMkLst>
        <pc:spChg chg="mod">
          <ac:chgData name="Manohar, Samvel" userId="05309fce-8ec1-4d40-96c5-64c608292501" providerId="ADAL" clId="{7BDF8B07-59D6-40FA-A298-EA4419F33267}" dt="2018-09-04T18:24:15.906" v="1456" actId="20577"/>
          <ac:spMkLst>
            <pc:docMk/>
            <pc:sldMk cId="3687202205" sldId="325"/>
            <ac:spMk id="3" creationId="{00000000-0000-0000-0000-000000000000}"/>
          </ac:spMkLst>
        </pc:spChg>
        <pc:picChg chg="add mod">
          <ac:chgData name="Manohar, Samvel" userId="05309fce-8ec1-4d40-96c5-64c608292501" providerId="ADAL" clId="{7BDF8B07-59D6-40FA-A298-EA4419F33267}" dt="2018-08-30T17:35:05.755" v="487" actId="1076"/>
          <ac:picMkLst>
            <pc:docMk/>
            <pc:sldMk cId="3687202205" sldId="325"/>
            <ac:picMk id="6" creationId="{94016C6B-AF64-400B-9BCF-9169BFA5F98A}"/>
          </ac:picMkLst>
        </pc:picChg>
      </pc:sldChg>
      <pc:sldChg chg="addSp modSp">
        <pc:chgData name="Manohar, Samvel" userId="05309fce-8ec1-4d40-96c5-64c608292501" providerId="ADAL" clId="{7BDF8B07-59D6-40FA-A298-EA4419F33267}" dt="2018-08-31T21:27:41.098" v="883" actId="113"/>
        <pc:sldMkLst>
          <pc:docMk/>
          <pc:sldMk cId="3078895431" sldId="327"/>
        </pc:sldMkLst>
        <pc:spChg chg="mod">
          <ac:chgData name="Manohar, Samvel" userId="05309fce-8ec1-4d40-96c5-64c608292501" providerId="ADAL" clId="{7BDF8B07-59D6-40FA-A298-EA4419F33267}" dt="2018-08-31T21:26:58.414" v="872" actId="1076"/>
          <ac:spMkLst>
            <pc:docMk/>
            <pc:sldMk cId="3078895431" sldId="327"/>
            <ac:spMk id="2" creationId="{DE568D7B-8D7F-43FF-9BDD-C850ED53ECB1}"/>
          </ac:spMkLst>
        </pc:spChg>
        <pc:spChg chg="mod">
          <ac:chgData name="Manohar, Samvel" userId="05309fce-8ec1-4d40-96c5-64c608292501" providerId="ADAL" clId="{7BDF8B07-59D6-40FA-A298-EA4419F33267}" dt="2018-08-31T21:27:41.098" v="883" actId="113"/>
          <ac:spMkLst>
            <pc:docMk/>
            <pc:sldMk cId="3078895431" sldId="327"/>
            <ac:spMk id="3" creationId="{00000000-0000-0000-0000-000000000000}"/>
          </ac:spMkLst>
        </pc:spChg>
        <pc:spChg chg="mod">
          <ac:chgData name="Manohar, Samvel" userId="05309fce-8ec1-4d40-96c5-64c608292501" providerId="ADAL" clId="{7BDF8B07-59D6-40FA-A298-EA4419F33267}" dt="2018-08-31T20:14:15.396" v="799" actId="20577"/>
          <ac:spMkLst>
            <pc:docMk/>
            <pc:sldMk cId="3078895431" sldId="327"/>
            <ac:spMk id="7" creationId="{E8FB52F0-6921-41C3-A6DB-64DF726EA275}"/>
          </ac:spMkLst>
        </pc:spChg>
        <pc:picChg chg="add mod">
          <ac:chgData name="Manohar, Samvel" userId="05309fce-8ec1-4d40-96c5-64c608292501" providerId="ADAL" clId="{7BDF8B07-59D6-40FA-A298-EA4419F33267}" dt="2018-08-30T17:35:17.653" v="493" actId="1076"/>
          <ac:picMkLst>
            <pc:docMk/>
            <pc:sldMk cId="3078895431" sldId="327"/>
            <ac:picMk id="6" creationId="{F454800F-9AAC-4F9A-8254-E3E6D485A306}"/>
          </ac:picMkLst>
        </pc:picChg>
      </pc:sldChg>
      <pc:sldChg chg="addSp modSp">
        <pc:chgData name="Manohar, Samvel" userId="05309fce-8ec1-4d40-96c5-64c608292501" providerId="ADAL" clId="{7BDF8B07-59D6-40FA-A298-EA4419F33267}" dt="2018-08-31T21:34:00.225" v="925" actId="113"/>
        <pc:sldMkLst>
          <pc:docMk/>
          <pc:sldMk cId="1051322568" sldId="329"/>
        </pc:sldMkLst>
        <pc:spChg chg="mod">
          <ac:chgData name="Manohar, Samvel" userId="05309fce-8ec1-4d40-96c5-64c608292501" providerId="ADAL" clId="{7BDF8B07-59D6-40FA-A298-EA4419F33267}" dt="2018-08-31T21:34:00.225" v="925" actId="113"/>
          <ac:spMkLst>
            <pc:docMk/>
            <pc:sldMk cId="1051322568" sldId="329"/>
            <ac:spMk id="3" creationId="{00000000-0000-0000-0000-000000000000}"/>
          </ac:spMkLst>
        </pc:spChg>
        <pc:picChg chg="add mod">
          <ac:chgData name="Manohar, Samvel" userId="05309fce-8ec1-4d40-96c5-64c608292501" providerId="ADAL" clId="{7BDF8B07-59D6-40FA-A298-EA4419F33267}" dt="2018-08-30T17:35:26.518" v="497" actId="1076"/>
          <ac:picMkLst>
            <pc:docMk/>
            <pc:sldMk cId="1051322568" sldId="329"/>
            <ac:picMk id="6" creationId="{EB5EC681-D5F4-4679-8CB4-08B877453E9F}"/>
          </ac:picMkLst>
        </pc:picChg>
      </pc:sldChg>
      <pc:sldChg chg="addSp delSp modSp">
        <pc:chgData name="Manohar, Samvel" userId="05309fce-8ec1-4d40-96c5-64c608292501" providerId="ADAL" clId="{7BDF8B07-59D6-40FA-A298-EA4419F33267}" dt="2018-08-31T22:24:55.323" v="1024" actId="113"/>
        <pc:sldMkLst>
          <pc:docMk/>
          <pc:sldMk cId="2309905217" sldId="330"/>
        </pc:sldMkLst>
        <pc:spChg chg="del">
          <ac:chgData name="Manohar, Samvel" userId="05309fce-8ec1-4d40-96c5-64c608292501" providerId="ADAL" clId="{7BDF8B07-59D6-40FA-A298-EA4419F33267}" dt="2018-08-31T21:35:42.039" v="928" actId="478"/>
          <ac:spMkLst>
            <pc:docMk/>
            <pc:sldMk cId="2309905217" sldId="330"/>
            <ac:spMk id="3" creationId="{00000000-0000-0000-0000-000000000000}"/>
          </ac:spMkLst>
        </pc:spChg>
        <pc:spChg chg="mod">
          <ac:chgData name="Manohar, Samvel" userId="05309fce-8ec1-4d40-96c5-64c608292501" providerId="ADAL" clId="{7BDF8B07-59D6-40FA-A298-EA4419F33267}" dt="2018-08-30T17:35:59.923" v="502" actId="20577"/>
          <ac:spMkLst>
            <pc:docMk/>
            <pc:sldMk cId="2309905217" sldId="330"/>
            <ac:spMk id="7" creationId="{E8FB52F0-6921-41C3-A6DB-64DF726EA275}"/>
          </ac:spMkLst>
        </pc:spChg>
        <pc:spChg chg="add del">
          <ac:chgData name="Manohar, Samvel" userId="05309fce-8ec1-4d40-96c5-64c608292501" providerId="ADAL" clId="{7BDF8B07-59D6-40FA-A298-EA4419F33267}" dt="2018-08-31T21:35:39.538" v="927" actId="113"/>
          <ac:spMkLst>
            <pc:docMk/>
            <pc:sldMk cId="2309905217" sldId="330"/>
            <ac:spMk id="8" creationId="{622EB63C-8842-4B72-951C-6AFF7FD1A222}"/>
          </ac:spMkLst>
        </pc:spChg>
        <pc:spChg chg="add del mod">
          <ac:chgData name="Manohar, Samvel" userId="05309fce-8ec1-4d40-96c5-64c608292501" providerId="ADAL" clId="{7BDF8B07-59D6-40FA-A298-EA4419F33267}" dt="2018-08-31T21:35:45.492" v="931" actId="478"/>
          <ac:spMkLst>
            <pc:docMk/>
            <pc:sldMk cId="2309905217" sldId="330"/>
            <ac:spMk id="9" creationId="{6AF0E268-153D-45EE-9FD9-20037E1C6A82}"/>
          </ac:spMkLst>
        </pc:spChg>
        <pc:spChg chg="add del">
          <ac:chgData name="Manohar, Samvel" userId="05309fce-8ec1-4d40-96c5-64c608292501" providerId="ADAL" clId="{7BDF8B07-59D6-40FA-A298-EA4419F33267}" dt="2018-08-31T21:35:43.493" v="930" actId="113"/>
          <ac:spMkLst>
            <pc:docMk/>
            <pc:sldMk cId="2309905217" sldId="330"/>
            <ac:spMk id="10" creationId="{ADD1F74B-A4A3-4077-B91C-298CB43F86BF}"/>
          </ac:spMkLst>
        </pc:spChg>
        <pc:spChg chg="add mod">
          <ac:chgData name="Manohar, Samvel" userId="05309fce-8ec1-4d40-96c5-64c608292501" providerId="ADAL" clId="{7BDF8B07-59D6-40FA-A298-EA4419F33267}" dt="2018-08-31T22:24:55.323" v="1024" actId="113"/>
          <ac:spMkLst>
            <pc:docMk/>
            <pc:sldMk cId="2309905217" sldId="330"/>
            <ac:spMk id="11" creationId="{E4DB5A2F-F8BB-4F1B-83AE-819FFCDE9AD5}"/>
          </ac:spMkLst>
        </pc:spChg>
        <pc:picChg chg="add mod">
          <ac:chgData name="Manohar, Samvel" userId="05309fce-8ec1-4d40-96c5-64c608292501" providerId="ADAL" clId="{7BDF8B07-59D6-40FA-A298-EA4419F33267}" dt="2018-08-30T17:37:06.835" v="529" actId="14100"/>
          <ac:picMkLst>
            <pc:docMk/>
            <pc:sldMk cId="2309905217" sldId="330"/>
            <ac:picMk id="6" creationId="{5BB18F12-976D-491B-BF3F-5CD16099E60C}"/>
          </ac:picMkLst>
        </pc:picChg>
      </pc:sldChg>
      <pc:sldChg chg="addSp delSp modSp">
        <pc:chgData name="Manohar, Samvel" userId="05309fce-8ec1-4d40-96c5-64c608292501" providerId="ADAL" clId="{7BDF8B07-59D6-40FA-A298-EA4419F33267}" dt="2018-09-03T23:18:03.576" v="1236" actId="113"/>
        <pc:sldMkLst>
          <pc:docMk/>
          <pc:sldMk cId="191687885" sldId="332"/>
        </pc:sldMkLst>
        <pc:spChg chg="del">
          <ac:chgData name="Manohar, Samvel" userId="05309fce-8ec1-4d40-96c5-64c608292501" providerId="ADAL" clId="{7BDF8B07-59D6-40FA-A298-EA4419F33267}" dt="2018-08-31T22:48:41.115" v="1030" actId="478"/>
          <ac:spMkLst>
            <pc:docMk/>
            <pc:sldMk cId="191687885" sldId="332"/>
            <ac:spMk id="3" creationId="{00000000-0000-0000-0000-000000000000}"/>
          </ac:spMkLst>
        </pc:spChg>
        <pc:spChg chg="add del mod">
          <ac:chgData name="Manohar, Samvel" userId="05309fce-8ec1-4d40-96c5-64c608292501" providerId="ADAL" clId="{7BDF8B07-59D6-40FA-A298-EA4419F33267}" dt="2018-08-31T22:48:42.672" v="1031" actId="478"/>
          <ac:spMkLst>
            <pc:docMk/>
            <pc:sldMk cId="191687885" sldId="332"/>
            <ac:spMk id="6" creationId="{50FE4379-004C-4B8C-8777-29DA3A5D3CC8}"/>
          </ac:spMkLst>
        </pc:spChg>
        <pc:spChg chg="mod">
          <ac:chgData name="Manohar, Samvel" userId="05309fce-8ec1-4d40-96c5-64c608292501" providerId="ADAL" clId="{7BDF8B07-59D6-40FA-A298-EA4419F33267}" dt="2018-08-30T17:36:33.775" v="519" actId="20577"/>
          <ac:spMkLst>
            <pc:docMk/>
            <pc:sldMk cId="191687885" sldId="332"/>
            <ac:spMk id="7" creationId="{E8FB52F0-6921-41C3-A6DB-64DF726EA275}"/>
          </ac:spMkLst>
        </pc:spChg>
        <pc:spChg chg="add mod">
          <ac:chgData name="Manohar, Samvel" userId="05309fce-8ec1-4d40-96c5-64c608292501" providerId="ADAL" clId="{7BDF8B07-59D6-40FA-A298-EA4419F33267}" dt="2018-09-03T23:18:03.576" v="1236" actId="113"/>
          <ac:spMkLst>
            <pc:docMk/>
            <pc:sldMk cId="191687885" sldId="332"/>
            <ac:spMk id="9" creationId="{FF66867E-9367-4EEB-A18F-F68D297BE69A}"/>
          </ac:spMkLst>
        </pc:spChg>
        <pc:picChg chg="add del">
          <ac:chgData name="Manohar, Samvel" userId="05309fce-8ec1-4d40-96c5-64c608292501" providerId="ADAL" clId="{7BDF8B07-59D6-40FA-A298-EA4419F33267}" dt="2018-08-30T17:36:23.032" v="504" actId="14100"/>
          <ac:picMkLst>
            <pc:docMk/>
            <pc:sldMk cId="191687885" sldId="332"/>
            <ac:picMk id="6" creationId="{AE014D5F-9C64-4F80-8324-0E6C59C13154}"/>
          </ac:picMkLst>
        </pc:picChg>
        <pc:picChg chg="add mod">
          <ac:chgData name="Manohar, Samvel" userId="05309fce-8ec1-4d40-96c5-64c608292501" providerId="ADAL" clId="{7BDF8B07-59D6-40FA-A298-EA4419F33267}" dt="2018-08-30T17:36:42.984" v="524" actId="14100"/>
          <ac:picMkLst>
            <pc:docMk/>
            <pc:sldMk cId="191687885" sldId="332"/>
            <ac:picMk id="8" creationId="{E9DF098A-D0C0-41F8-91F3-A8C6FCCE8DC3}"/>
          </ac:picMkLst>
        </pc:picChg>
      </pc:sldChg>
      <pc:sldChg chg="addSp modSp add">
        <pc:chgData name="Manohar, Samvel" userId="05309fce-8ec1-4d40-96c5-64c608292501" providerId="ADAL" clId="{7BDF8B07-59D6-40FA-A298-EA4419F33267}" dt="2018-08-31T19:13:17.832" v="676" actId="20577"/>
        <pc:sldMkLst>
          <pc:docMk/>
          <pc:sldMk cId="2110970281" sldId="333"/>
        </pc:sldMkLst>
        <pc:spChg chg="mod">
          <ac:chgData name="Manohar, Samvel" userId="05309fce-8ec1-4d40-96c5-64c608292501" providerId="ADAL" clId="{7BDF8B07-59D6-40FA-A298-EA4419F33267}" dt="2018-08-31T19:13:17.832" v="676" actId="20577"/>
          <ac:spMkLst>
            <pc:docMk/>
            <pc:sldMk cId="2110970281" sldId="333"/>
            <ac:spMk id="3" creationId="{00000000-0000-0000-0000-000000000000}"/>
          </ac:spMkLst>
        </pc:spChg>
        <pc:spChg chg="mod">
          <ac:chgData name="Manohar, Samvel" userId="05309fce-8ec1-4d40-96c5-64c608292501" providerId="ADAL" clId="{7BDF8B07-59D6-40FA-A298-EA4419F33267}" dt="2018-08-30T17:34:43.956" v="481" actId="20577"/>
          <ac:spMkLst>
            <pc:docMk/>
            <pc:sldMk cId="2110970281" sldId="333"/>
            <ac:spMk id="7" creationId="{E8FB52F0-6921-41C3-A6DB-64DF726EA275}"/>
          </ac:spMkLst>
        </pc:spChg>
        <pc:picChg chg="add mod">
          <ac:chgData name="Manohar, Samvel" userId="05309fce-8ec1-4d40-96c5-64c608292501" providerId="ADAL" clId="{7BDF8B07-59D6-40FA-A298-EA4419F33267}" dt="2018-08-30T17:34:48.280" v="483" actId="1076"/>
          <ac:picMkLst>
            <pc:docMk/>
            <pc:sldMk cId="2110970281" sldId="333"/>
            <ac:picMk id="6" creationId="{8FA48E26-1B7A-4C53-A527-8E84D60B48C4}"/>
          </ac:picMkLst>
        </pc:picChg>
      </pc:sldChg>
      <pc:sldChg chg="modSp add">
        <pc:chgData name="Manohar, Samvel" userId="05309fce-8ec1-4d40-96c5-64c608292501" providerId="ADAL" clId="{7BDF8B07-59D6-40FA-A298-EA4419F33267}" dt="2018-09-04T20:44:58.662" v="1530" actId="255"/>
        <pc:sldMkLst>
          <pc:docMk/>
          <pc:sldMk cId="592010675" sldId="334"/>
        </pc:sldMkLst>
        <pc:spChg chg="mod">
          <ac:chgData name="Manohar, Samvel" userId="05309fce-8ec1-4d40-96c5-64c608292501" providerId="ADAL" clId="{7BDF8B07-59D6-40FA-A298-EA4419F33267}" dt="2018-09-04T20:44:58.662" v="1530" actId="255"/>
          <ac:spMkLst>
            <pc:docMk/>
            <pc:sldMk cId="592010675" sldId="334"/>
            <ac:spMk id="3" creationId="{00000000-0000-0000-0000-000000000000}"/>
          </ac:spMkLst>
        </pc:spChg>
        <pc:spChg chg="mod">
          <ac:chgData name="Manohar, Samvel" userId="05309fce-8ec1-4d40-96c5-64c608292501" providerId="ADAL" clId="{7BDF8B07-59D6-40FA-A298-EA4419F33267}" dt="2018-09-04T20:42:08.646" v="1506" actId="20577"/>
          <ac:spMkLst>
            <pc:docMk/>
            <pc:sldMk cId="592010675" sldId="334"/>
            <ac:spMk id="7" creationId="{E8FB52F0-6921-41C3-A6DB-64DF726EA275}"/>
          </ac:spMkLst>
        </pc:spChg>
      </pc:sldChg>
      <pc:sldChg chg="addSp modSp add">
        <pc:chgData name="Manohar, Samvel" userId="05309fce-8ec1-4d40-96c5-64c608292501" providerId="ADAL" clId="{7BDF8B07-59D6-40FA-A298-EA4419F33267}" dt="2018-09-01T18:23:35.348" v="1076" actId="113"/>
        <pc:sldMkLst>
          <pc:docMk/>
          <pc:sldMk cId="490964956" sldId="335"/>
        </pc:sldMkLst>
        <pc:spChg chg="mod">
          <ac:chgData name="Manohar, Samvel" userId="05309fce-8ec1-4d40-96c5-64c608292501" providerId="ADAL" clId="{7BDF8B07-59D6-40FA-A298-EA4419F33267}" dt="2018-09-01T18:23:35.348" v="1076" actId="113"/>
          <ac:spMkLst>
            <pc:docMk/>
            <pc:sldMk cId="490964956" sldId="335"/>
            <ac:spMk id="3" creationId="{00000000-0000-0000-0000-000000000000}"/>
          </ac:spMkLst>
        </pc:spChg>
        <pc:picChg chg="add mod">
          <ac:chgData name="Manohar, Samvel" userId="05309fce-8ec1-4d40-96c5-64c608292501" providerId="ADAL" clId="{7BDF8B07-59D6-40FA-A298-EA4419F33267}" dt="2018-08-30T17:34:19.982" v="471" actId="1076"/>
          <ac:picMkLst>
            <pc:docMk/>
            <pc:sldMk cId="490964956" sldId="335"/>
            <ac:picMk id="6" creationId="{E52C84C8-D981-46D2-9EB9-BF768075E0FC}"/>
          </ac:picMkLst>
        </pc:picChg>
      </pc:sldChg>
      <pc:sldChg chg="addSp delSp modSp add">
        <pc:chgData name="Manohar, Samvel" userId="05309fce-8ec1-4d40-96c5-64c608292501" providerId="ADAL" clId="{7BDF8B07-59D6-40FA-A298-EA4419F33267}" dt="2018-08-31T20:09:04.011" v="753" actId="1076"/>
        <pc:sldMkLst>
          <pc:docMk/>
          <pc:sldMk cId="3074888277" sldId="336"/>
        </pc:sldMkLst>
        <pc:spChg chg="del">
          <ac:chgData name="Manohar, Samvel" userId="05309fce-8ec1-4d40-96c5-64c608292501" providerId="ADAL" clId="{7BDF8B07-59D6-40FA-A298-EA4419F33267}" dt="2018-08-31T20:08:36.657" v="733" actId="478"/>
          <ac:spMkLst>
            <pc:docMk/>
            <pc:sldMk cId="3074888277" sldId="336"/>
            <ac:spMk id="3" creationId="{00000000-0000-0000-0000-000000000000}"/>
          </ac:spMkLst>
        </pc:spChg>
        <pc:spChg chg="mod">
          <ac:chgData name="Manohar, Samvel" userId="05309fce-8ec1-4d40-96c5-64c608292501" providerId="ADAL" clId="{7BDF8B07-59D6-40FA-A298-EA4419F33267}" dt="2018-08-31T20:08:57.209" v="751" actId="20577"/>
          <ac:spMkLst>
            <pc:docMk/>
            <pc:sldMk cId="3074888277" sldId="336"/>
            <ac:spMk id="7" creationId="{E8FB52F0-6921-41C3-A6DB-64DF726EA275}"/>
          </ac:spMkLst>
        </pc:spChg>
        <pc:spChg chg="add del mod">
          <ac:chgData name="Manohar, Samvel" userId="05309fce-8ec1-4d40-96c5-64c608292501" providerId="ADAL" clId="{7BDF8B07-59D6-40FA-A298-EA4419F33267}" dt="2018-08-31T20:08:39.560" v="734" actId="478"/>
          <ac:spMkLst>
            <pc:docMk/>
            <pc:sldMk cId="3074888277" sldId="336"/>
            <ac:spMk id="8" creationId="{2D615796-9A50-47CD-8DDD-372D8E8976F9}"/>
          </ac:spMkLst>
        </pc:spChg>
        <pc:picChg chg="mod">
          <ac:chgData name="Manohar, Samvel" userId="05309fce-8ec1-4d40-96c5-64c608292501" providerId="ADAL" clId="{7BDF8B07-59D6-40FA-A298-EA4419F33267}" dt="2018-08-31T20:09:04.011" v="753" actId="1076"/>
          <ac:picMkLst>
            <pc:docMk/>
            <pc:sldMk cId="3074888277" sldId="336"/>
            <ac:picMk id="6" creationId="{EB5EC681-D5F4-4679-8CB4-08B877453E9F}"/>
          </ac:picMkLst>
        </pc:picChg>
        <pc:picChg chg="add">
          <ac:chgData name="Manohar, Samvel" userId="05309fce-8ec1-4d40-96c5-64c608292501" providerId="ADAL" clId="{7BDF8B07-59D6-40FA-A298-EA4419F33267}" dt="2018-08-31T20:08:40.148" v="735" actId="1076"/>
          <ac:picMkLst>
            <pc:docMk/>
            <pc:sldMk cId="3074888277" sldId="336"/>
            <ac:picMk id="1026" creationId="{ED0B808A-EBB2-4336-B248-CE2CEDFBF35A}"/>
          </ac:picMkLst>
        </pc:picChg>
      </pc:sldChg>
      <pc:sldChg chg="modSp add">
        <pc:chgData name="Manohar, Samvel" userId="05309fce-8ec1-4d40-96c5-64c608292501" providerId="ADAL" clId="{7BDF8B07-59D6-40FA-A298-EA4419F33267}" dt="2018-08-31T21:31:33.734" v="914" actId="113"/>
        <pc:sldMkLst>
          <pc:docMk/>
          <pc:sldMk cId="2570732031" sldId="337"/>
        </pc:sldMkLst>
        <pc:spChg chg="mod">
          <ac:chgData name="Manohar, Samvel" userId="05309fce-8ec1-4d40-96c5-64c608292501" providerId="ADAL" clId="{7BDF8B07-59D6-40FA-A298-EA4419F33267}" dt="2018-08-31T21:31:33.734" v="914" actId="113"/>
          <ac:spMkLst>
            <pc:docMk/>
            <pc:sldMk cId="2570732031" sldId="337"/>
            <ac:spMk id="3" creationId="{00000000-0000-0000-0000-000000000000}"/>
          </ac:spMkLst>
        </pc:spChg>
      </pc:sldChg>
      <pc:sldChg chg="modSp add">
        <pc:chgData name="Manohar, Samvel" userId="05309fce-8ec1-4d40-96c5-64c608292501" providerId="ADAL" clId="{7BDF8B07-59D6-40FA-A298-EA4419F33267}" dt="2018-09-03T22:50:20.857" v="1223" actId="113"/>
        <pc:sldMkLst>
          <pc:docMk/>
          <pc:sldMk cId="1601656119" sldId="338"/>
        </pc:sldMkLst>
        <pc:spChg chg="mod">
          <ac:chgData name="Manohar, Samvel" userId="05309fce-8ec1-4d40-96c5-64c608292501" providerId="ADAL" clId="{7BDF8B07-59D6-40FA-A298-EA4419F33267}" dt="2018-09-03T22:50:20.857" v="1223" actId="113"/>
          <ac:spMkLst>
            <pc:docMk/>
            <pc:sldMk cId="1601656119" sldId="338"/>
            <ac:spMk id="3" creationId="{00000000-0000-0000-0000-000000000000}"/>
          </ac:spMkLst>
        </pc:spChg>
        <pc:spChg chg="mod">
          <ac:chgData name="Manohar, Samvel" userId="05309fce-8ec1-4d40-96c5-64c608292501" providerId="ADAL" clId="{7BDF8B07-59D6-40FA-A298-EA4419F33267}" dt="2018-08-31T21:29:21.727" v="900" actId="20577"/>
          <ac:spMkLst>
            <pc:docMk/>
            <pc:sldMk cId="1601656119" sldId="338"/>
            <ac:spMk id="7" creationId="{E8FB52F0-6921-41C3-A6DB-64DF726EA275}"/>
          </ac:spMkLst>
        </pc:spChg>
      </pc:sldChg>
      <pc:sldChg chg="modSp add">
        <pc:chgData name="Manohar, Samvel" userId="05309fce-8ec1-4d40-96c5-64c608292501" providerId="ADAL" clId="{7BDF8B07-59D6-40FA-A298-EA4419F33267}" dt="2018-09-04T18:30:18.251" v="1473" actId="113"/>
        <pc:sldMkLst>
          <pc:docMk/>
          <pc:sldMk cId="2708003542" sldId="339"/>
        </pc:sldMkLst>
        <pc:spChg chg="mod">
          <ac:chgData name="Manohar, Samvel" userId="05309fce-8ec1-4d40-96c5-64c608292501" providerId="ADAL" clId="{7BDF8B07-59D6-40FA-A298-EA4419F33267}" dt="2018-09-04T18:30:18.251" v="1473" actId="113"/>
          <ac:spMkLst>
            <pc:docMk/>
            <pc:sldMk cId="2708003542" sldId="339"/>
            <ac:spMk id="11" creationId="{E4DB5A2F-F8BB-4F1B-83AE-819FFCDE9AD5}"/>
          </ac:spMkLst>
        </pc:spChg>
      </pc:sldChg>
      <pc:sldChg chg="modSp add">
        <pc:chgData name="Manohar, Samvel" userId="05309fce-8ec1-4d40-96c5-64c608292501" providerId="ADAL" clId="{7BDF8B07-59D6-40FA-A298-EA4419F33267}" dt="2018-09-04T18:31:56.717" v="1483" actId="14100"/>
        <pc:sldMkLst>
          <pc:docMk/>
          <pc:sldMk cId="2171135013" sldId="340"/>
        </pc:sldMkLst>
        <pc:spChg chg="mod">
          <ac:chgData name="Manohar, Samvel" userId="05309fce-8ec1-4d40-96c5-64c608292501" providerId="ADAL" clId="{7BDF8B07-59D6-40FA-A298-EA4419F33267}" dt="2018-09-01T18:19:09.253" v="1046" actId="20577"/>
          <ac:spMkLst>
            <pc:docMk/>
            <pc:sldMk cId="2171135013" sldId="340"/>
            <ac:spMk id="7" creationId="{E8FB52F0-6921-41C3-A6DB-64DF726EA275}"/>
          </ac:spMkLst>
        </pc:spChg>
        <pc:spChg chg="mod">
          <ac:chgData name="Manohar, Samvel" userId="05309fce-8ec1-4d40-96c5-64c608292501" providerId="ADAL" clId="{7BDF8B07-59D6-40FA-A298-EA4419F33267}" dt="2018-09-04T18:31:56.717" v="1483" actId="14100"/>
          <ac:spMkLst>
            <pc:docMk/>
            <pc:sldMk cId="2171135013" sldId="340"/>
            <ac:spMk id="11" creationId="{E4DB5A2F-F8BB-4F1B-83AE-819FFCDE9AD5}"/>
          </ac:spMkLst>
        </pc:spChg>
        <pc:picChg chg="mod">
          <ac:chgData name="Manohar, Samvel" userId="05309fce-8ec1-4d40-96c5-64c608292501" providerId="ADAL" clId="{7BDF8B07-59D6-40FA-A298-EA4419F33267}" dt="2018-09-01T18:19:11.748" v="1047" actId="1076"/>
          <ac:picMkLst>
            <pc:docMk/>
            <pc:sldMk cId="2171135013" sldId="340"/>
            <ac:picMk id="6" creationId="{5BB18F12-976D-491B-BF3F-5CD16099E60C}"/>
          </ac:picMkLst>
        </pc:picChg>
      </pc:sldChg>
      <pc:sldChg chg="addSp delSp modSp add">
        <pc:chgData name="Manohar, Samvel" userId="05309fce-8ec1-4d40-96c5-64c608292501" providerId="ADAL" clId="{7BDF8B07-59D6-40FA-A298-EA4419F33267}" dt="2018-09-01T18:21:58.764" v="1073" actId="478"/>
        <pc:sldMkLst>
          <pc:docMk/>
          <pc:sldMk cId="509368225" sldId="341"/>
        </pc:sldMkLst>
        <pc:spChg chg="add del mod">
          <ac:chgData name="Manohar, Samvel" userId="05309fce-8ec1-4d40-96c5-64c608292501" providerId="ADAL" clId="{7BDF8B07-59D6-40FA-A298-EA4419F33267}" dt="2018-09-01T18:21:15.227" v="1050" actId="478"/>
          <ac:spMkLst>
            <pc:docMk/>
            <pc:sldMk cId="509368225" sldId="341"/>
            <ac:spMk id="5" creationId="{12028CCE-27B8-453F-BCB3-A74412F0642D}"/>
          </ac:spMkLst>
        </pc:spChg>
        <pc:spChg chg="mod">
          <ac:chgData name="Manohar, Samvel" userId="05309fce-8ec1-4d40-96c5-64c608292501" providerId="ADAL" clId="{7BDF8B07-59D6-40FA-A298-EA4419F33267}" dt="2018-09-01T18:21:55.306" v="1071" actId="14100"/>
          <ac:spMkLst>
            <pc:docMk/>
            <pc:sldMk cId="509368225" sldId="341"/>
            <ac:spMk id="7" creationId="{E8FB52F0-6921-41C3-A6DB-64DF726EA275}"/>
          </ac:spMkLst>
        </pc:spChg>
        <pc:spChg chg="del">
          <ac:chgData name="Manohar, Samvel" userId="05309fce-8ec1-4d40-96c5-64c608292501" providerId="ADAL" clId="{7BDF8B07-59D6-40FA-A298-EA4419F33267}" dt="2018-09-01T18:21:12.169" v="1049" actId="478"/>
          <ac:spMkLst>
            <pc:docMk/>
            <pc:sldMk cId="509368225" sldId="341"/>
            <ac:spMk id="11" creationId="{E4DB5A2F-F8BB-4F1B-83AE-819FFCDE9AD5}"/>
          </ac:spMkLst>
        </pc:spChg>
        <pc:picChg chg="del mod">
          <ac:chgData name="Manohar, Samvel" userId="05309fce-8ec1-4d40-96c5-64c608292501" providerId="ADAL" clId="{7BDF8B07-59D6-40FA-A298-EA4419F33267}" dt="2018-09-01T18:21:58.764" v="1073" actId="478"/>
          <ac:picMkLst>
            <pc:docMk/>
            <pc:sldMk cId="509368225" sldId="341"/>
            <ac:picMk id="6" creationId="{5BB18F12-976D-491B-BF3F-5CD16099E60C}"/>
          </ac:picMkLst>
        </pc:picChg>
        <pc:picChg chg="add mod">
          <ac:chgData name="Manohar, Samvel" userId="05309fce-8ec1-4d40-96c5-64c608292501" providerId="ADAL" clId="{7BDF8B07-59D6-40FA-A298-EA4419F33267}" dt="2018-09-01T18:21:25.833" v="1052" actId="1076"/>
          <ac:picMkLst>
            <pc:docMk/>
            <pc:sldMk cId="509368225" sldId="341"/>
            <ac:picMk id="9" creationId="{8CB2E389-6A33-46D4-9CA2-0A586A0F0239}"/>
          </ac:picMkLst>
        </pc:picChg>
      </pc:sldChg>
      <pc:sldChg chg="add">
        <pc:chgData name="Manohar, Samvel" userId="05309fce-8ec1-4d40-96c5-64c608292501" providerId="ADAL" clId="{7BDF8B07-59D6-40FA-A298-EA4419F33267}" dt="2018-09-04T20:42:03.636" v="1494" actId="255"/>
        <pc:sldMkLst>
          <pc:docMk/>
          <pc:sldMk cId="971422051" sldId="342"/>
        </pc:sldMkLst>
      </pc:sldChg>
    </pc:docChg>
  </pc:docChgLst>
  <pc:docChgLst>
    <pc:chgData name="Manohar, Samvel" userId="05309fce-8ec1-4d40-96c5-64c608292501" providerId="ADAL" clId="{048C96BC-64B2-423D-96CF-F65849D06DA8}"/>
    <pc:docChg chg="undo custSel addSld delSld modSld sldOrd">
      <pc:chgData name="Manohar, Samvel" userId="05309fce-8ec1-4d40-96c5-64c608292501" providerId="ADAL" clId="{048C96BC-64B2-423D-96CF-F65849D06DA8}" dt="2018-08-30T15:07:30.593" v="317" actId="20577"/>
      <pc:docMkLst>
        <pc:docMk/>
      </pc:docMkLst>
      <pc:sldChg chg="modSp">
        <pc:chgData name="Manohar, Samvel" userId="05309fce-8ec1-4d40-96c5-64c608292501" providerId="ADAL" clId="{048C96BC-64B2-423D-96CF-F65849D06DA8}" dt="2018-08-30T12:22:00.431" v="3" actId="20577"/>
        <pc:sldMkLst>
          <pc:docMk/>
          <pc:sldMk cId="505501213" sldId="256"/>
        </pc:sldMkLst>
        <pc:spChg chg="mod">
          <ac:chgData name="Manohar, Samvel" userId="05309fce-8ec1-4d40-96c5-64c608292501" providerId="ADAL" clId="{048C96BC-64B2-423D-96CF-F65849D06DA8}" dt="2018-08-30T12:21:55.793" v="0" actId="20577"/>
          <ac:spMkLst>
            <pc:docMk/>
            <pc:sldMk cId="505501213" sldId="256"/>
            <ac:spMk id="8" creationId="{E7A215C6-E2F4-4E90-969D-C8C5FEDD8C4E}"/>
          </ac:spMkLst>
        </pc:spChg>
        <pc:spChg chg="mod">
          <ac:chgData name="Manohar, Samvel" userId="05309fce-8ec1-4d40-96c5-64c608292501" providerId="ADAL" clId="{048C96BC-64B2-423D-96CF-F65849D06DA8}" dt="2018-08-30T12:22:00.431" v="3" actId="20577"/>
          <ac:spMkLst>
            <pc:docMk/>
            <pc:sldMk cId="505501213" sldId="256"/>
            <ac:spMk id="9" creationId="{532E6FFD-F894-49A8-A846-C24E1AE929CD}"/>
          </ac:spMkLst>
        </pc:spChg>
      </pc:sldChg>
      <pc:sldChg chg="modSp">
        <pc:chgData name="Manohar, Samvel" userId="05309fce-8ec1-4d40-96c5-64c608292501" providerId="ADAL" clId="{048C96BC-64B2-423D-96CF-F65849D06DA8}" dt="2018-08-30T12:27:09.689" v="83" actId="20577"/>
        <pc:sldMkLst>
          <pc:docMk/>
          <pc:sldMk cId="1784034382" sldId="270"/>
        </pc:sldMkLst>
        <pc:spChg chg="mod">
          <ac:chgData name="Manohar, Samvel" userId="05309fce-8ec1-4d40-96c5-64c608292501" providerId="ADAL" clId="{048C96BC-64B2-423D-96CF-F65849D06DA8}" dt="2018-08-30T12:27:09.689" v="83" actId="20577"/>
          <ac:spMkLst>
            <pc:docMk/>
            <pc:sldMk cId="1784034382" sldId="270"/>
            <ac:spMk id="10" creationId="{2A52C719-A86E-4702-B077-5E30B307D52F}"/>
          </ac:spMkLst>
        </pc:spChg>
      </pc:sldChg>
      <pc:sldChg chg="addSp delSp modSp">
        <pc:chgData name="Manohar, Samvel" userId="05309fce-8ec1-4d40-96c5-64c608292501" providerId="ADAL" clId="{048C96BC-64B2-423D-96CF-F65849D06DA8}" dt="2018-08-30T15:05:44.222" v="298" actId="20577"/>
        <pc:sldMkLst>
          <pc:docMk/>
          <pc:sldMk cId="1377220197" sldId="297"/>
        </pc:sldMkLst>
        <pc:spChg chg="del mod">
          <ac:chgData name="Manohar, Samvel" userId="05309fce-8ec1-4d40-96c5-64c608292501" providerId="ADAL" clId="{048C96BC-64B2-423D-96CF-F65849D06DA8}" dt="2018-08-30T14:54:05.789" v="99" actId="478"/>
          <ac:spMkLst>
            <pc:docMk/>
            <pc:sldMk cId="1377220197" sldId="297"/>
            <ac:spMk id="3" creationId="{00000000-0000-0000-0000-000000000000}"/>
          </ac:spMkLst>
        </pc:spChg>
        <pc:spChg chg="add mod">
          <ac:chgData name="Manohar, Samvel" userId="05309fce-8ec1-4d40-96c5-64c608292501" providerId="ADAL" clId="{048C96BC-64B2-423D-96CF-F65849D06DA8}" dt="2018-08-30T15:05:44.222" v="298" actId="20577"/>
          <ac:spMkLst>
            <pc:docMk/>
            <pc:sldMk cId="1377220197" sldId="297"/>
            <ac:spMk id="5" creationId="{5078B818-BB22-4495-BA4F-59EFA97C1B27}"/>
          </ac:spMkLst>
        </pc:spChg>
        <pc:spChg chg="add mod">
          <ac:chgData name="Manohar, Samvel" userId="05309fce-8ec1-4d40-96c5-64c608292501" providerId="ADAL" clId="{048C96BC-64B2-423D-96CF-F65849D06DA8}" dt="2018-08-30T14:54:41.372" v="109" actId="14100"/>
          <ac:spMkLst>
            <pc:docMk/>
            <pc:sldMk cId="1377220197" sldId="297"/>
            <ac:spMk id="6" creationId="{C5840722-B5F9-45DD-ACA8-7F9974F64421}"/>
          </ac:spMkLst>
        </pc:spChg>
      </pc:sldChg>
      <pc:sldChg chg="addSp delSp modSp">
        <pc:chgData name="Manohar, Samvel" userId="05309fce-8ec1-4d40-96c5-64c608292501" providerId="ADAL" clId="{048C96BC-64B2-423D-96CF-F65849D06DA8}" dt="2018-08-30T15:07:10.002" v="315" actId="1076"/>
        <pc:sldMkLst>
          <pc:docMk/>
          <pc:sldMk cId="3284578251" sldId="298"/>
        </pc:sldMkLst>
        <pc:spChg chg="mod">
          <ac:chgData name="Manohar, Samvel" userId="05309fce-8ec1-4d40-96c5-64c608292501" providerId="ADAL" clId="{048C96BC-64B2-423D-96CF-F65849D06DA8}" dt="2018-08-30T15:07:10.002" v="315" actId="1076"/>
          <ac:spMkLst>
            <pc:docMk/>
            <pc:sldMk cId="3284578251" sldId="298"/>
            <ac:spMk id="3" creationId="{00000000-0000-0000-0000-000000000000}"/>
          </ac:spMkLst>
        </pc:spChg>
        <pc:spChg chg="add del mod">
          <ac:chgData name="Manohar, Samvel" userId="05309fce-8ec1-4d40-96c5-64c608292501" providerId="ADAL" clId="{048C96BC-64B2-423D-96CF-F65849D06DA8}" dt="2018-08-30T14:54:27.014" v="103" actId="478"/>
          <ac:spMkLst>
            <pc:docMk/>
            <pc:sldMk cId="3284578251" sldId="298"/>
            <ac:spMk id="5" creationId="{B015266D-C972-42D9-B4C4-C484956883B6}"/>
          </ac:spMkLst>
        </pc:spChg>
        <pc:spChg chg="add del">
          <ac:chgData name="Manohar, Samvel" userId="05309fce-8ec1-4d40-96c5-64c608292501" providerId="ADAL" clId="{048C96BC-64B2-423D-96CF-F65849D06DA8}" dt="2018-08-30T14:54:24.795" v="102" actId="1076"/>
          <ac:spMkLst>
            <pc:docMk/>
            <pc:sldMk cId="3284578251" sldId="298"/>
            <ac:spMk id="6" creationId="{D74E7870-DF04-46BF-BA92-A272E14FF43E}"/>
          </ac:spMkLst>
        </pc:spChg>
        <pc:spChg chg="add mod">
          <ac:chgData name="Manohar, Samvel" userId="05309fce-8ec1-4d40-96c5-64c608292501" providerId="ADAL" clId="{048C96BC-64B2-423D-96CF-F65849D06DA8}" dt="2018-08-30T14:55:30.323" v="129" actId="20577"/>
          <ac:spMkLst>
            <pc:docMk/>
            <pc:sldMk cId="3284578251" sldId="298"/>
            <ac:spMk id="7" creationId="{E8FB52F0-6921-41C3-A6DB-64DF726EA275}"/>
          </ac:spMkLst>
        </pc:spChg>
      </pc:sldChg>
      <pc:sldChg chg="modSp add">
        <pc:chgData name="Manohar, Samvel" userId="05309fce-8ec1-4d40-96c5-64c608292501" providerId="ADAL" clId="{048C96BC-64B2-423D-96CF-F65849D06DA8}" dt="2018-08-30T15:07:30.593" v="317" actId="20577"/>
        <pc:sldMkLst>
          <pc:docMk/>
          <pc:sldMk cId="3023924993" sldId="320"/>
        </pc:sldMkLst>
        <pc:spChg chg="mod">
          <ac:chgData name="Manohar, Samvel" userId="05309fce-8ec1-4d40-96c5-64c608292501" providerId="ADAL" clId="{048C96BC-64B2-423D-96CF-F65849D06DA8}" dt="2018-08-30T15:07:30.593" v="317" actId="20577"/>
          <ac:spMkLst>
            <pc:docMk/>
            <pc:sldMk cId="3023924993" sldId="320"/>
            <ac:spMk id="3" creationId="{00000000-0000-0000-0000-000000000000}"/>
          </ac:spMkLst>
        </pc:spChg>
        <pc:spChg chg="mod">
          <ac:chgData name="Manohar, Samvel" userId="05309fce-8ec1-4d40-96c5-64c608292501" providerId="ADAL" clId="{048C96BC-64B2-423D-96CF-F65849D06DA8}" dt="2018-08-30T14:55:34.451" v="133" actId="20577"/>
          <ac:spMkLst>
            <pc:docMk/>
            <pc:sldMk cId="3023924993" sldId="320"/>
            <ac:spMk id="7" creationId="{E8FB52F0-6921-41C3-A6DB-64DF726EA275}"/>
          </ac:spMkLst>
        </pc:spChg>
      </pc:sldChg>
      <pc:sldChg chg="modSp add">
        <pc:chgData name="Manohar, Samvel" userId="05309fce-8ec1-4d40-96c5-64c608292501" providerId="ADAL" clId="{048C96BC-64B2-423D-96CF-F65849D06DA8}" dt="2018-08-30T14:56:33.386" v="148" actId="20577"/>
        <pc:sldMkLst>
          <pc:docMk/>
          <pc:sldMk cId="392914548" sldId="321"/>
        </pc:sldMkLst>
        <pc:spChg chg="mod">
          <ac:chgData name="Manohar, Samvel" userId="05309fce-8ec1-4d40-96c5-64c608292501" providerId="ADAL" clId="{048C96BC-64B2-423D-96CF-F65849D06DA8}" dt="2018-08-30T14:56:33.386" v="148" actId="20577"/>
          <ac:spMkLst>
            <pc:docMk/>
            <pc:sldMk cId="392914548" sldId="321"/>
            <ac:spMk id="3" creationId="{00000000-0000-0000-0000-000000000000}"/>
          </ac:spMkLst>
        </pc:spChg>
        <pc:spChg chg="mod">
          <ac:chgData name="Manohar, Samvel" userId="05309fce-8ec1-4d40-96c5-64c608292501" providerId="ADAL" clId="{048C96BC-64B2-423D-96CF-F65849D06DA8}" dt="2018-08-30T14:56:27.188" v="147" actId="20577"/>
          <ac:spMkLst>
            <pc:docMk/>
            <pc:sldMk cId="392914548" sldId="321"/>
            <ac:spMk id="7" creationId="{E8FB52F0-6921-41C3-A6DB-64DF726EA275}"/>
          </ac:spMkLst>
        </pc:spChg>
      </pc:sldChg>
      <pc:sldChg chg="modSp add">
        <pc:chgData name="Manohar, Samvel" userId="05309fce-8ec1-4d40-96c5-64c608292501" providerId="ADAL" clId="{048C96BC-64B2-423D-96CF-F65849D06DA8}" dt="2018-08-30T14:57:04.805" v="153" actId="14100"/>
        <pc:sldMkLst>
          <pc:docMk/>
          <pc:sldMk cId="3069792033" sldId="322"/>
        </pc:sldMkLst>
        <pc:spChg chg="mod">
          <ac:chgData name="Manohar, Samvel" userId="05309fce-8ec1-4d40-96c5-64c608292501" providerId="ADAL" clId="{048C96BC-64B2-423D-96CF-F65849D06DA8}" dt="2018-08-30T14:57:04.805" v="153" actId="14100"/>
          <ac:spMkLst>
            <pc:docMk/>
            <pc:sldMk cId="3069792033" sldId="322"/>
            <ac:spMk id="3" creationId="{00000000-0000-0000-0000-000000000000}"/>
          </ac:spMkLst>
        </pc:spChg>
      </pc:sldChg>
      <pc:sldChg chg="modSp add">
        <pc:chgData name="Manohar, Samvel" userId="05309fce-8ec1-4d40-96c5-64c608292501" providerId="ADAL" clId="{048C96BC-64B2-423D-96CF-F65849D06DA8}" dt="2018-08-30T14:59:15.840" v="175" actId="20577"/>
        <pc:sldMkLst>
          <pc:docMk/>
          <pc:sldMk cId="1633242528" sldId="323"/>
        </pc:sldMkLst>
        <pc:spChg chg="mod">
          <ac:chgData name="Manohar, Samvel" userId="05309fce-8ec1-4d40-96c5-64c608292501" providerId="ADAL" clId="{048C96BC-64B2-423D-96CF-F65849D06DA8}" dt="2018-08-30T14:58:31.444" v="158" actId="255"/>
          <ac:spMkLst>
            <pc:docMk/>
            <pc:sldMk cId="1633242528" sldId="323"/>
            <ac:spMk id="3" creationId="{00000000-0000-0000-0000-000000000000}"/>
          </ac:spMkLst>
        </pc:spChg>
        <pc:spChg chg="mod">
          <ac:chgData name="Manohar, Samvel" userId="05309fce-8ec1-4d40-96c5-64c608292501" providerId="ADAL" clId="{048C96BC-64B2-423D-96CF-F65849D06DA8}" dt="2018-08-30T14:59:15.840" v="175" actId="20577"/>
          <ac:spMkLst>
            <pc:docMk/>
            <pc:sldMk cId="1633242528" sldId="323"/>
            <ac:spMk id="7" creationId="{E8FB52F0-6921-41C3-A6DB-64DF726EA275}"/>
          </ac:spMkLst>
        </pc:spChg>
      </pc:sldChg>
      <pc:sldChg chg="addSp delSp modSp add">
        <pc:chgData name="Manohar, Samvel" userId="05309fce-8ec1-4d40-96c5-64c608292501" providerId="ADAL" clId="{048C96BC-64B2-423D-96CF-F65849D06DA8}" dt="2018-08-30T15:00:58.741" v="187" actId="20577"/>
        <pc:sldMkLst>
          <pc:docMk/>
          <pc:sldMk cId="3687202205" sldId="325"/>
        </pc:sldMkLst>
        <pc:spChg chg="mod">
          <ac:chgData name="Manohar, Samvel" userId="05309fce-8ec1-4d40-96c5-64c608292501" providerId="ADAL" clId="{048C96BC-64B2-423D-96CF-F65849D06DA8}" dt="2018-08-30T15:00:41.810" v="185" actId="255"/>
          <ac:spMkLst>
            <pc:docMk/>
            <pc:sldMk cId="3687202205" sldId="325"/>
            <ac:spMk id="3" creationId="{00000000-0000-0000-0000-000000000000}"/>
          </ac:spMkLst>
        </pc:spChg>
        <pc:spChg chg="add del">
          <ac:chgData name="Manohar, Samvel" userId="05309fce-8ec1-4d40-96c5-64c608292501" providerId="ADAL" clId="{048C96BC-64B2-423D-96CF-F65849D06DA8}" dt="2018-08-30T15:00:58.741" v="187" actId="20577"/>
          <ac:spMkLst>
            <pc:docMk/>
            <pc:sldMk cId="3687202205" sldId="325"/>
            <ac:spMk id="5" creationId="{062C7E75-07C7-4111-BA3F-1358EAB1C48C}"/>
          </ac:spMkLst>
        </pc:spChg>
        <pc:spChg chg="mod">
          <ac:chgData name="Manohar, Samvel" userId="05309fce-8ec1-4d40-96c5-64c608292501" providerId="ADAL" clId="{048C96BC-64B2-423D-96CF-F65849D06DA8}" dt="2018-08-30T15:00:23.741" v="182" actId="20577"/>
          <ac:spMkLst>
            <pc:docMk/>
            <pc:sldMk cId="3687202205" sldId="325"/>
            <ac:spMk id="7" creationId="{E8FB52F0-6921-41C3-A6DB-64DF726EA275}"/>
          </ac:spMkLst>
        </pc:spChg>
      </pc:sldChg>
      <pc:sldChg chg="modSp add">
        <pc:chgData name="Manohar, Samvel" userId="05309fce-8ec1-4d40-96c5-64c608292501" providerId="ADAL" clId="{048C96BC-64B2-423D-96CF-F65849D06DA8}" dt="2018-08-30T15:02:10.796" v="206" actId="20577"/>
        <pc:sldMkLst>
          <pc:docMk/>
          <pc:sldMk cId="3078895431" sldId="327"/>
        </pc:sldMkLst>
        <pc:spChg chg="mod">
          <ac:chgData name="Manohar, Samvel" userId="05309fce-8ec1-4d40-96c5-64c608292501" providerId="ADAL" clId="{048C96BC-64B2-423D-96CF-F65849D06DA8}" dt="2018-08-30T15:02:10.796" v="206" actId="20577"/>
          <ac:spMkLst>
            <pc:docMk/>
            <pc:sldMk cId="3078895431" sldId="327"/>
            <ac:spMk id="3" creationId="{00000000-0000-0000-0000-000000000000}"/>
          </ac:spMkLst>
        </pc:spChg>
        <pc:spChg chg="mod">
          <ac:chgData name="Manohar, Samvel" userId="05309fce-8ec1-4d40-96c5-64c608292501" providerId="ADAL" clId="{048C96BC-64B2-423D-96CF-F65849D06DA8}" dt="2018-08-30T15:01:39.496" v="199" actId="20577"/>
          <ac:spMkLst>
            <pc:docMk/>
            <pc:sldMk cId="3078895431" sldId="327"/>
            <ac:spMk id="7" creationId="{E8FB52F0-6921-41C3-A6DB-64DF726EA275}"/>
          </ac:spMkLst>
        </pc:spChg>
      </pc:sldChg>
      <pc:sldChg chg="modSp add">
        <pc:chgData name="Manohar, Samvel" userId="05309fce-8ec1-4d40-96c5-64c608292501" providerId="ADAL" clId="{048C96BC-64B2-423D-96CF-F65849D06DA8}" dt="2018-08-30T15:03:10.303" v="225" actId="20577"/>
        <pc:sldMkLst>
          <pc:docMk/>
          <pc:sldMk cId="1051322568" sldId="329"/>
        </pc:sldMkLst>
        <pc:spChg chg="mod">
          <ac:chgData name="Manohar, Samvel" userId="05309fce-8ec1-4d40-96c5-64c608292501" providerId="ADAL" clId="{048C96BC-64B2-423D-96CF-F65849D06DA8}" dt="2018-08-30T15:03:05.072" v="215" actId="20577"/>
          <ac:spMkLst>
            <pc:docMk/>
            <pc:sldMk cId="1051322568" sldId="329"/>
            <ac:spMk id="3" creationId="{00000000-0000-0000-0000-000000000000}"/>
          </ac:spMkLst>
        </pc:spChg>
        <pc:spChg chg="mod">
          <ac:chgData name="Manohar, Samvel" userId="05309fce-8ec1-4d40-96c5-64c608292501" providerId="ADAL" clId="{048C96BC-64B2-423D-96CF-F65849D06DA8}" dt="2018-08-30T15:03:10.303" v="225" actId="20577"/>
          <ac:spMkLst>
            <pc:docMk/>
            <pc:sldMk cId="1051322568" sldId="329"/>
            <ac:spMk id="7" creationId="{E8FB52F0-6921-41C3-A6DB-64DF726EA275}"/>
          </ac:spMkLst>
        </pc:spChg>
      </pc:sldChg>
      <pc:sldChg chg="modSp add">
        <pc:chgData name="Manohar, Samvel" userId="05309fce-8ec1-4d40-96c5-64c608292501" providerId="ADAL" clId="{048C96BC-64B2-423D-96CF-F65849D06DA8}" dt="2018-08-30T15:04:21.152" v="250" actId="20577"/>
        <pc:sldMkLst>
          <pc:docMk/>
          <pc:sldMk cId="2309905217" sldId="330"/>
        </pc:sldMkLst>
        <pc:spChg chg="mod">
          <ac:chgData name="Manohar, Samvel" userId="05309fce-8ec1-4d40-96c5-64c608292501" providerId="ADAL" clId="{048C96BC-64B2-423D-96CF-F65849D06DA8}" dt="2018-08-30T15:04:21.152" v="250" actId="20577"/>
          <ac:spMkLst>
            <pc:docMk/>
            <pc:sldMk cId="2309905217" sldId="330"/>
            <ac:spMk id="3" creationId="{00000000-0000-0000-0000-000000000000}"/>
          </ac:spMkLst>
        </pc:spChg>
        <pc:spChg chg="mod">
          <ac:chgData name="Manohar, Samvel" userId="05309fce-8ec1-4d40-96c5-64c608292501" providerId="ADAL" clId="{048C96BC-64B2-423D-96CF-F65849D06DA8}" dt="2018-08-30T15:04:14.720" v="238" actId="20577"/>
          <ac:spMkLst>
            <pc:docMk/>
            <pc:sldMk cId="2309905217" sldId="330"/>
            <ac:spMk id="7" creationId="{E8FB52F0-6921-41C3-A6DB-64DF726EA275}"/>
          </ac:spMkLst>
        </pc:spChg>
      </pc:sldChg>
      <pc:sldChg chg="addSp delSp modSp add">
        <pc:chgData name="Manohar, Samvel" userId="05309fce-8ec1-4d40-96c5-64c608292501" providerId="ADAL" clId="{048C96BC-64B2-423D-96CF-F65849D06DA8}" dt="2018-08-30T15:04:48.289" v="265" actId="14100"/>
        <pc:sldMkLst>
          <pc:docMk/>
          <pc:sldMk cId="1374444324" sldId="331"/>
        </pc:sldMkLst>
        <pc:spChg chg="del">
          <ac:chgData name="Manohar, Samvel" userId="05309fce-8ec1-4d40-96c5-64c608292501" providerId="ADAL" clId="{048C96BC-64B2-423D-96CF-F65849D06DA8}" dt="2018-08-30T15:04:39.827" v="260" actId="478"/>
          <ac:spMkLst>
            <pc:docMk/>
            <pc:sldMk cId="1374444324" sldId="331"/>
            <ac:spMk id="3" creationId="{00000000-0000-0000-0000-000000000000}"/>
          </ac:spMkLst>
        </pc:spChg>
        <pc:spChg chg="add del mod">
          <ac:chgData name="Manohar, Samvel" userId="05309fce-8ec1-4d40-96c5-64c608292501" providerId="ADAL" clId="{048C96BC-64B2-423D-96CF-F65849D06DA8}" dt="2018-08-30T15:04:44.864" v="263" actId="478"/>
          <ac:spMkLst>
            <pc:docMk/>
            <pc:sldMk cId="1374444324" sldId="331"/>
            <ac:spMk id="6" creationId="{FAC6163F-31AC-470C-80D7-90550E6278CA}"/>
          </ac:spMkLst>
        </pc:spChg>
        <pc:spChg chg="mod">
          <ac:chgData name="Manohar, Samvel" userId="05309fce-8ec1-4d40-96c5-64c608292501" providerId="ADAL" clId="{048C96BC-64B2-423D-96CF-F65849D06DA8}" dt="2018-08-30T15:04:32.751" v="259" actId="20577"/>
          <ac:spMkLst>
            <pc:docMk/>
            <pc:sldMk cId="1374444324" sldId="331"/>
            <ac:spMk id="7" creationId="{E8FB52F0-6921-41C3-A6DB-64DF726EA275}"/>
          </ac:spMkLst>
        </pc:spChg>
        <pc:picChg chg="add del">
          <ac:chgData name="Manohar, Samvel" userId="05309fce-8ec1-4d40-96c5-64c608292501" providerId="ADAL" clId="{048C96BC-64B2-423D-96CF-F65849D06DA8}" dt="2018-08-30T15:04:42.335" v="262" actId="14100"/>
          <ac:picMkLst>
            <pc:docMk/>
            <pc:sldMk cId="1374444324" sldId="331"/>
            <ac:picMk id="8" creationId="{7740C176-CA8D-47A4-BAF3-648FEF08FA96}"/>
          </ac:picMkLst>
        </pc:picChg>
        <pc:picChg chg="add mod">
          <ac:chgData name="Manohar, Samvel" userId="05309fce-8ec1-4d40-96c5-64c608292501" providerId="ADAL" clId="{048C96BC-64B2-423D-96CF-F65849D06DA8}" dt="2018-08-30T15:04:48.289" v="265" actId="14100"/>
          <ac:picMkLst>
            <pc:docMk/>
            <pc:sldMk cId="1374444324" sldId="331"/>
            <ac:picMk id="9" creationId="{C4EA68FA-F266-4056-A47D-1144FB9A669D}"/>
          </ac:picMkLst>
        </pc:picChg>
      </pc:sldChg>
      <pc:sldChg chg="modSp add ord">
        <pc:chgData name="Manohar, Samvel" userId="05309fce-8ec1-4d40-96c5-64c608292501" providerId="ADAL" clId="{048C96BC-64B2-423D-96CF-F65849D06DA8}" dt="2018-08-30T15:05:11.182" v="273" actId="6549"/>
        <pc:sldMkLst>
          <pc:docMk/>
          <pc:sldMk cId="191687885" sldId="332"/>
        </pc:sldMkLst>
        <pc:spChg chg="mod">
          <ac:chgData name="Manohar, Samvel" userId="05309fce-8ec1-4d40-96c5-64c608292501" providerId="ADAL" clId="{048C96BC-64B2-423D-96CF-F65849D06DA8}" dt="2018-08-30T15:05:11.182" v="273" actId="6549"/>
          <ac:spMkLst>
            <pc:docMk/>
            <pc:sldMk cId="191687885" sldId="332"/>
            <ac:spMk id="3" creationId="{00000000-0000-0000-0000-000000000000}"/>
          </ac:spMkLst>
        </pc:spChg>
        <pc:spChg chg="mod">
          <ac:chgData name="Manohar, Samvel" userId="05309fce-8ec1-4d40-96c5-64c608292501" providerId="ADAL" clId="{048C96BC-64B2-423D-96CF-F65849D06DA8}" dt="2018-08-30T15:05:08.883" v="271" actId="6549"/>
          <ac:spMkLst>
            <pc:docMk/>
            <pc:sldMk cId="191687885" sldId="332"/>
            <ac:spMk id="7" creationId="{E8FB52F0-6921-41C3-A6DB-64DF726EA275}"/>
          </ac:spMkLst>
        </pc:spChg>
      </pc:sldChg>
      <pc:sldMasterChg chg="delSldLayout">
        <pc:chgData name="Manohar, Samvel" userId="05309fce-8ec1-4d40-96c5-64c608292501" providerId="ADAL" clId="{048C96BC-64B2-423D-96CF-F65849D06DA8}" dt="2018-08-30T15:05:23.801" v="281" actId="2696"/>
        <pc:sldMasterMkLst>
          <pc:docMk/>
          <pc:sldMasterMk cId="1422930743" sldId="2147483707"/>
        </pc:sldMasterMkLst>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12/18/2019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12/18/2019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12/18/2019</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Click to 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12/18/2019</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Click to 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12/18/2019</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Click to 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12/18/2019</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12/18/2019</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12/18/2019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12/18/2019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12/18/2019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12/18/2019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12/18/2019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12/18/2019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F6F2A938-361F-4F67-8BCD-4248013A871E}" type="datetime1">
              <a:rPr lang="en-US" smtClean="0"/>
              <a:t>12/18/2019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12/18/2019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12/18/2019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12/18/2019</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12/18/2019</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12/18/2019</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12/18/2019</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12/18/2019</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12/18/2019</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12/18/2019</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12/18/2019</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12/18/2019</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2018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12/18/2019</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2018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12/18/2019</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2018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12/18/2019</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12/18/2019</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12/18/2019</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2C7141F-1075-416F-B85B-2A67B4DBA6BF}" type="datetime1">
              <a:rPr lang="en-US" smtClean="0"/>
              <a:t>12/18/2019</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s://aws.amazon.com/getting-started/tutorials/backup-to-s3-cli/" TargetMode="External"/><Relationship Id="rId2" Type="http://schemas.openxmlformats.org/officeDocument/2006/relationships/hyperlink" Target="https://aws.amazon.com/getting-started/tutorials/backup-files-to-amazon-s3/" TargetMode="External"/><Relationship Id="rId1" Type="http://schemas.openxmlformats.org/officeDocument/2006/relationships/slideLayout" Target="../slideLayouts/slideLayout21.xml"/><Relationship Id="rId5" Type="http://schemas.openxmlformats.org/officeDocument/2006/relationships/hyperlink" Target="https://aws.amazon.com/getting-started/tutorials/create-network-file-system/?trk=gs_card" TargetMode="External"/><Relationship Id="rId4" Type="http://schemas.openxmlformats.org/officeDocument/2006/relationships/hyperlink" Target="https://docs.aws.amazon.com/AmazonS3/latest/dev/HostingWebsiteOnS3Setup.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457200" y="2217938"/>
            <a:ext cx="5029200" cy="526298"/>
          </a:xfrm>
        </p:spPr>
        <p:txBody>
          <a:bodyPr/>
          <a:lstStyle/>
          <a:p>
            <a:r>
              <a:rPr lang="en-US" dirty="0"/>
              <a:t>AWS </a:t>
            </a:r>
            <a:r>
              <a:rPr lang="en-US" dirty="0" smtClean="0"/>
              <a:t>S3</a:t>
            </a:r>
            <a:endParaRPr lang="en-US" dirty="0"/>
          </a:p>
        </p:txBody>
      </p:sp>
      <p:sp>
        <p:nvSpPr>
          <p:cNvPr id="9" name="Subtitle 8">
            <a:extLst>
              <a:ext uri="{FF2B5EF4-FFF2-40B4-BE49-F238E27FC236}">
                <a16:creationId xmlns:a16="http://schemas.microsoft.com/office/drawing/2014/main" id="{532E6FFD-F894-49A8-A846-C24E1AE929CD}"/>
              </a:ext>
            </a:extLst>
          </p:cNvPr>
          <p:cNvSpPr>
            <a:spLocks noGrp="1"/>
          </p:cNvSpPr>
          <p:nvPr>
            <p:ph type="subTitle" idx="1"/>
          </p:nvPr>
        </p:nvSpPr>
        <p:spPr>
          <a:xfrm>
            <a:off x="457200" y="3118104"/>
            <a:ext cx="5029200" cy="276999"/>
          </a:xfrm>
        </p:spPr>
        <p:txBody>
          <a:bodyPr/>
          <a:lstStyle/>
          <a:p>
            <a:r>
              <a:rPr lang="en-US" dirty="0" smtClean="0"/>
              <a:t>December 2019</a:t>
            </a:r>
          </a:p>
        </p:txBody>
      </p:sp>
      <p:sp>
        <p:nvSpPr>
          <p:cNvPr id="2" name="Footer Placeholder 1">
            <a:extLst>
              <a:ext uri="{FF2B5EF4-FFF2-40B4-BE49-F238E27FC236}">
                <a16:creationId xmlns:a16="http://schemas.microsoft.com/office/drawing/2014/main" id="{5DB5F4D6-BCDA-4244-BC53-2B0A05DF58E1}"/>
              </a:ext>
            </a:extLst>
          </p:cNvPr>
          <p:cNvSpPr>
            <a:spLocks noGrp="1"/>
          </p:cNvSpPr>
          <p:nvPr>
            <p:ph type="ftr" sz="quarter" idx="11"/>
          </p:nvPr>
        </p:nvSpPr>
        <p:spPr/>
        <p:txBody>
          <a:bodyPr/>
          <a:lstStyle/>
          <a:p>
            <a:r>
              <a:rPr lang="en-US"/>
              <a:t>© 2018 Cognizant</a:t>
            </a:r>
            <a:endParaRPr lang="en-US" dirty="0"/>
          </a:p>
        </p:txBody>
      </p:sp>
    </p:spTree>
    <p:extLst>
      <p:ext uri="{BB962C8B-B14F-4D97-AF65-F5344CB8AC3E}">
        <p14:creationId xmlns:p14="http://schemas.microsoft.com/office/powerpoint/2010/main" val="505501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490472" y="1225296"/>
            <a:ext cx="6720840" cy="2692930"/>
          </a:xfrm>
        </p:spPr>
        <p:txBody>
          <a:bodyPr/>
          <a:lstStyle/>
          <a:p>
            <a:pPr marL="342900" lvl="1"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dirty="0">
                <a:solidFill>
                  <a:schemeClr val="tx2"/>
                </a:solidFill>
              </a:rPr>
              <a:t>The policies are checked and run automatically — no manual start required. </a:t>
            </a:r>
            <a:endParaRPr lang="en-US" altLang="en-US" sz="1200" dirty="0" smtClean="0">
              <a:solidFill>
                <a:schemeClr val="tx2"/>
              </a:solidFill>
            </a:endParaRP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dirty="0">
                <a:solidFill>
                  <a:schemeClr val="tx2"/>
                </a:solidFill>
              </a:rPr>
              <a:t>	</a:t>
            </a:r>
            <a:r>
              <a:rPr lang="en-US" altLang="en-US" sz="1200" dirty="0" smtClean="0">
                <a:solidFill>
                  <a:schemeClr val="tx2"/>
                </a:solidFill>
              </a:rPr>
              <a:t>Important </a:t>
            </a:r>
            <a:r>
              <a:rPr lang="en-US" altLang="en-US" sz="1200" dirty="0">
                <a:solidFill>
                  <a:schemeClr val="tx2"/>
                </a:solidFill>
              </a:rPr>
              <a:t>note on this automation, be aware that lifecycle policies may not immediately run </a:t>
            </a:r>
            <a:r>
              <a:rPr lang="en-US" altLang="en-US" sz="1200" dirty="0" smtClean="0">
                <a:solidFill>
                  <a:schemeClr val="tx2"/>
                </a:solidFill>
              </a:rPr>
              <a:t>	once </a:t>
            </a:r>
            <a:r>
              <a:rPr lang="en-US" altLang="en-US" sz="1200" dirty="0">
                <a:solidFill>
                  <a:schemeClr val="tx2"/>
                </a:solidFill>
              </a:rPr>
              <a:t>you have set them up because the policy may need to propagate across the AWS S3 </a:t>
            </a:r>
            <a:r>
              <a:rPr lang="en-US" altLang="en-US" sz="1200" dirty="0" smtClean="0">
                <a:solidFill>
                  <a:schemeClr val="tx2"/>
                </a:solidFill>
              </a:rPr>
              <a:t>	Service</a:t>
            </a:r>
            <a:r>
              <a:rPr lang="en-US" altLang="en-US" sz="1200" dirty="0">
                <a:solidFill>
                  <a:schemeClr val="tx2"/>
                </a:solidFill>
              </a:rPr>
              <a:t>. </a:t>
            </a:r>
            <a:endParaRPr lang="en-US" altLang="en-US" sz="1200" dirty="0" smtClean="0">
              <a:solidFill>
                <a:schemeClr val="tx2"/>
              </a:solidFill>
            </a:endParaRPr>
          </a:p>
          <a:p>
            <a:pPr marL="171450" lvl="1" indent="-171450" algn="just" defTabSz="457200">
              <a:spcBef>
                <a:spcPct val="200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dirty="0" smtClean="0">
                <a:solidFill>
                  <a:schemeClr val="tx2"/>
                </a:solidFill>
              </a:rPr>
              <a:t>The policies can be set up and implemented either via the AWS Console or S3 API. </a:t>
            </a:r>
            <a:endParaRPr lang="en-GB" altLang="en-US" sz="1200" dirty="0">
              <a:solidFill>
                <a:schemeClr val="tx2"/>
              </a:solidFill>
            </a:endParaRPr>
          </a:p>
        </p:txBody>
      </p:sp>
      <p:sp>
        <p:nvSpPr>
          <p:cNvPr id="2" name="Footer Placeholder 1">
            <a:extLst>
              <a:ext uri="{FF2B5EF4-FFF2-40B4-BE49-F238E27FC236}">
                <a16:creationId xmlns:a16="http://schemas.microsoft.com/office/drawing/2014/main" id="{DE568D7B-8D7F-43FF-9BDD-C850ED53ECB1}"/>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FDD32871-3072-400B-83C1-B527009679F8}"/>
              </a:ext>
            </a:extLst>
          </p:cNvPr>
          <p:cNvSpPr>
            <a:spLocks noGrp="1"/>
          </p:cNvSpPr>
          <p:nvPr>
            <p:ph type="sldNum" sz="quarter" idx="16"/>
          </p:nvPr>
        </p:nvSpPr>
        <p:spPr/>
        <p:txBody>
          <a:bodyPr/>
          <a:lstStyle/>
          <a:p>
            <a:fld id="{2EFEF571-C9B4-4D92-A7F7-315B894862A8}" type="slidenum">
              <a:rPr lang="en-US" smtClean="0"/>
              <a:pPr/>
              <a:t>10</a:t>
            </a:fld>
            <a:endParaRPr lang="en-US" dirty="0"/>
          </a:p>
        </p:txBody>
      </p:sp>
      <p:sp>
        <p:nvSpPr>
          <p:cNvPr id="7" name="Content Placeholder 2">
            <a:extLst>
              <a:ext uri="{FF2B5EF4-FFF2-40B4-BE49-F238E27FC236}">
                <a16:creationId xmlns:a16="http://schemas.microsoft.com/office/drawing/2014/main" id="{E8FB52F0-6921-41C3-A6DB-64DF726EA275}"/>
              </a:ext>
            </a:extLst>
          </p:cNvPr>
          <p:cNvSpPr txBox="1">
            <a:spLocks/>
          </p:cNvSpPr>
          <p:nvPr/>
        </p:nvSpPr>
        <p:spPr>
          <a:xfrm>
            <a:off x="1490472" y="117613"/>
            <a:ext cx="6720840" cy="96906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1pPr>
            <a:lvl2pPr marL="231775" indent="-231775" algn="l" defTabSz="914400" rtl="0" eaLnBrk="1" latinLnBrk="0" hangingPunct="1">
              <a:lnSpc>
                <a:spcPct val="100000"/>
              </a:lnSpc>
              <a:spcBef>
                <a:spcPts val="600"/>
              </a:spcBef>
              <a:buClrTx/>
              <a:buSzPct val="125000"/>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2pPr>
            <a:lvl3pPr marL="2286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400"/>
              </a:spcBef>
              <a:buClrTx/>
              <a:buSzPct val="125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7pPr>
            <a:lvl8pPr marL="0" indent="0" algn="l" defTabSz="914400" rtl="0" eaLnBrk="1" latinLnBrk="0" hangingPunct="1">
              <a:lnSpc>
                <a:spcPct val="100000"/>
              </a:lnSpc>
              <a:spcBef>
                <a:spcPts val="400"/>
              </a:spcBef>
              <a:buClrTx/>
              <a:buSzPct val="90000"/>
              <a:buFont typeface="Courier New" panose="02070309020205020404" pitchFamily="49" charset="0"/>
              <a:buNone/>
              <a:defRPr sz="1200" i="1" kern="1200">
                <a:solidFill>
                  <a:schemeClr val="tx1"/>
                </a:solidFill>
                <a:latin typeface="+mn-lt"/>
                <a:ea typeface="+mn-ea"/>
                <a:cs typeface="+mn-cs"/>
              </a:defRPr>
            </a:lvl8pPr>
            <a:lvl9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9pPr>
          </a:lstStyle>
          <a:p>
            <a:r>
              <a:rPr lang="en-US" sz="3200" dirty="0">
                <a:solidFill>
                  <a:schemeClr val="tx2"/>
                </a:solidFill>
              </a:rPr>
              <a:t>S3 Lifecycle </a:t>
            </a:r>
            <a:r>
              <a:rPr lang="en-US" sz="3200" dirty="0" smtClean="0">
                <a:solidFill>
                  <a:schemeClr val="tx2"/>
                </a:solidFill>
              </a:rPr>
              <a:t>Management Contd.</a:t>
            </a:r>
            <a:endParaRPr lang="en-US" sz="3200" dirty="0">
              <a:solidFill>
                <a:schemeClr val="tx2"/>
              </a:solidFill>
            </a:endParaRPr>
          </a:p>
        </p:txBody>
      </p:sp>
    </p:spTree>
    <p:extLst>
      <p:ext uri="{BB962C8B-B14F-4D97-AF65-F5344CB8AC3E}">
        <p14:creationId xmlns:p14="http://schemas.microsoft.com/office/powerpoint/2010/main" val="348455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490472" y="1225296"/>
            <a:ext cx="6720840" cy="3353010"/>
          </a:xfrm>
        </p:spPr>
        <p:txBody>
          <a:bodyPr/>
          <a:lstStyle/>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100" dirty="0">
                <a:solidFill>
                  <a:schemeClr val="tx2"/>
                </a:solidFill>
              </a:rPr>
              <a:t>Replication enables automatic, asynchronous copying of objects across Amazon S3 buckets. Buckets that are configured for object replication can be owned by the same AWS account or by different accounts. You can copy objects between different AWS Regions or within the same Region</a:t>
            </a:r>
            <a:r>
              <a:rPr lang="en-US" altLang="en-US" sz="1100" dirty="0" smtClean="0">
                <a:solidFill>
                  <a:schemeClr val="tx2"/>
                </a:solidFill>
              </a:rPr>
              <a:t>.</a:t>
            </a: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altLang="en-US" sz="1100" dirty="0">
              <a:solidFill>
                <a:schemeClr val="tx2"/>
              </a:solidFill>
            </a:endParaRP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100" dirty="0">
                <a:solidFill>
                  <a:schemeClr val="tx2"/>
                </a:solidFill>
              </a:rPr>
              <a:t>To enable object replication, you add a replication configuration to your source bucket. The minimum configuration must provide the following:</a:t>
            </a:r>
          </a:p>
          <a:p>
            <a:pPr marL="171450" lvl="1" indent="-171450" algn="just" defTabSz="457200">
              <a:spcBef>
                <a:spcPct val="20000"/>
              </a:spcBef>
              <a:buFont typeface="Wingdings" panose="05000000000000000000"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100" dirty="0">
                <a:solidFill>
                  <a:schemeClr val="tx2"/>
                </a:solidFill>
              </a:rPr>
              <a:t>The destination bucket where you want Amazon S3 to replicate </a:t>
            </a:r>
            <a:r>
              <a:rPr lang="en-US" altLang="en-US" sz="1100" dirty="0" smtClean="0">
                <a:solidFill>
                  <a:schemeClr val="tx2"/>
                </a:solidFill>
              </a:rPr>
              <a:t>objects</a:t>
            </a:r>
          </a:p>
          <a:p>
            <a:pPr marL="171450" lvl="1" indent="-171450" algn="just" defTabSz="457200">
              <a:spcBef>
                <a:spcPct val="20000"/>
              </a:spcBef>
              <a:buFont typeface="Wingdings" panose="05000000000000000000"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100" dirty="0" smtClean="0">
                <a:solidFill>
                  <a:schemeClr val="tx2"/>
                </a:solidFill>
              </a:rPr>
              <a:t>An </a:t>
            </a:r>
            <a:r>
              <a:rPr lang="en-US" altLang="en-US" sz="1100" dirty="0">
                <a:solidFill>
                  <a:schemeClr val="tx2"/>
                </a:solidFill>
              </a:rPr>
              <a:t>AWS Identity and Access Management (IAM) role that Amazon S3 can assume to replicate objects on your </a:t>
            </a:r>
            <a:r>
              <a:rPr lang="en-US" altLang="en-US" sz="1100" dirty="0" smtClean="0">
                <a:solidFill>
                  <a:schemeClr val="tx2"/>
                </a:solidFill>
              </a:rPr>
              <a:t>behalf</a:t>
            </a: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altLang="en-US" sz="1100" dirty="0">
              <a:solidFill>
                <a:schemeClr val="tx2"/>
              </a:solidFill>
            </a:endParaRP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100" b="1" dirty="0">
                <a:solidFill>
                  <a:schemeClr val="tx2"/>
                </a:solidFill>
              </a:rPr>
              <a:t>Types of Object Replication </a:t>
            </a: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100" dirty="0">
                <a:solidFill>
                  <a:schemeClr val="tx2"/>
                </a:solidFill>
              </a:rPr>
              <a:t>You can replicate objects between different AWS Regions or within the same AWS Region.</a:t>
            </a:r>
          </a:p>
          <a:p>
            <a:pPr marL="171450" lvl="1" indent="-171450" algn="just" defTabSz="457200">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100" b="1" dirty="0">
                <a:solidFill>
                  <a:schemeClr val="tx2"/>
                </a:solidFill>
              </a:rPr>
              <a:t>Cross-Region replication</a:t>
            </a:r>
            <a:r>
              <a:rPr lang="en-US" altLang="en-US" sz="1100" dirty="0">
                <a:solidFill>
                  <a:schemeClr val="tx2"/>
                </a:solidFill>
              </a:rPr>
              <a:t> (CRR) is used to copy objects across Amazon S3 buckets in different AWS Regions.</a:t>
            </a:r>
          </a:p>
          <a:p>
            <a:pPr marL="171450" lvl="1" indent="-171450" algn="just" defTabSz="457200">
              <a:spcBef>
                <a:spcPct val="20000"/>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100" b="1" dirty="0">
                <a:solidFill>
                  <a:schemeClr val="tx2"/>
                </a:solidFill>
              </a:rPr>
              <a:t>Same-Region replication</a:t>
            </a:r>
            <a:r>
              <a:rPr lang="en-US" altLang="en-US" sz="1100" dirty="0">
                <a:solidFill>
                  <a:schemeClr val="tx2"/>
                </a:solidFill>
              </a:rPr>
              <a:t> (SRR) is used to copy objects across Amazon S3 buckets in the same AWS Region. </a:t>
            </a:r>
            <a:endParaRPr lang="en-GB" altLang="en-US" sz="1100" dirty="0">
              <a:solidFill>
                <a:schemeClr val="tx2"/>
              </a:solidFill>
            </a:endParaRP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altLang="en-US" sz="1200" dirty="0">
              <a:solidFill>
                <a:schemeClr val="tx2"/>
              </a:solidFill>
            </a:endParaRPr>
          </a:p>
        </p:txBody>
      </p:sp>
      <p:sp>
        <p:nvSpPr>
          <p:cNvPr id="2" name="Footer Placeholder 1">
            <a:extLst>
              <a:ext uri="{FF2B5EF4-FFF2-40B4-BE49-F238E27FC236}">
                <a16:creationId xmlns:a16="http://schemas.microsoft.com/office/drawing/2014/main" id="{DE568D7B-8D7F-43FF-9BDD-C850ED53ECB1}"/>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FDD32871-3072-400B-83C1-B527009679F8}"/>
              </a:ext>
            </a:extLst>
          </p:cNvPr>
          <p:cNvSpPr>
            <a:spLocks noGrp="1"/>
          </p:cNvSpPr>
          <p:nvPr>
            <p:ph type="sldNum" sz="quarter" idx="16"/>
          </p:nvPr>
        </p:nvSpPr>
        <p:spPr/>
        <p:txBody>
          <a:bodyPr/>
          <a:lstStyle/>
          <a:p>
            <a:fld id="{2EFEF571-C9B4-4D92-A7F7-315B894862A8}" type="slidenum">
              <a:rPr lang="en-US" smtClean="0"/>
              <a:pPr/>
              <a:t>11</a:t>
            </a:fld>
            <a:endParaRPr lang="en-US" dirty="0"/>
          </a:p>
        </p:txBody>
      </p:sp>
      <p:sp>
        <p:nvSpPr>
          <p:cNvPr id="7" name="Content Placeholder 2">
            <a:extLst>
              <a:ext uri="{FF2B5EF4-FFF2-40B4-BE49-F238E27FC236}">
                <a16:creationId xmlns:a16="http://schemas.microsoft.com/office/drawing/2014/main" id="{E8FB52F0-6921-41C3-A6DB-64DF726EA275}"/>
              </a:ext>
            </a:extLst>
          </p:cNvPr>
          <p:cNvSpPr txBox="1">
            <a:spLocks/>
          </p:cNvSpPr>
          <p:nvPr/>
        </p:nvSpPr>
        <p:spPr>
          <a:xfrm>
            <a:off x="1490472" y="117613"/>
            <a:ext cx="6720840" cy="96906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1pPr>
            <a:lvl2pPr marL="231775" indent="-231775" algn="l" defTabSz="914400" rtl="0" eaLnBrk="1" latinLnBrk="0" hangingPunct="1">
              <a:lnSpc>
                <a:spcPct val="100000"/>
              </a:lnSpc>
              <a:spcBef>
                <a:spcPts val="600"/>
              </a:spcBef>
              <a:buClrTx/>
              <a:buSzPct val="125000"/>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2pPr>
            <a:lvl3pPr marL="2286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400"/>
              </a:spcBef>
              <a:buClrTx/>
              <a:buSzPct val="125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7pPr>
            <a:lvl8pPr marL="0" indent="0" algn="l" defTabSz="914400" rtl="0" eaLnBrk="1" latinLnBrk="0" hangingPunct="1">
              <a:lnSpc>
                <a:spcPct val="100000"/>
              </a:lnSpc>
              <a:spcBef>
                <a:spcPts val="400"/>
              </a:spcBef>
              <a:buClrTx/>
              <a:buSzPct val="90000"/>
              <a:buFont typeface="Courier New" panose="02070309020205020404" pitchFamily="49" charset="0"/>
              <a:buNone/>
              <a:defRPr sz="1200" i="1" kern="1200">
                <a:solidFill>
                  <a:schemeClr val="tx1"/>
                </a:solidFill>
                <a:latin typeface="+mn-lt"/>
                <a:ea typeface="+mn-ea"/>
                <a:cs typeface="+mn-cs"/>
              </a:defRPr>
            </a:lvl8pPr>
            <a:lvl9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9pPr>
          </a:lstStyle>
          <a:p>
            <a:r>
              <a:rPr lang="en-US" sz="3200" dirty="0">
                <a:solidFill>
                  <a:schemeClr val="tx2"/>
                </a:solidFill>
              </a:rPr>
              <a:t>S3 </a:t>
            </a:r>
            <a:r>
              <a:rPr lang="en-US" sz="3200" dirty="0" smtClean="0">
                <a:solidFill>
                  <a:schemeClr val="tx2"/>
                </a:solidFill>
              </a:rPr>
              <a:t>Replication Technique</a:t>
            </a:r>
            <a:endParaRPr lang="en-US" sz="3200" dirty="0">
              <a:solidFill>
                <a:schemeClr val="tx2"/>
              </a:solidFill>
            </a:endParaRPr>
          </a:p>
        </p:txBody>
      </p:sp>
    </p:spTree>
    <p:extLst>
      <p:ext uri="{BB962C8B-B14F-4D97-AF65-F5344CB8AC3E}">
        <p14:creationId xmlns:p14="http://schemas.microsoft.com/office/powerpoint/2010/main" val="344256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490472" y="1225296"/>
            <a:ext cx="6720840" cy="2692930"/>
          </a:xfrm>
        </p:spPr>
        <p:txBody>
          <a:bodyPr/>
          <a:lstStyle/>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b="1" dirty="0">
                <a:solidFill>
                  <a:schemeClr val="tx2"/>
                </a:solidFill>
              </a:rPr>
              <a:t>Replication requires the following</a:t>
            </a:r>
            <a:r>
              <a:rPr lang="en-US" altLang="en-US" sz="1200" b="1" dirty="0" smtClean="0">
                <a:solidFill>
                  <a:schemeClr val="tx2"/>
                </a:solidFill>
              </a:rPr>
              <a:t>:</a:t>
            </a: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altLang="en-US" sz="1200" dirty="0" smtClean="0">
              <a:solidFill>
                <a:schemeClr val="tx2"/>
              </a:solidFill>
            </a:endParaRP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dirty="0" smtClean="0">
                <a:solidFill>
                  <a:schemeClr val="tx2"/>
                </a:solidFill>
              </a:rPr>
              <a:t>The </a:t>
            </a:r>
            <a:r>
              <a:rPr lang="en-US" altLang="en-US" sz="1200" dirty="0">
                <a:solidFill>
                  <a:schemeClr val="tx2"/>
                </a:solidFill>
              </a:rPr>
              <a:t>source bucket owner must have the source and destination AWS Regions enabled for their account. The destination bucket owner must have the destination Region-enabled for their account. For more information about enabling or disabling an AWS Region, see AWS Service Endpoints in the AWS General Reference</a:t>
            </a:r>
            <a:r>
              <a:rPr lang="en-US" altLang="en-US" sz="1200" dirty="0" smtClean="0">
                <a:solidFill>
                  <a:schemeClr val="tx2"/>
                </a:solidFill>
              </a:rPr>
              <a:t>.</a:t>
            </a: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altLang="en-US" sz="1200" dirty="0" smtClean="0">
              <a:solidFill>
                <a:schemeClr val="tx2"/>
              </a:solidFill>
            </a:endParaRP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dirty="0" smtClean="0">
                <a:solidFill>
                  <a:schemeClr val="tx2"/>
                </a:solidFill>
              </a:rPr>
              <a:t>Both </a:t>
            </a:r>
            <a:r>
              <a:rPr lang="en-US" altLang="en-US" sz="1200" dirty="0">
                <a:solidFill>
                  <a:schemeClr val="tx2"/>
                </a:solidFill>
              </a:rPr>
              <a:t>source and destination buckets must have versioning enabled.</a:t>
            </a: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altLang="en-US" sz="1200" dirty="0">
              <a:solidFill>
                <a:schemeClr val="tx2"/>
              </a:solidFill>
            </a:endParaRP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dirty="0">
                <a:solidFill>
                  <a:schemeClr val="tx2"/>
                </a:solidFill>
              </a:rPr>
              <a:t>Amazon S3 must have permissions to replicate objects from the source bucket to the destination bucket on your behalf.</a:t>
            </a: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altLang="en-US" sz="1200" dirty="0">
              <a:solidFill>
                <a:schemeClr val="tx2"/>
              </a:solidFill>
            </a:endParaRPr>
          </a:p>
          <a:p>
            <a:pPr marL="0" lvl="1" indent="0"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dirty="0">
                <a:solidFill>
                  <a:schemeClr val="tx2"/>
                </a:solidFill>
              </a:rPr>
              <a:t>If the owner of the source bucket doesn't own the object in the bucket, the object owner must grant the bucket owner READ and READ_ACP permissions with the object access control list (ACL). For more information, see Managing Access with ACLs.</a:t>
            </a:r>
            <a:endParaRPr lang="en-GB" altLang="en-US" sz="1200" dirty="0">
              <a:solidFill>
                <a:schemeClr val="tx2"/>
              </a:solidFill>
            </a:endParaRPr>
          </a:p>
        </p:txBody>
      </p:sp>
      <p:sp>
        <p:nvSpPr>
          <p:cNvPr id="2" name="Footer Placeholder 1">
            <a:extLst>
              <a:ext uri="{FF2B5EF4-FFF2-40B4-BE49-F238E27FC236}">
                <a16:creationId xmlns:a16="http://schemas.microsoft.com/office/drawing/2014/main" id="{DE568D7B-8D7F-43FF-9BDD-C850ED53ECB1}"/>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FDD32871-3072-400B-83C1-B527009679F8}"/>
              </a:ext>
            </a:extLst>
          </p:cNvPr>
          <p:cNvSpPr>
            <a:spLocks noGrp="1"/>
          </p:cNvSpPr>
          <p:nvPr>
            <p:ph type="sldNum" sz="quarter" idx="16"/>
          </p:nvPr>
        </p:nvSpPr>
        <p:spPr/>
        <p:txBody>
          <a:bodyPr/>
          <a:lstStyle/>
          <a:p>
            <a:fld id="{2EFEF571-C9B4-4D92-A7F7-315B894862A8}" type="slidenum">
              <a:rPr lang="en-US" smtClean="0"/>
              <a:pPr/>
              <a:t>12</a:t>
            </a:fld>
            <a:endParaRPr lang="en-US" dirty="0"/>
          </a:p>
        </p:txBody>
      </p:sp>
      <p:sp>
        <p:nvSpPr>
          <p:cNvPr id="7" name="Content Placeholder 2">
            <a:extLst>
              <a:ext uri="{FF2B5EF4-FFF2-40B4-BE49-F238E27FC236}">
                <a16:creationId xmlns:a16="http://schemas.microsoft.com/office/drawing/2014/main" id="{E8FB52F0-6921-41C3-A6DB-64DF726EA275}"/>
              </a:ext>
            </a:extLst>
          </p:cNvPr>
          <p:cNvSpPr txBox="1">
            <a:spLocks/>
          </p:cNvSpPr>
          <p:nvPr/>
        </p:nvSpPr>
        <p:spPr>
          <a:xfrm>
            <a:off x="1490472" y="117613"/>
            <a:ext cx="6720840" cy="96906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1pPr>
            <a:lvl2pPr marL="231775" indent="-231775" algn="l" defTabSz="914400" rtl="0" eaLnBrk="1" latinLnBrk="0" hangingPunct="1">
              <a:lnSpc>
                <a:spcPct val="100000"/>
              </a:lnSpc>
              <a:spcBef>
                <a:spcPts val="600"/>
              </a:spcBef>
              <a:buClrTx/>
              <a:buSzPct val="125000"/>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2pPr>
            <a:lvl3pPr marL="2286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400"/>
              </a:spcBef>
              <a:buClrTx/>
              <a:buSzPct val="125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7pPr>
            <a:lvl8pPr marL="0" indent="0" algn="l" defTabSz="914400" rtl="0" eaLnBrk="1" latinLnBrk="0" hangingPunct="1">
              <a:lnSpc>
                <a:spcPct val="100000"/>
              </a:lnSpc>
              <a:spcBef>
                <a:spcPts val="400"/>
              </a:spcBef>
              <a:buClrTx/>
              <a:buSzPct val="90000"/>
              <a:buFont typeface="Courier New" panose="02070309020205020404" pitchFamily="49" charset="0"/>
              <a:buNone/>
              <a:defRPr sz="1200" i="1" kern="1200">
                <a:solidFill>
                  <a:schemeClr val="tx1"/>
                </a:solidFill>
                <a:latin typeface="+mn-lt"/>
                <a:ea typeface="+mn-ea"/>
                <a:cs typeface="+mn-cs"/>
              </a:defRPr>
            </a:lvl8pPr>
            <a:lvl9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9pPr>
          </a:lstStyle>
          <a:p>
            <a:r>
              <a:rPr lang="en-US" sz="3200" dirty="0">
                <a:solidFill>
                  <a:schemeClr val="tx2"/>
                </a:solidFill>
              </a:rPr>
              <a:t>S3 </a:t>
            </a:r>
            <a:r>
              <a:rPr lang="en-US" sz="3200" dirty="0" smtClean="0">
                <a:solidFill>
                  <a:schemeClr val="tx2"/>
                </a:solidFill>
              </a:rPr>
              <a:t>Replication Technique Contd.</a:t>
            </a:r>
            <a:endParaRPr lang="en-US" sz="3200" dirty="0">
              <a:solidFill>
                <a:schemeClr val="tx2"/>
              </a:solidFill>
            </a:endParaRPr>
          </a:p>
        </p:txBody>
      </p:sp>
    </p:spTree>
    <p:extLst>
      <p:ext uri="{BB962C8B-B14F-4D97-AF65-F5344CB8AC3E}">
        <p14:creationId xmlns:p14="http://schemas.microsoft.com/office/powerpoint/2010/main" val="425938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568D7B-8D7F-43FF-9BDD-C850ED53ECB1}"/>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FDD32871-3072-400B-83C1-B527009679F8}"/>
              </a:ext>
            </a:extLst>
          </p:cNvPr>
          <p:cNvSpPr>
            <a:spLocks noGrp="1"/>
          </p:cNvSpPr>
          <p:nvPr>
            <p:ph type="sldNum" sz="quarter" idx="16"/>
          </p:nvPr>
        </p:nvSpPr>
        <p:spPr/>
        <p:txBody>
          <a:bodyPr/>
          <a:lstStyle/>
          <a:p>
            <a:fld id="{2EFEF571-C9B4-4D92-A7F7-315B894862A8}" type="slidenum">
              <a:rPr lang="en-US" smtClean="0"/>
              <a:pPr/>
              <a:t>13</a:t>
            </a:fld>
            <a:endParaRPr lang="en-US" dirty="0"/>
          </a:p>
        </p:txBody>
      </p:sp>
      <p:sp>
        <p:nvSpPr>
          <p:cNvPr id="7" name="Content Placeholder 2">
            <a:extLst>
              <a:ext uri="{FF2B5EF4-FFF2-40B4-BE49-F238E27FC236}">
                <a16:creationId xmlns:a16="http://schemas.microsoft.com/office/drawing/2014/main" id="{E8FB52F0-6921-41C3-A6DB-64DF726EA275}"/>
              </a:ext>
            </a:extLst>
          </p:cNvPr>
          <p:cNvSpPr txBox="1">
            <a:spLocks/>
          </p:cNvSpPr>
          <p:nvPr/>
        </p:nvSpPr>
        <p:spPr>
          <a:xfrm>
            <a:off x="1490472" y="117613"/>
            <a:ext cx="6720840" cy="96906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1pPr>
            <a:lvl2pPr marL="231775" indent="-231775" algn="l" defTabSz="914400" rtl="0" eaLnBrk="1" latinLnBrk="0" hangingPunct="1">
              <a:lnSpc>
                <a:spcPct val="100000"/>
              </a:lnSpc>
              <a:spcBef>
                <a:spcPts val="600"/>
              </a:spcBef>
              <a:buClrTx/>
              <a:buSzPct val="125000"/>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2pPr>
            <a:lvl3pPr marL="2286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400"/>
              </a:spcBef>
              <a:buClrTx/>
              <a:buSzPct val="125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7pPr>
            <a:lvl8pPr marL="0" indent="0" algn="l" defTabSz="914400" rtl="0" eaLnBrk="1" latinLnBrk="0" hangingPunct="1">
              <a:lnSpc>
                <a:spcPct val="100000"/>
              </a:lnSpc>
              <a:spcBef>
                <a:spcPts val="400"/>
              </a:spcBef>
              <a:buClrTx/>
              <a:buSzPct val="90000"/>
              <a:buFont typeface="Courier New" panose="02070309020205020404" pitchFamily="49" charset="0"/>
              <a:buNone/>
              <a:defRPr sz="1200" i="1" kern="1200">
                <a:solidFill>
                  <a:schemeClr val="tx1"/>
                </a:solidFill>
                <a:latin typeface="+mn-lt"/>
                <a:ea typeface="+mn-ea"/>
                <a:cs typeface="+mn-cs"/>
              </a:defRPr>
            </a:lvl8pPr>
            <a:lvl9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9pPr>
          </a:lstStyle>
          <a:p>
            <a:r>
              <a:rPr lang="en-US" sz="3200" dirty="0">
                <a:solidFill>
                  <a:schemeClr val="tx2"/>
                </a:solidFill>
              </a:rPr>
              <a:t>EBS vs S3</a:t>
            </a:r>
          </a:p>
        </p:txBody>
      </p:sp>
      <p:pic>
        <p:nvPicPr>
          <p:cNvPr id="9" name="Picture 4" descr="Image result for Powerpoint Presentation for S3 Vs EBS">
            <a:extLst>
              <a:ext uri="{FF2B5EF4-FFF2-40B4-BE49-F238E27FC236}">
                <a16:creationId xmlns:a16="http://schemas.microsoft.com/office/drawing/2014/main" id="{C4EA68FA-F266-4056-A47D-1144FB9A669D}"/>
              </a:ext>
            </a:extLst>
          </p:cNvPr>
          <p:cNvPicPr>
            <a:picLocks noChangeAspect="1" noChangeArrowheads="1"/>
          </p:cNvPicPr>
          <p:nvPr/>
        </p:nvPicPr>
        <p:blipFill>
          <a:blip r:embed="rId2"/>
          <a:srcRect/>
          <a:stretch>
            <a:fillRect/>
          </a:stretch>
        </p:blipFill>
        <p:spPr bwMode="auto">
          <a:xfrm>
            <a:off x="1250792" y="1254539"/>
            <a:ext cx="7620833" cy="3453648"/>
          </a:xfrm>
          <a:prstGeom prst="rect">
            <a:avLst/>
          </a:prstGeom>
          <a:noFill/>
        </p:spPr>
      </p:pic>
    </p:spTree>
    <p:extLst>
      <p:ext uri="{BB962C8B-B14F-4D97-AF65-F5344CB8AC3E}">
        <p14:creationId xmlns:p14="http://schemas.microsoft.com/office/powerpoint/2010/main" val="137444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490472" y="1225295"/>
            <a:ext cx="6720840" cy="3421801"/>
          </a:xfrm>
        </p:spPr>
        <p:txBody>
          <a:bodyPr/>
          <a:lstStyle/>
          <a:p>
            <a:r>
              <a:rPr lang="en-US" sz="1200" b="1" dirty="0">
                <a:solidFill>
                  <a:schemeClr val="tx2"/>
                </a:solidFill>
              </a:rPr>
              <a:t>S3 tutorial 1:</a:t>
            </a:r>
            <a:r>
              <a:rPr lang="en-US" sz="1200" dirty="0">
                <a:solidFill>
                  <a:schemeClr val="tx2"/>
                </a:solidFill>
              </a:rPr>
              <a:t> Store and Retrieve a File with Amazon S3	</a:t>
            </a:r>
            <a:r>
              <a:rPr lang="en-US" sz="1200" dirty="0">
                <a:solidFill>
                  <a:schemeClr val="tx2"/>
                </a:solidFill>
                <a:hlinkClick r:id="rId2"/>
              </a:rPr>
              <a:t>https://aws.amazon.com/getting-started/tutorials/backup-files-to-amazon-s3/</a:t>
            </a:r>
            <a:endParaRPr lang="en-US" sz="1200" dirty="0">
              <a:solidFill>
                <a:schemeClr val="tx2"/>
              </a:solidFill>
            </a:endParaRPr>
          </a:p>
          <a:p>
            <a:r>
              <a:rPr lang="en-US" sz="1200" b="1" dirty="0">
                <a:solidFill>
                  <a:schemeClr val="tx2"/>
                </a:solidFill>
              </a:rPr>
              <a:t>S3 tutorial 2:</a:t>
            </a:r>
            <a:r>
              <a:rPr lang="en-US" sz="1200" dirty="0">
                <a:solidFill>
                  <a:schemeClr val="tx2"/>
                </a:solidFill>
              </a:rPr>
              <a:t> Batch upload files to the cloud to Amazon S3 using the AWS CLI </a:t>
            </a:r>
          </a:p>
          <a:p>
            <a:r>
              <a:rPr lang="en-US" sz="1200" dirty="0">
                <a:solidFill>
                  <a:schemeClr val="tx2"/>
                </a:solidFill>
              </a:rPr>
              <a:t>	</a:t>
            </a:r>
            <a:r>
              <a:rPr lang="en-US" sz="1200" dirty="0">
                <a:solidFill>
                  <a:schemeClr val="tx2"/>
                </a:solidFill>
                <a:hlinkClick r:id="rId3"/>
              </a:rPr>
              <a:t>https://aws.amazon.com/getting-started/tutorials/backup-to-s3-cli/</a:t>
            </a:r>
            <a:endParaRPr lang="en-US" sz="1200" dirty="0">
              <a:solidFill>
                <a:schemeClr val="tx2"/>
              </a:solidFill>
            </a:endParaRPr>
          </a:p>
          <a:p>
            <a:r>
              <a:rPr lang="en-US" sz="1200" b="1" dirty="0">
                <a:solidFill>
                  <a:schemeClr val="tx2"/>
                </a:solidFill>
              </a:rPr>
              <a:t>S3 tutorial 3:</a:t>
            </a:r>
            <a:r>
              <a:rPr lang="en-US" sz="1200" dirty="0">
                <a:solidFill>
                  <a:schemeClr val="tx2"/>
                </a:solidFill>
              </a:rPr>
              <a:t> Hosting Static Website</a:t>
            </a:r>
          </a:p>
          <a:p>
            <a:r>
              <a:rPr lang="en-US" sz="1200" dirty="0">
                <a:solidFill>
                  <a:schemeClr val="tx2"/>
                </a:solidFill>
              </a:rPr>
              <a:t>	</a:t>
            </a:r>
            <a:r>
              <a:rPr lang="en-US" sz="1200" dirty="0">
                <a:solidFill>
                  <a:schemeClr val="tx2"/>
                </a:solidFill>
                <a:hlinkClick r:id="rId4"/>
              </a:rPr>
              <a:t>https://docs.aws.amazon.com/AmazonS3/latest/dev/HostingWebsiteOnS3Setup.html</a:t>
            </a:r>
            <a:endParaRPr lang="en-US" sz="1200" dirty="0">
              <a:solidFill>
                <a:schemeClr val="tx2"/>
              </a:solidFill>
            </a:endParaRPr>
          </a:p>
          <a:p>
            <a:r>
              <a:rPr lang="en-US" sz="1200" b="1" dirty="0">
                <a:solidFill>
                  <a:schemeClr val="tx2"/>
                </a:solidFill>
              </a:rPr>
              <a:t>EFS tutorial 4:</a:t>
            </a:r>
            <a:r>
              <a:rPr lang="en-US" sz="1200" dirty="0">
                <a:solidFill>
                  <a:schemeClr val="tx2"/>
                </a:solidFill>
              </a:rPr>
              <a:t> Create a Network File System with Amazon Elastic File System (EFS)</a:t>
            </a:r>
          </a:p>
          <a:p>
            <a:r>
              <a:rPr lang="en-US" sz="1200" dirty="0">
                <a:solidFill>
                  <a:schemeClr val="tx2"/>
                </a:solidFill>
              </a:rPr>
              <a:t>	</a:t>
            </a:r>
            <a:r>
              <a:rPr lang="en-US" sz="1200" dirty="0">
                <a:solidFill>
                  <a:schemeClr val="tx2"/>
                </a:solidFill>
                <a:hlinkClick r:id="rId5"/>
              </a:rPr>
              <a:t>https://aws.amazon.com/getting-started/tutorials/create-network-file-system/?trk=gs_card</a:t>
            </a:r>
            <a:endParaRPr lang="en-US" sz="1200" dirty="0">
              <a:solidFill>
                <a:schemeClr val="tx2"/>
              </a:solidFill>
            </a:endParaRPr>
          </a:p>
        </p:txBody>
      </p:sp>
      <p:sp>
        <p:nvSpPr>
          <p:cNvPr id="2" name="Footer Placeholder 1">
            <a:extLst>
              <a:ext uri="{FF2B5EF4-FFF2-40B4-BE49-F238E27FC236}">
                <a16:creationId xmlns:a16="http://schemas.microsoft.com/office/drawing/2014/main" id="{DE568D7B-8D7F-43FF-9BDD-C850ED53ECB1}"/>
              </a:ext>
            </a:extLst>
          </p:cNvPr>
          <p:cNvSpPr>
            <a:spLocks noGrp="1"/>
          </p:cNvSpPr>
          <p:nvPr>
            <p:ph type="ftr" sz="quarter" idx="15"/>
          </p:nvPr>
        </p:nvSpPr>
        <p:spPr/>
        <p:txBody>
          <a:bodyPr/>
          <a:lstStyle/>
          <a:p>
            <a:r>
              <a:rPr lang="en-US" dirty="0"/>
              <a:t>© 2018 Cognizant</a:t>
            </a:r>
          </a:p>
        </p:txBody>
      </p:sp>
      <p:sp>
        <p:nvSpPr>
          <p:cNvPr id="4" name="Slide Number Placeholder 3">
            <a:extLst>
              <a:ext uri="{FF2B5EF4-FFF2-40B4-BE49-F238E27FC236}">
                <a16:creationId xmlns:a16="http://schemas.microsoft.com/office/drawing/2014/main" id="{FDD32871-3072-400B-83C1-B527009679F8}"/>
              </a:ext>
            </a:extLst>
          </p:cNvPr>
          <p:cNvSpPr>
            <a:spLocks noGrp="1"/>
          </p:cNvSpPr>
          <p:nvPr>
            <p:ph type="sldNum" sz="quarter" idx="16"/>
          </p:nvPr>
        </p:nvSpPr>
        <p:spPr/>
        <p:txBody>
          <a:bodyPr/>
          <a:lstStyle/>
          <a:p>
            <a:fld id="{2EFEF571-C9B4-4D92-A7F7-315B894862A8}" type="slidenum">
              <a:rPr lang="en-US" smtClean="0"/>
              <a:pPr/>
              <a:t>14</a:t>
            </a:fld>
            <a:endParaRPr lang="en-US" dirty="0"/>
          </a:p>
        </p:txBody>
      </p:sp>
      <p:sp>
        <p:nvSpPr>
          <p:cNvPr id="7" name="Content Placeholder 2">
            <a:extLst>
              <a:ext uri="{FF2B5EF4-FFF2-40B4-BE49-F238E27FC236}">
                <a16:creationId xmlns:a16="http://schemas.microsoft.com/office/drawing/2014/main" id="{E8FB52F0-6921-41C3-A6DB-64DF726EA275}"/>
              </a:ext>
            </a:extLst>
          </p:cNvPr>
          <p:cNvSpPr txBox="1">
            <a:spLocks/>
          </p:cNvSpPr>
          <p:nvPr/>
        </p:nvSpPr>
        <p:spPr>
          <a:xfrm>
            <a:off x="1490472" y="117613"/>
            <a:ext cx="6720840" cy="96906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1pPr>
            <a:lvl2pPr marL="231775" indent="-231775" algn="l" defTabSz="914400" rtl="0" eaLnBrk="1" latinLnBrk="0" hangingPunct="1">
              <a:lnSpc>
                <a:spcPct val="100000"/>
              </a:lnSpc>
              <a:spcBef>
                <a:spcPts val="600"/>
              </a:spcBef>
              <a:buClrTx/>
              <a:buSzPct val="125000"/>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2pPr>
            <a:lvl3pPr marL="2286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400"/>
              </a:spcBef>
              <a:buClrTx/>
              <a:buSzPct val="125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7pPr>
            <a:lvl8pPr marL="0" indent="0" algn="l" defTabSz="914400" rtl="0" eaLnBrk="1" latinLnBrk="0" hangingPunct="1">
              <a:lnSpc>
                <a:spcPct val="100000"/>
              </a:lnSpc>
              <a:spcBef>
                <a:spcPts val="400"/>
              </a:spcBef>
              <a:buClrTx/>
              <a:buSzPct val="90000"/>
              <a:buFont typeface="Courier New" panose="02070309020205020404" pitchFamily="49" charset="0"/>
              <a:buNone/>
              <a:defRPr sz="1200" i="1" kern="1200">
                <a:solidFill>
                  <a:schemeClr val="tx1"/>
                </a:solidFill>
                <a:latin typeface="+mn-lt"/>
                <a:ea typeface="+mn-ea"/>
                <a:cs typeface="+mn-cs"/>
              </a:defRPr>
            </a:lvl8pPr>
            <a:lvl9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9pPr>
          </a:lstStyle>
          <a:p>
            <a:r>
              <a:rPr lang="en-US" dirty="0"/>
              <a:t>Lab Exercise</a:t>
            </a:r>
          </a:p>
        </p:txBody>
      </p:sp>
    </p:spTree>
    <p:extLst>
      <p:ext uri="{BB962C8B-B14F-4D97-AF65-F5344CB8AC3E}">
        <p14:creationId xmlns:p14="http://schemas.microsoft.com/office/powerpoint/2010/main" val="592010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3F23-C768-4142-9883-3318F953E306}"/>
              </a:ext>
            </a:extLst>
          </p:cNvPr>
          <p:cNvSpPr>
            <a:spLocks noGrp="1"/>
          </p:cNvSpPr>
          <p:nvPr>
            <p:ph type="title"/>
          </p:nvPr>
        </p:nvSpPr>
        <p:spPr/>
        <p:txBody>
          <a:bodyPr/>
          <a:lstStyle/>
          <a:p>
            <a:r>
              <a:rPr lang="en-US"/>
              <a:t>Thank you</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8403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7804C1-0A91-4439-95B9-B4DC4AF3A51B}"/>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7D2845F8-633A-4815-BEBC-1A0A8E488A46}"/>
              </a:ext>
            </a:extLst>
          </p:cNvPr>
          <p:cNvSpPr>
            <a:spLocks noGrp="1"/>
          </p:cNvSpPr>
          <p:nvPr>
            <p:ph type="sldNum" sz="quarter" idx="16"/>
          </p:nvPr>
        </p:nvSpPr>
        <p:spPr/>
        <p:txBody>
          <a:bodyPr/>
          <a:lstStyle/>
          <a:p>
            <a:fld id="{2EFEF571-C9B4-4D92-A7F7-315B894862A8}" type="slidenum">
              <a:rPr lang="en-US" smtClean="0"/>
              <a:pPr/>
              <a:t>2</a:t>
            </a:fld>
            <a:endParaRPr lang="en-US" dirty="0"/>
          </a:p>
        </p:txBody>
      </p:sp>
      <p:sp>
        <p:nvSpPr>
          <p:cNvPr id="5" name="Content Placeholder 7">
            <a:extLst>
              <a:ext uri="{FF2B5EF4-FFF2-40B4-BE49-F238E27FC236}">
                <a16:creationId xmlns:a16="http://schemas.microsoft.com/office/drawing/2014/main" id="{5078B818-BB22-4495-BA4F-59EFA97C1B27}"/>
              </a:ext>
            </a:extLst>
          </p:cNvPr>
          <p:cNvSpPr txBox="1">
            <a:spLocks/>
          </p:cNvSpPr>
          <p:nvPr/>
        </p:nvSpPr>
        <p:spPr>
          <a:xfrm>
            <a:off x="1415376" y="1341385"/>
            <a:ext cx="5789390" cy="2064424"/>
          </a:xfrm>
          <a:prstGeom prst="rect">
            <a:avLst/>
          </a:prstGeom>
        </p:spPr>
        <p:txBody>
          <a:bodyPr>
            <a:no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Wingdings" panose="05000000000000000000" pitchFamily="2" charset="2"/>
              <a:buChar char="Ø"/>
            </a:pPr>
            <a:r>
              <a:rPr lang="en-US" sz="1600" dirty="0"/>
              <a:t>AWS S3</a:t>
            </a:r>
          </a:p>
          <a:p>
            <a:pPr marL="285750" indent="-285750">
              <a:buFont typeface="Wingdings" panose="05000000000000000000" pitchFamily="2" charset="2"/>
              <a:buChar char="Ø"/>
            </a:pPr>
            <a:r>
              <a:rPr lang="en-US" sz="1600" dirty="0" smtClean="0"/>
              <a:t>Object Storage Concept</a:t>
            </a:r>
          </a:p>
          <a:p>
            <a:pPr marL="285750" indent="-285750">
              <a:buFont typeface="Wingdings" panose="05000000000000000000" pitchFamily="2" charset="2"/>
              <a:buChar char="Ø"/>
            </a:pPr>
            <a:r>
              <a:rPr lang="en-US" sz="1600" dirty="0" smtClean="0"/>
              <a:t>S3 Components</a:t>
            </a:r>
          </a:p>
          <a:p>
            <a:pPr marL="285750" indent="-285750">
              <a:buFont typeface="Wingdings" panose="05000000000000000000" pitchFamily="2" charset="2"/>
              <a:buChar char="Ø"/>
            </a:pPr>
            <a:r>
              <a:rPr lang="en-US" sz="1600" dirty="0" smtClean="0"/>
              <a:t>S3 Storage Class</a:t>
            </a:r>
            <a:endParaRPr lang="en-US" sz="1600" dirty="0"/>
          </a:p>
          <a:p>
            <a:pPr marL="285750" indent="-285750">
              <a:buFont typeface="Wingdings" panose="05000000000000000000" pitchFamily="2" charset="2"/>
              <a:buChar char="Ø"/>
            </a:pPr>
            <a:r>
              <a:rPr lang="en-US" sz="1600" dirty="0"/>
              <a:t>S3 </a:t>
            </a:r>
            <a:r>
              <a:rPr lang="en-US" sz="1600" dirty="0" smtClean="0"/>
              <a:t>Lifecycle Management</a:t>
            </a:r>
          </a:p>
          <a:p>
            <a:pPr marL="285750" indent="-285750">
              <a:buFont typeface="Wingdings" panose="05000000000000000000" pitchFamily="2" charset="2"/>
              <a:buChar char="Ø"/>
            </a:pPr>
            <a:r>
              <a:rPr lang="en-US" sz="1600" dirty="0" smtClean="0"/>
              <a:t>Replication Technique</a:t>
            </a:r>
            <a:endParaRPr lang="en-US" sz="1600" dirty="0"/>
          </a:p>
        </p:txBody>
      </p:sp>
      <p:sp>
        <p:nvSpPr>
          <p:cNvPr id="6" name="Content Placeholder 2">
            <a:extLst>
              <a:ext uri="{FF2B5EF4-FFF2-40B4-BE49-F238E27FC236}">
                <a16:creationId xmlns:a16="http://schemas.microsoft.com/office/drawing/2014/main" id="{C5840722-B5F9-45DD-ACA8-7F9974F64421}"/>
              </a:ext>
            </a:extLst>
          </p:cNvPr>
          <p:cNvSpPr txBox="1">
            <a:spLocks/>
          </p:cNvSpPr>
          <p:nvPr/>
        </p:nvSpPr>
        <p:spPr>
          <a:xfrm>
            <a:off x="1490472" y="117613"/>
            <a:ext cx="6720840" cy="98231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1pPr>
            <a:lvl2pPr marL="231775" indent="-231775" algn="l" defTabSz="914400" rtl="0" eaLnBrk="1" latinLnBrk="0" hangingPunct="1">
              <a:lnSpc>
                <a:spcPct val="100000"/>
              </a:lnSpc>
              <a:spcBef>
                <a:spcPts val="600"/>
              </a:spcBef>
              <a:buClrTx/>
              <a:buSzPct val="125000"/>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2pPr>
            <a:lvl3pPr marL="2286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400"/>
              </a:spcBef>
              <a:buClrTx/>
              <a:buSzPct val="125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7pPr>
            <a:lvl8pPr marL="0" indent="0" algn="l" defTabSz="914400" rtl="0" eaLnBrk="1" latinLnBrk="0" hangingPunct="1">
              <a:lnSpc>
                <a:spcPct val="100000"/>
              </a:lnSpc>
              <a:spcBef>
                <a:spcPts val="400"/>
              </a:spcBef>
              <a:buClrTx/>
              <a:buSzPct val="90000"/>
              <a:buFont typeface="Courier New" panose="02070309020205020404" pitchFamily="49" charset="0"/>
              <a:buNone/>
              <a:defRPr sz="1200" i="1" kern="1200">
                <a:solidFill>
                  <a:schemeClr val="tx1"/>
                </a:solidFill>
                <a:latin typeface="+mn-lt"/>
                <a:ea typeface="+mn-ea"/>
                <a:cs typeface="+mn-cs"/>
              </a:defRPr>
            </a:lvl8pPr>
            <a:lvl9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9pPr>
          </a:lstStyle>
          <a:p>
            <a:r>
              <a:rPr lang="en-US" dirty="0"/>
              <a:t>Agenda</a:t>
            </a:r>
          </a:p>
        </p:txBody>
      </p:sp>
    </p:spTree>
    <p:extLst>
      <p:ext uri="{BB962C8B-B14F-4D97-AF65-F5344CB8AC3E}">
        <p14:creationId xmlns:p14="http://schemas.microsoft.com/office/powerpoint/2010/main" val="137722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490472" y="1225295"/>
            <a:ext cx="6720840" cy="3575305"/>
          </a:xfrm>
        </p:spPr>
        <p:txBody>
          <a:bodyPr/>
          <a:lstStyle/>
          <a:p>
            <a:pPr fontAlgn="base"/>
            <a:r>
              <a:rPr lang="en-US" sz="1200" dirty="0">
                <a:solidFill>
                  <a:schemeClr val="tx2"/>
                </a:solidFill>
              </a:rPr>
              <a:t>Object storage, also called object-based storage, is an approach to addressing and manipulating data </a:t>
            </a:r>
            <a:r>
              <a:rPr lang="en-US" sz="1200" dirty="0" smtClean="0">
                <a:solidFill>
                  <a:schemeClr val="tx2"/>
                </a:solidFill>
              </a:rPr>
              <a:t>storage</a:t>
            </a:r>
            <a:r>
              <a:rPr lang="en-US" sz="1200" dirty="0">
                <a:solidFill>
                  <a:schemeClr val="tx2"/>
                </a:solidFill>
              </a:rPr>
              <a:t> as </a:t>
            </a:r>
            <a:r>
              <a:rPr lang="en-US" sz="1200" dirty="0" smtClean="0">
                <a:solidFill>
                  <a:schemeClr val="tx2"/>
                </a:solidFill>
              </a:rPr>
              <a:t>discrete</a:t>
            </a:r>
            <a:r>
              <a:rPr lang="en-US" sz="1200" dirty="0">
                <a:solidFill>
                  <a:schemeClr val="tx2"/>
                </a:solidFill>
              </a:rPr>
              <a:t> units, called objects. Objects are kept inside a single </a:t>
            </a:r>
            <a:r>
              <a:rPr lang="en-US" sz="1200" dirty="0" err="1" smtClean="0">
                <a:solidFill>
                  <a:schemeClr val="tx2"/>
                </a:solidFill>
              </a:rPr>
              <a:t>respository</a:t>
            </a:r>
            <a:r>
              <a:rPr lang="en-US" sz="1200" dirty="0" smtClean="0">
                <a:solidFill>
                  <a:schemeClr val="tx2"/>
                </a:solidFill>
              </a:rPr>
              <a:t>, </a:t>
            </a:r>
            <a:r>
              <a:rPr lang="en-US" sz="1200" dirty="0">
                <a:solidFill>
                  <a:schemeClr val="tx2"/>
                </a:solidFill>
              </a:rPr>
              <a:t>and are not nested as files inside a folder inside other folders.</a:t>
            </a:r>
          </a:p>
          <a:p>
            <a:pPr fontAlgn="base"/>
            <a:endParaRPr lang="en-US" sz="1200" dirty="0">
              <a:solidFill>
                <a:schemeClr val="tx2"/>
              </a:solidFill>
            </a:endParaRPr>
          </a:p>
          <a:p>
            <a:pPr fontAlgn="base"/>
            <a:r>
              <a:rPr lang="en-US" sz="1200" dirty="0">
                <a:solidFill>
                  <a:schemeClr val="tx2"/>
                </a:solidFill>
              </a:rPr>
              <a:t>Object storage keeps the </a:t>
            </a:r>
            <a:r>
              <a:rPr lang="en-US" sz="1200" dirty="0" smtClean="0">
                <a:solidFill>
                  <a:schemeClr val="tx2"/>
                </a:solidFill>
              </a:rPr>
              <a:t>blocks</a:t>
            </a:r>
            <a:r>
              <a:rPr lang="en-US" sz="1200" dirty="0">
                <a:solidFill>
                  <a:schemeClr val="tx2"/>
                </a:solidFill>
              </a:rPr>
              <a:t> of data that make up a </a:t>
            </a:r>
            <a:r>
              <a:rPr lang="en-US" sz="1200" dirty="0" smtClean="0">
                <a:solidFill>
                  <a:schemeClr val="tx2"/>
                </a:solidFill>
              </a:rPr>
              <a:t>file</a:t>
            </a:r>
            <a:r>
              <a:rPr lang="en-US" sz="1200" dirty="0">
                <a:solidFill>
                  <a:schemeClr val="tx2"/>
                </a:solidFill>
              </a:rPr>
              <a:t> together and adds all of its associated </a:t>
            </a:r>
            <a:r>
              <a:rPr lang="en-US" sz="1200" dirty="0" smtClean="0">
                <a:solidFill>
                  <a:schemeClr val="tx2"/>
                </a:solidFill>
              </a:rPr>
              <a:t>metadata</a:t>
            </a:r>
            <a:r>
              <a:rPr lang="en-US" sz="1200" dirty="0">
                <a:solidFill>
                  <a:schemeClr val="tx2"/>
                </a:solidFill>
              </a:rPr>
              <a:t> to that file. This metadata is key to the value of object storage versus other methods of storing data. </a:t>
            </a:r>
          </a:p>
        </p:txBody>
      </p:sp>
      <p:sp>
        <p:nvSpPr>
          <p:cNvPr id="2" name="Footer Placeholder 1">
            <a:extLst>
              <a:ext uri="{FF2B5EF4-FFF2-40B4-BE49-F238E27FC236}">
                <a16:creationId xmlns:a16="http://schemas.microsoft.com/office/drawing/2014/main" id="{DE568D7B-8D7F-43FF-9BDD-C850ED53ECB1}"/>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FDD32871-3072-400B-83C1-B527009679F8}"/>
              </a:ext>
            </a:extLst>
          </p:cNvPr>
          <p:cNvSpPr>
            <a:spLocks noGrp="1"/>
          </p:cNvSpPr>
          <p:nvPr>
            <p:ph type="sldNum" sz="quarter" idx="16"/>
          </p:nvPr>
        </p:nvSpPr>
        <p:spPr/>
        <p:txBody>
          <a:bodyPr/>
          <a:lstStyle/>
          <a:p>
            <a:fld id="{2EFEF571-C9B4-4D92-A7F7-315B894862A8}" type="slidenum">
              <a:rPr lang="en-US" smtClean="0"/>
              <a:pPr/>
              <a:t>3</a:t>
            </a:fld>
            <a:endParaRPr lang="en-US" dirty="0"/>
          </a:p>
        </p:txBody>
      </p:sp>
      <p:sp>
        <p:nvSpPr>
          <p:cNvPr id="7" name="Content Placeholder 2">
            <a:extLst>
              <a:ext uri="{FF2B5EF4-FFF2-40B4-BE49-F238E27FC236}">
                <a16:creationId xmlns:a16="http://schemas.microsoft.com/office/drawing/2014/main" id="{E8FB52F0-6921-41C3-A6DB-64DF726EA275}"/>
              </a:ext>
            </a:extLst>
          </p:cNvPr>
          <p:cNvSpPr txBox="1">
            <a:spLocks/>
          </p:cNvSpPr>
          <p:nvPr/>
        </p:nvSpPr>
        <p:spPr>
          <a:xfrm>
            <a:off x="1490472" y="92388"/>
            <a:ext cx="6720840" cy="96906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1pPr>
            <a:lvl2pPr marL="231775" indent="-231775" algn="l" defTabSz="914400" rtl="0" eaLnBrk="1" latinLnBrk="0" hangingPunct="1">
              <a:lnSpc>
                <a:spcPct val="100000"/>
              </a:lnSpc>
              <a:spcBef>
                <a:spcPts val="600"/>
              </a:spcBef>
              <a:buClrTx/>
              <a:buSzPct val="125000"/>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2pPr>
            <a:lvl3pPr marL="2286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400"/>
              </a:spcBef>
              <a:buClrTx/>
              <a:buSzPct val="125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7pPr>
            <a:lvl8pPr marL="0" indent="0" algn="l" defTabSz="914400" rtl="0" eaLnBrk="1" latinLnBrk="0" hangingPunct="1">
              <a:lnSpc>
                <a:spcPct val="100000"/>
              </a:lnSpc>
              <a:spcBef>
                <a:spcPts val="400"/>
              </a:spcBef>
              <a:buClrTx/>
              <a:buSzPct val="90000"/>
              <a:buFont typeface="Courier New" panose="02070309020205020404" pitchFamily="49" charset="0"/>
              <a:buNone/>
              <a:defRPr sz="1200" i="1" kern="1200">
                <a:solidFill>
                  <a:schemeClr val="tx1"/>
                </a:solidFill>
                <a:latin typeface="+mn-lt"/>
                <a:ea typeface="+mn-ea"/>
                <a:cs typeface="+mn-cs"/>
              </a:defRPr>
            </a:lvl8pPr>
            <a:lvl9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9pPr>
          </a:lstStyle>
          <a:p>
            <a:r>
              <a:rPr lang="en-US" sz="3200" dirty="0" smtClean="0">
                <a:solidFill>
                  <a:schemeClr val="tx2"/>
                </a:solidFill>
              </a:rPr>
              <a:t>Object </a:t>
            </a:r>
            <a:r>
              <a:rPr lang="en-US" sz="3200" dirty="0">
                <a:solidFill>
                  <a:schemeClr val="tx2"/>
                </a:solidFill>
              </a:rPr>
              <a:t>Storage Concept</a:t>
            </a:r>
          </a:p>
        </p:txBody>
      </p:sp>
    </p:spTree>
    <p:extLst>
      <p:ext uri="{BB962C8B-B14F-4D97-AF65-F5344CB8AC3E}">
        <p14:creationId xmlns:p14="http://schemas.microsoft.com/office/powerpoint/2010/main" val="163324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490472" y="1225295"/>
            <a:ext cx="6720840" cy="3575305"/>
          </a:xfrm>
        </p:spPr>
        <p:txBody>
          <a:bodyPr/>
          <a:lstStyle/>
          <a:p>
            <a:pPr marL="342900" indent="-342900" algn="just" defTabSz="457200">
              <a:spcBef>
                <a:spcPct val="20000"/>
              </a:spcBef>
              <a:buFont typeface="Arial"/>
              <a:buChar char="•"/>
              <a:defRPr/>
            </a:pPr>
            <a:r>
              <a:rPr lang="en-US" sz="1200" dirty="0">
                <a:solidFill>
                  <a:schemeClr val="tx2"/>
                </a:solidFill>
              </a:rPr>
              <a:t>Amazon S3 </a:t>
            </a:r>
            <a:r>
              <a:rPr lang="en-US" sz="1200" dirty="0" smtClean="0">
                <a:solidFill>
                  <a:schemeClr val="tx2"/>
                </a:solidFill>
              </a:rPr>
              <a:t>object based storage </a:t>
            </a:r>
            <a:r>
              <a:rPr lang="en-US" sz="1200" dirty="0">
                <a:solidFill>
                  <a:schemeClr val="tx2"/>
                </a:solidFill>
              </a:rPr>
              <a:t>that can be used to store and retrieve </a:t>
            </a:r>
            <a:r>
              <a:rPr lang="en-US" sz="1200" b="1" dirty="0">
                <a:solidFill>
                  <a:schemeClr val="tx2"/>
                </a:solidFill>
              </a:rPr>
              <a:t>any amount</a:t>
            </a:r>
            <a:r>
              <a:rPr lang="en-US" sz="1200" dirty="0">
                <a:solidFill>
                  <a:schemeClr val="tx2"/>
                </a:solidFill>
              </a:rPr>
              <a:t> of data, at </a:t>
            </a:r>
            <a:r>
              <a:rPr lang="en-US" sz="1200" b="1" dirty="0">
                <a:solidFill>
                  <a:schemeClr val="tx2"/>
                </a:solidFill>
              </a:rPr>
              <a:t>any time</a:t>
            </a:r>
            <a:r>
              <a:rPr lang="en-US" sz="1200" dirty="0">
                <a:solidFill>
                  <a:schemeClr val="tx2"/>
                </a:solidFill>
              </a:rPr>
              <a:t>, from </a:t>
            </a:r>
            <a:r>
              <a:rPr lang="en-US" sz="1200" b="1" dirty="0">
                <a:solidFill>
                  <a:schemeClr val="tx2"/>
                </a:solidFill>
              </a:rPr>
              <a:t>anywhere</a:t>
            </a:r>
            <a:r>
              <a:rPr lang="en-US" sz="1200" dirty="0">
                <a:solidFill>
                  <a:schemeClr val="tx2"/>
                </a:solidFill>
              </a:rPr>
              <a:t> on the web. </a:t>
            </a:r>
          </a:p>
          <a:p>
            <a:pPr marL="342900" indent="-342900" algn="just" defTabSz="457200">
              <a:spcBef>
                <a:spcPct val="20000"/>
              </a:spcBef>
              <a:buFont typeface="Arial"/>
              <a:buChar char="•"/>
              <a:defRPr/>
            </a:pPr>
            <a:r>
              <a:rPr lang="en-US" sz="1200" b="1" dirty="0">
                <a:solidFill>
                  <a:schemeClr val="tx2"/>
                </a:solidFill>
              </a:rPr>
              <a:t>Write</a:t>
            </a:r>
            <a:r>
              <a:rPr lang="en-US" sz="1200" dirty="0">
                <a:solidFill>
                  <a:schemeClr val="tx2"/>
                </a:solidFill>
              </a:rPr>
              <a:t>, </a:t>
            </a:r>
            <a:r>
              <a:rPr lang="en-US" sz="1200" b="1" dirty="0">
                <a:solidFill>
                  <a:schemeClr val="tx2"/>
                </a:solidFill>
              </a:rPr>
              <a:t>read</a:t>
            </a:r>
            <a:r>
              <a:rPr lang="en-US" sz="1200" dirty="0">
                <a:solidFill>
                  <a:schemeClr val="tx2"/>
                </a:solidFill>
              </a:rPr>
              <a:t>, and </a:t>
            </a:r>
            <a:r>
              <a:rPr lang="en-US" sz="1200" b="1" dirty="0">
                <a:solidFill>
                  <a:schemeClr val="tx2"/>
                </a:solidFill>
              </a:rPr>
              <a:t>delete</a:t>
            </a:r>
            <a:r>
              <a:rPr lang="en-US" sz="1200" dirty="0">
                <a:solidFill>
                  <a:schemeClr val="tx2"/>
                </a:solidFill>
              </a:rPr>
              <a:t> objects containing from </a:t>
            </a:r>
            <a:r>
              <a:rPr lang="en-US" sz="1200" b="1" dirty="0">
                <a:solidFill>
                  <a:schemeClr val="tx2"/>
                </a:solidFill>
              </a:rPr>
              <a:t>1 byte</a:t>
            </a:r>
            <a:r>
              <a:rPr lang="en-US" sz="1200" dirty="0">
                <a:solidFill>
                  <a:schemeClr val="tx2"/>
                </a:solidFill>
              </a:rPr>
              <a:t> to </a:t>
            </a:r>
            <a:r>
              <a:rPr lang="en-US" sz="1200" b="1" dirty="0">
                <a:solidFill>
                  <a:schemeClr val="tx2"/>
                </a:solidFill>
              </a:rPr>
              <a:t>5 TB</a:t>
            </a:r>
            <a:r>
              <a:rPr lang="en-US" sz="1200" dirty="0">
                <a:solidFill>
                  <a:schemeClr val="tx2"/>
                </a:solidFill>
              </a:rPr>
              <a:t> of data each. </a:t>
            </a:r>
          </a:p>
          <a:p>
            <a:pPr marL="342900" indent="-342900" algn="just" defTabSz="457200">
              <a:spcBef>
                <a:spcPct val="20000"/>
              </a:spcBef>
              <a:buFont typeface="Arial"/>
              <a:buChar char="•"/>
              <a:defRPr/>
            </a:pPr>
            <a:r>
              <a:rPr lang="en-US" sz="1200" dirty="0">
                <a:solidFill>
                  <a:schemeClr val="tx2"/>
                </a:solidFill>
              </a:rPr>
              <a:t>The number of objects you can store is </a:t>
            </a:r>
            <a:r>
              <a:rPr lang="en-US" sz="1200" b="1" dirty="0">
                <a:solidFill>
                  <a:schemeClr val="tx2"/>
                </a:solidFill>
              </a:rPr>
              <a:t>unlimited</a:t>
            </a:r>
            <a:r>
              <a:rPr lang="en-US" sz="1200" dirty="0">
                <a:solidFill>
                  <a:schemeClr val="tx2"/>
                </a:solidFill>
              </a:rPr>
              <a:t>.</a:t>
            </a:r>
          </a:p>
          <a:p>
            <a:pPr marL="342900" indent="-342900" algn="just" defTabSz="457200">
              <a:spcBef>
                <a:spcPct val="20000"/>
              </a:spcBef>
              <a:buFont typeface="Arial"/>
              <a:buChar char="•"/>
              <a:defRPr/>
            </a:pPr>
            <a:r>
              <a:rPr lang="en-US" sz="1200" dirty="0">
                <a:solidFill>
                  <a:schemeClr val="tx2"/>
                </a:solidFill>
              </a:rPr>
              <a:t>Each object is stored in a </a:t>
            </a:r>
            <a:r>
              <a:rPr lang="en-US" sz="1200" b="1" dirty="0">
                <a:solidFill>
                  <a:schemeClr val="tx2"/>
                </a:solidFill>
              </a:rPr>
              <a:t>Bucket</a:t>
            </a:r>
            <a:r>
              <a:rPr lang="en-US" sz="1200" dirty="0">
                <a:solidFill>
                  <a:schemeClr val="tx2"/>
                </a:solidFill>
              </a:rPr>
              <a:t> and retrieved via a unique, developer-assigned key.</a:t>
            </a:r>
          </a:p>
          <a:p>
            <a:pPr marL="342900" lvl="1" indent="-342900" algn="just" defTabSz="457200">
              <a:spcBef>
                <a:spcPct val="20000"/>
              </a:spcBef>
              <a:buFont typeface="Arial"/>
              <a:buChar char="•"/>
              <a:defRPr/>
            </a:pPr>
            <a:r>
              <a:rPr lang="en-US" sz="1200" dirty="0">
                <a:solidFill>
                  <a:schemeClr val="tx2"/>
                </a:solidFill>
              </a:rPr>
              <a:t>A Bucket can be </a:t>
            </a:r>
            <a:r>
              <a:rPr lang="en-US" sz="1200" b="1" dirty="0">
                <a:solidFill>
                  <a:schemeClr val="tx2"/>
                </a:solidFill>
              </a:rPr>
              <a:t>stored in one</a:t>
            </a:r>
            <a:r>
              <a:rPr lang="en-US" sz="1200" dirty="0">
                <a:solidFill>
                  <a:schemeClr val="tx2"/>
                </a:solidFill>
              </a:rPr>
              <a:t> of several </a:t>
            </a:r>
            <a:r>
              <a:rPr lang="en-US" sz="1200" b="1" dirty="0">
                <a:solidFill>
                  <a:schemeClr val="tx2"/>
                </a:solidFill>
              </a:rPr>
              <a:t>Regions</a:t>
            </a:r>
            <a:r>
              <a:rPr lang="en-US" sz="1200" dirty="0">
                <a:solidFill>
                  <a:schemeClr val="tx2"/>
                </a:solidFill>
              </a:rPr>
              <a:t>.</a:t>
            </a:r>
          </a:p>
          <a:p>
            <a:pPr marL="342900" lvl="1" indent="-342900" algn="just" defTabSz="457200">
              <a:spcBef>
                <a:spcPct val="20000"/>
              </a:spcBef>
              <a:buFont typeface="Arial"/>
              <a:buChar char="•"/>
              <a:defRPr/>
            </a:pPr>
            <a:r>
              <a:rPr lang="en-US" sz="1200" dirty="0">
                <a:solidFill>
                  <a:schemeClr val="tx2"/>
                </a:solidFill>
              </a:rPr>
              <a:t>Objects stored in a Region </a:t>
            </a:r>
            <a:r>
              <a:rPr lang="en-US" sz="1200" b="1" dirty="0">
                <a:solidFill>
                  <a:schemeClr val="tx2"/>
                </a:solidFill>
              </a:rPr>
              <a:t>never leave the Region</a:t>
            </a:r>
            <a:r>
              <a:rPr lang="en-US" sz="1200" dirty="0">
                <a:solidFill>
                  <a:schemeClr val="tx2"/>
                </a:solidFill>
              </a:rPr>
              <a:t> unless you transfer them out. </a:t>
            </a:r>
          </a:p>
          <a:p>
            <a:pPr marL="342900" indent="-342900" algn="just" defTabSz="457200">
              <a:spcBef>
                <a:spcPct val="20000"/>
              </a:spcBef>
              <a:buFont typeface="Arial"/>
              <a:buChar char="•"/>
              <a:defRPr/>
            </a:pPr>
            <a:r>
              <a:rPr lang="en-US" sz="1200" dirty="0">
                <a:solidFill>
                  <a:schemeClr val="tx2"/>
                </a:solidFill>
              </a:rPr>
              <a:t>Authentication mechanisms are provided to ensure that data is </a:t>
            </a:r>
            <a:r>
              <a:rPr lang="en-US" sz="1200" b="1" dirty="0">
                <a:solidFill>
                  <a:schemeClr val="tx2"/>
                </a:solidFill>
              </a:rPr>
              <a:t>kept secure</a:t>
            </a:r>
            <a:r>
              <a:rPr lang="en-US" sz="1200" dirty="0">
                <a:solidFill>
                  <a:schemeClr val="tx2"/>
                </a:solidFill>
              </a:rPr>
              <a:t> from unauthorized access. </a:t>
            </a:r>
          </a:p>
          <a:p>
            <a:pPr marL="342900" lvl="1" indent="-342900" algn="just" defTabSz="457200">
              <a:spcBef>
                <a:spcPct val="20000"/>
              </a:spcBef>
              <a:buFont typeface="Arial"/>
              <a:buChar char="•"/>
              <a:defRPr/>
            </a:pPr>
            <a:r>
              <a:rPr lang="en-US" sz="1200" dirty="0">
                <a:solidFill>
                  <a:schemeClr val="tx2"/>
                </a:solidFill>
              </a:rPr>
              <a:t>Objects can be made </a:t>
            </a:r>
            <a:r>
              <a:rPr lang="en-US" sz="1200" b="1" dirty="0">
                <a:solidFill>
                  <a:schemeClr val="tx2"/>
                </a:solidFill>
              </a:rPr>
              <a:t>Private</a:t>
            </a:r>
            <a:r>
              <a:rPr lang="en-US" sz="1200" dirty="0">
                <a:solidFill>
                  <a:schemeClr val="tx2"/>
                </a:solidFill>
              </a:rPr>
              <a:t> or </a:t>
            </a:r>
            <a:r>
              <a:rPr lang="en-US" sz="1200" b="1" dirty="0">
                <a:solidFill>
                  <a:schemeClr val="tx2"/>
                </a:solidFill>
              </a:rPr>
              <a:t>Public</a:t>
            </a:r>
            <a:r>
              <a:rPr lang="en-US" sz="1200" dirty="0">
                <a:solidFill>
                  <a:schemeClr val="tx2"/>
                </a:solidFill>
              </a:rPr>
              <a:t>, and rights can be </a:t>
            </a:r>
            <a:r>
              <a:rPr lang="en-US" sz="1200" b="1" dirty="0">
                <a:solidFill>
                  <a:schemeClr val="tx2"/>
                </a:solidFill>
              </a:rPr>
              <a:t>granted</a:t>
            </a:r>
            <a:r>
              <a:rPr lang="en-US" sz="1200" dirty="0">
                <a:solidFill>
                  <a:schemeClr val="tx2"/>
                </a:solidFill>
              </a:rPr>
              <a:t> to specific users.</a:t>
            </a:r>
          </a:p>
          <a:p>
            <a:pPr marL="342900" indent="-342900" algn="just" defTabSz="457200">
              <a:spcBef>
                <a:spcPct val="20000"/>
              </a:spcBef>
              <a:buFont typeface="Arial"/>
              <a:buChar char="•"/>
              <a:defRPr/>
            </a:pPr>
            <a:r>
              <a:rPr lang="en-US" sz="1200" dirty="0">
                <a:solidFill>
                  <a:schemeClr val="tx2"/>
                </a:solidFill>
              </a:rPr>
              <a:t>S3 </a:t>
            </a:r>
            <a:r>
              <a:rPr lang="en-US" sz="1200" b="1" dirty="0">
                <a:solidFill>
                  <a:schemeClr val="tx2"/>
                </a:solidFill>
              </a:rPr>
              <a:t>charges</a:t>
            </a:r>
            <a:r>
              <a:rPr lang="en-US" sz="1200" dirty="0">
                <a:solidFill>
                  <a:schemeClr val="tx2"/>
                </a:solidFill>
              </a:rPr>
              <a:t> based on per GB-month AND per I/O requests AND per data modification requests.</a:t>
            </a:r>
          </a:p>
          <a:p>
            <a:pPr marL="342900" indent="-342900" algn="just" defTabSz="457200">
              <a:spcBef>
                <a:spcPct val="20000"/>
              </a:spcBef>
              <a:buFont typeface="Arial"/>
              <a:buChar char="•"/>
              <a:defRPr/>
            </a:pPr>
            <a:r>
              <a:rPr lang="en-US" sz="1200" dirty="0">
                <a:solidFill>
                  <a:schemeClr val="tx2"/>
                </a:solidFill>
              </a:rPr>
              <a:t>Store data on Amazon’s </a:t>
            </a:r>
            <a:r>
              <a:rPr lang="en-US" sz="1200" b="1" dirty="0">
                <a:solidFill>
                  <a:schemeClr val="tx2"/>
                </a:solidFill>
              </a:rPr>
              <a:t>distributed system</a:t>
            </a:r>
            <a:r>
              <a:rPr lang="en-US" sz="1200" dirty="0">
                <a:solidFill>
                  <a:schemeClr val="tx2"/>
                </a:solidFill>
              </a:rPr>
              <a:t> containing multiple servers within Amazon’s Data Center locations.</a:t>
            </a:r>
          </a:p>
          <a:p>
            <a:pPr marL="342900" indent="-342900" algn="just" defTabSz="457200">
              <a:spcBef>
                <a:spcPct val="20000"/>
              </a:spcBef>
              <a:buFont typeface="Arial"/>
              <a:buChar char="•"/>
              <a:defRPr/>
            </a:pPr>
            <a:r>
              <a:rPr lang="en-US" sz="1200" dirty="0" smtClean="0">
                <a:solidFill>
                  <a:schemeClr val="tx2"/>
                </a:solidFill>
              </a:rPr>
              <a:t>S3 supports eventual consistency mainly.</a:t>
            </a:r>
            <a:endParaRPr lang="en-US" sz="1200" dirty="0">
              <a:solidFill>
                <a:schemeClr val="tx2"/>
              </a:solidFill>
            </a:endParaRPr>
          </a:p>
        </p:txBody>
      </p:sp>
      <p:sp>
        <p:nvSpPr>
          <p:cNvPr id="2" name="Footer Placeholder 1">
            <a:extLst>
              <a:ext uri="{FF2B5EF4-FFF2-40B4-BE49-F238E27FC236}">
                <a16:creationId xmlns:a16="http://schemas.microsoft.com/office/drawing/2014/main" id="{DE568D7B-8D7F-43FF-9BDD-C850ED53ECB1}"/>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FDD32871-3072-400B-83C1-B527009679F8}"/>
              </a:ext>
            </a:extLst>
          </p:cNvPr>
          <p:cNvSpPr>
            <a:spLocks noGrp="1"/>
          </p:cNvSpPr>
          <p:nvPr>
            <p:ph type="sldNum" sz="quarter" idx="16"/>
          </p:nvPr>
        </p:nvSpPr>
        <p:spPr/>
        <p:txBody>
          <a:bodyPr/>
          <a:lstStyle/>
          <a:p>
            <a:fld id="{2EFEF571-C9B4-4D92-A7F7-315B894862A8}" type="slidenum">
              <a:rPr lang="en-US" smtClean="0"/>
              <a:pPr/>
              <a:t>4</a:t>
            </a:fld>
            <a:endParaRPr lang="en-US" dirty="0"/>
          </a:p>
        </p:txBody>
      </p:sp>
      <p:sp>
        <p:nvSpPr>
          <p:cNvPr id="7" name="Content Placeholder 2">
            <a:extLst>
              <a:ext uri="{FF2B5EF4-FFF2-40B4-BE49-F238E27FC236}">
                <a16:creationId xmlns:a16="http://schemas.microsoft.com/office/drawing/2014/main" id="{E8FB52F0-6921-41C3-A6DB-64DF726EA275}"/>
              </a:ext>
            </a:extLst>
          </p:cNvPr>
          <p:cNvSpPr txBox="1">
            <a:spLocks/>
          </p:cNvSpPr>
          <p:nvPr/>
        </p:nvSpPr>
        <p:spPr>
          <a:xfrm>
            <a:off x="1490472" y="117613"/>
            <a:ext cx="6720840" cy="96906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1pPr>
            <a:lvl2pPr marL="231775" indent="-231775" algn="l" defTabSz="914400" rtl="0" eaLnBrk="1" latinLnBrk="0" hangingPunct="1">
              <a:lnSpc>
                <a:spcPct val="100000"/>
              </a:lnSpc>
              <a:spcBef>
                <a:spcPts val="600"/>
              </a:spcBef>
              <a:buClrTx/>
              <a:buSzPct val="125000"/>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2pPr>
            <a:lvl3pPr marL="2286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400"/>
              </a:spcBef>
              <a:buClrTx/>
              <a:buSzPct val="125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7pPr>
            <a:lvl8pPr marL="0" indent="0" algn="l" defTabSz="914400" rtl="0" eaLnBrk="1" latinLnBrk="0" hangingPunct="1">
              <a:lnSpc>
                <a:spcPct val="100000"/>
              </a:lnSpc>
              <a:spcBef>
                <a:spcPts val="400"/>
              </a:spcBef>
              <a:buClrTx/>
              <a:buSzPct val="90000"/>
              <a:buFont typeface="Courier New" panose="02070309020205020404" pitchFamily="49" charset="0"/>
              <a:buNone/>
              <a:defRPr sz="1200" i="1" kern="1200">
                <a:solidFill>
                  <a:schemeClr val="tx1"/>
                </a:solidFill>
                <a:latin typeface="+mn-lt"/>
                <a:ea typeface="+mn-ea"/>
                <a:cs typeface="+mn-cs"/>
              </a:defRPr>
            </a:lvl8pPr>
            <a:lvl9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9pPr>
          </a:lstStyle>
          <a:p>
            <a:r>
              <a:rPr lang="en-US" sz="3600" dirty="0">
                <a:solidFill>
                  <a:schemeClr val="tx2"/>
                </a:solidFill>
              </a:rPr>
              <a:t>What is S3</a:t>
            </a:r>
          </a:p>
        </p:txBody>
      </p:sp>
    </p:spTree>
    <p:extLst>
      <p:ext uri="{BB962C8B-B14F-4D97-AF65-F5344CB8AC3E}">
        <p14:creationId xmlns:p14="http://schemas.microsoft.com/office/powerpoint/2010/main" val="133762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490472" y="1225295"/>
            <a:ext cx="6720840" cy="3300743"/>
          </a:xfrm>
        </p:spPr>
        <p:txBody>
          <a:bodyPr/>
          <a:lstStyle/>
          <a:p>
            <a:pPr marL="342900"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b="1" dirty="0">
                <a:solidFill>
                  <a:schemeClr val="tx2"/>
                </a:solidFill>
              </a:rPr>
              <a:t>Buckets</a:t>
            </a:r>
          </a:p>
          <a:p>
            <a:pPr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dirty="0">
                <a:solidFill>
                  <a:schemeClr val="tx2"/>
                </a:solidFill>
              </a:rPr>
              <a:t>		A bucket is a container for objects stored in Amazon S3.</a:t>
            </a:r>
          </a:p>
          <a:p>
            <a:pPr marL="342900"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b="1" dirty="0">
                <a:solidFill>
                  <a:schemeClr val="tx2"/>
                </a:solidFill>
              </a:rPr>
              <a:t>Objects</a:t>
            </a:r>
          </a:p>
          <a:p>
            <a:pPr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dirty="0">
                <a:solidFill>
                  <a:schemeClr val="tx2"/>
                </a:solidFill>
              </a:rPr>
              <a:t>		Objects are the fundamental entities stored in Amazon S3.</a:t>
            </a:r>
          </a:p>
          <a:p>
            <a:pPr marL="342900"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b="1" dirty="0">
                <a:solidFill>
                  <a:schemeClr val="tx2"/>
                </a:solidFill>
              </a:rPr>
              <a:t>Keys</a:t>
            </a:r>
          </a:p>
          <a:p>
            <a:pPr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dirty="0">
                <a:solidFill>
                  <a:schemeClr val="tx2"/>
                </a:solidFill>
              </a:rPr>
              <a:t>		A key is the unique identifier for an object within a bucket.</a:t>
            </a:r>
          </a:p>
          <a:p>
            <a:pPr marL="342900"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b="1" dirty="0">
                <a:solidFill>
                  <a:schemeClr val="tx2"/>
                </a:solidFill>
              </a:rPr>
              <a:t>Regions</a:t>
            </a:r>
          </a:p>
          <a:p>
            <a:pPr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dirty="0">
                <a:solidFill>
                  <a:schemeClr val="tx2"/>
                </a:solidFill>
              </a:rPr>
              <a:t>		You can choose the geographical region where Amazon S3 will store the buckets you create.</a:t>
            </a:r>
          </a:p>
          <a:p>
            <a:pPr marL="342900"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dirty="0">
                <a:solidFill>
                  <a:schemeClr val="tx2"/>
                </a:solidFill>
              </a:rPr>
              <a:t>Amazon S3 </a:t>
            </a:r>
            <a:r>
              <a:rPr lang="en-US" altLang="en-US" sz="1400" b="1" dirty="0">
                <a:solidFill>
                  <a:schemeClr val="tx2"/>
                </a:solidFill>
              </a:rPr>
              <a:t>Data Consistency</a:t>
            </a:r>
            <a:r>
              <a:rPr lang="en-US" altLang="en-US" sz="1400" dirty="0">
                <a:solidFill>
                  <a:schemeClr val="tx2"/>
                </a:solidFill>
              </a:rPr>
              <a:t> Model:</a:t>
            </a:r>
          </a:p>
          <a:p>
            <a:pPr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dirty="0">
                <a:solidFill>
                  <a:schemeClr val="tx2"/>
                </a:solidFill>
              </a:rPr>
              <a:t>	</a:t>
            </a:r>
            <a:r>
              <a:rPr lang="en-US" altLang="en-US" sz="1400" dirty="0" smtClean="0">
                <a:solidFill>
                  <a:schemeClr val="tx2"/>
                </a:solidFill>
              </a:rPr>
              <a:t>Amazon </a:t>
            </a:r>
            <a:r>
              <a:rPr lang="en-US" altLang="en-US" sz="1400" dirty="0">
                <a:solidFill>
                  <a:schemeClr val="tx2"/>
                </a:solidFill>
              </a:rPr>
              <a:t>S3 provides </a:t>
            </a:r>
            <a:r>
              <a:rPr lang="en-US" altLang="en-US" sz="1400" b="1" dirty="0">
                <a:solidFill>
                  <a:schemeClr val="tx2"/>
                </a:solidFill>
              </a:rPr>
              <a:t>read-after-write</a:t>
            </a:r>
            <a:r>
              <a:rPr lang="en-US" altLang="en-US" sz="1400" dirty="0">
                <a:solidFill>
                  <a:schemeClr val="tx2"/>
                </a:solidFill>
              </a:rPr>
              <a:t> consistency for </a:t>
            </a:r>
            <a:r>
              <a:rPr lang="en-US" altLang="en-US" sz="1400" b="1" dirty="0">
                <a:solidFill>
                  <a:schemeClr val="tx2"/>
                </a:solidFill>
              </a:rPr>
              <a:t>PUTS</a:t>
            </a:r>
            <a:r>
              <a:rPr lang="en-US" altLang="en-US" sz="1400" dirty="0">
                <a:solidFill>
                  <a:schemeClr val="tx2"/>
                </a:solidFill>
              </a:rPr>
              <a:t> of </a:t>
            </a:r>
            <a:r>
              <a:rPr lang="en-US" altLang="en-US" sz="1400" b="1" dirty="0">
                <a:solidFill>
                  <a:schemeClr val="tx2"/>
                </a:solidFill>
              </a:rPr>
              <a:t>new objects</a:t>
            </a:r>
            <a:r>
              <a:rPr lang="en-US" altLang="en-US" sz="1400" dirty="0">
                <a:solidFill>
                  <a:schemeClr val="tx2"/>
                </a:solidFill>
              </a:rPr>
              <a:t> in your S3 bucket in all regions. Amazon S3 offers </a:t>
            </a:r>
            <a:r>
              <a:rPr lang="en-US" altLang="en-US" sz="1400" b="1" dirty="0">
                <a:solidFill>
                  <a:schemeClr val="tx2"/>
                </a:solidFill>
              </a:rPr>
              <a:t>eventual consistency</a:t>
            </a:r>
            <a:r>
              <a:rPr lang="en-US" altLang="en-US" sz="1400" dirty="0">
                <a:solidFill>
                  <a:schemeClr val="tx2"/>
                </a:solidFill>
              </a:rPr>
              <a:t> for </a:t>
            </a:r>
            <a:r>
              <a:rPr lang="en-US" altLang="en-US" sz="1400" b="1" dirty="0">
                <a:solidFill>
                  <a:schemeClr val="tx2"/>
                </a:solidFill>
              </a:rPr>
              <a:t>overwrite PUTS</a:t>
            </a:r>
            <a:r>
              <a:rPr lang="en-US" altLang="en-US" sz="1400" dirty="0">
                <a:solidFill>
                  <a:schemeClr val="tx2"/>
                </a:solidFill>
              </a:rPr>
              <a:t> and </a:t>
            </a:r>
            <a:r>
              <a:rPr lang="en-US" altLang="en-US" sz="1400" b="1" dirty="0">
                <a:solidFill>
                  <a:schemeClr val="tx2"/>
                </a:solidFill>
              </a:rPr>
              <a:t>DELETES</a:t>
            </a:r>
            <a:r>
              <a:rPr lang="en-US" altLang="en-US" sz="1400" dirty="0">
                <a:solidFill>
                  <a:schemeClr val="tx2"/>
                </a:solidFill>
              </a:rPr>
              <a:t> in all regions.</a:t>
            </a:r>
            <a:endParaRPr lang="en-GB" altLang="en-US" sz="1400" dirty="0">
              <a:solidFill>
                <a:schemeClr val="tx2"/>
              </a:solidFill>
            </a:endParaRPr>
          </a:p>
        </p:txBody>
      </p:sp>
      <p:sp>
        <p:nvSpPr>
          <p:cNvPr id="2" name="Footer Placeholder 1">
            <a:extLst>
              <a:ext uri="{FF2B5EF4-FFF2-40B4-BE49-F238E27FC236}">
                <a16:creationId xmlns:a16="http://schemas.microsoft.com/office/drawing/2014/main" id="{DE568D7B-8D7F-43FF-9BDD-C850ED53ECB1}"/>
              </a:ext>
            </a:extLst>
          </p:cNvPr>
          <p:cNvSpPr>
            <a:spLocks noGrp="1"/>
          </p:cNvSpPr>
          <p:nvPr>
            <p:ph type="ftr" sz="quarter" idx="15"/>
          </p:nvPr>
        </p:nvSpPr>
        <p:spPr>
          <a:xfrm>
            <a:off x="1556732" y="4830417"/>
            <a:ext cx="4572000" cy="155448"/>
          </a:xfrm>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FDD32871-3072-400B-83C1-B527009679F8}"/>
              </a:ext>
            </a:extLst>
          </p:cNvPr>
          <p:cNvSpPr>
            <a:spLocks noGrp="1"/>
          </p:cNvSpPr>
          <p:nvPr>
            <p:ph type="sldNum" sz="quarter" idx="16"/>
          </p:nvPr>
        </p:nvSpPr>
        <p:spPr/>
        <p:txBody>
          <a:bodyPr/>
          <a:lstStyle/>
          <a:p>
            <a:fld id="{2EFEF571-C9B4-4D92-A7F7-315B894862A8}" type="slidenum">
              <a:rPr lang="en-US" smtClean="0"/>
              <a:pPr/>
              <a:t>5</a:t>
            </a:fld>
            <a:endParaRPr lang="en-US" dirty="0"/>
          </a:p>
        </p:txBody>
      </p:sp>
      <p:sp>
        <p:nvSpPr>
          <p:cNvPr id="7" name="Content Placeholder 2">
            <a:extLst>
              <a:ext uri="{FF2B5EF4-FFF2-40B4-BE49-F238E27FC236}">
                <a16:creationId xmlns:a16="http://schemas.microsoft.com/office/drawing/2014/main" id="{E8FB52F0-6921-41C3-A6DB-64DF726EA275}"/>
              </a:ext>
            </a:extLst>
          </p:cNvPr>
          <p:cNvSpPr txBox="1">
            <a:spLocks/>
          </p:cNvSpPr>
          <p:nvPr/>
        </p:nvSpPr>
        <p:spPr>
          <a:xfrm>
            <a:off x="1490472" y="117613"/>
            <a:ext cx="6720840" cy="96906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1pPr>
            <a:lvl2pPr marL="231775" indent="-231775" algn="l" defTabSz="914400" rtl="0" eaLnBrk="1" latinLnBrk="0" hangingPunct="1">
              <a:lnSpc>
                <a:spcPct val="100000"/>
              </a:lnSpc>
              <a:spcBef>
                <a:spcPts val="600"/>
              </a:spcBef>
              <a:buClrTx/>
              <a:buSzPct val="125000"/>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2pPr>
            <a:lvl3pPr marL="2286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400"/>
              </a:spcBef>
              <a:buClrTx/>
              <a:buSzPct val="125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7pPr>
            <a:lvl8pPr marL="0" indent="0" algn="l" defTabSz="914400" rtl="0" eaLnBrk="1" latinLnBrk="0" hangingPunct="1">
              <a:lnSpc>
                <a:spcPct val="100000"/>
              </a:lnSpc>
              <a:spcBef>
                <a:spcPts val="400"/>
              </a:spcBef>
              <a:buClrTx/>
              <a:buSzPct val="90000"/>
              <a:buFont typeface="Courier New" panose="02070309020205020404" pitchFamily="49" charset="0"/>
              <a:buNone/>
              <a:defRPr sz="1200" i="1" kern="1200">
                <a:solidFill>
                  <a:schemeClr val="tx1"/>
                </a:solidFill>
                <a:latin typeface="+mn-lt"/>
                <a:ea typeface="+mn-ea"/>
                <a:cs typeface="+mn-cs"/>
              </a:defRPr>
            </a:lvl8pPr>
            <a:lvl9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9pPr>
          </a:lstStyle>
          <a:p>
            <a:r>
              <a:rPr lang="en-US" sz="3600" dirty="0">
                <a:solidFill>
                  <a:schemeClr val="tx2"/>
                </a:solidFill>
              </a:rPr>
              <a:t>Amazon S3 - Components</a:t>
            </a:r>
          </a:p>
        </p:txBody>
      </p:sp>
    </p:spTree>
    <p:extLst>
      <p:ext uri="{BB962C8B-B14F-4D97-AF65-F5344CB8AC3E}">
        <p14:creationId xmlns:p14="http://schemas.microsoft.com/office/powerpoint/2010/main" val="307889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490471" y="1225295"/>
            <a:ext cx="7149031" cy="3496896"/>
          </a:xfrm>
        </p:spPr>
        <p:txBody>
          <a:bodyPr/>
          <a:lstStyle/>
          <a:p>
            <a:pPr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b="1" dirty="0">
                <a:solidFill>
                  <a:schemeClr val="tx2"/>
                </a:solidFill>
              </a:rPr>
              <a:t>Storage Classes</a:t>
            </a:r>
          </a:p>
          <a:p>
            <a:pPr marL="171450" indent="-171450" algn="just" defTabSz="457200">
              <a:spcBef>
                <a:spcPct val="200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b="1" dirty="0" smtClean="0">
                <a:solidFill>
                  <a:schemeClr val="tx2"/>
                </a:solidFill>
              </a:rPr>
              <a:t>Amazon </a:t>
            </a:r>
            <a:r>
              <a:rPr lang="en-US" altLang="en-US" sz="1200" b="1" dirty="0">
                <a:solidFill>
                  <a:schemeClr val="tx2"/>
                </a:solidFill>
              </a:rPr>
              <a:t>S3 STANDARD</a:t>
            </a:r>
            <a:r>
              <a:rPr lang="en-US" altLang="en-US" sz="1200" dirty="0">
                <a:solidFill>
                  <a:schemeClr val="tx2"/>
                </a:solidFill>
              </a:rPr>
              <a:t> </a:t>
            </a:r>
            <a:r>
              <a:rPr lang="en-US" altLang="en-US" sz="1200" dirty="0" smtClean="0">
                <a:solidFill>
                  <a:schemeClr val="tx2"/>
                </a:solidFill>
              </a:rPr>
              <a:t>- </a:t>
            </a:r>
            <a:r>
              <a:rPr lang="en-US" sz="1200" dirty="0">
                <a:solidFill>
                  <a:schemeClr val="tx2"/>
                </a:solidFill>
              </a:rPr>
              <a:t>S3 Standard offers high durability, availability, and performance </a:t>
            </a:r>
            <a:r>
              <a:rPr lang="en-US" sz="1200" dirty="0" smtClean="0">
                <a:solidFill>
                  <a:schemeClr val="tx2"/>
                </a:solidFill>
              </a:rPr>
              <a:t>					  object </a:t>
            </a:r>
            <a:r>
              <a:rPr lang="en-US" sz="1200" dirty="0">
                <a:solidFill>
                  <a:schemeClr val="tx2"/>
                </a:solidFill>
              </a:rPr>
              <a:t>storage for frequently accessed data</a:t>
            </a:r>
            <a:r>
              <a:rPr lang="en-US" sz="1200" dirty="0" smtClean="0">
                <a:solidFill>
                  <a:schemeClr val="tx2"/>
                </a:solidFill>
              </a:rPr>
              <a:t>.</a:t>
            </a:r>
          </a:p>
          <a:p>
            <a:pPr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200" dirty="0" smtClean="0">
                <a:solidFill>
                  <a:schemeClr val="tx2"/>
                </a:solidFill>
              </a:rPr>
              <a:t>	Because </a:t>
            </a:r>
            <a:r>
              <a:rPr lang="en-US" sz="1200" dirty="0">
                <a:solidFill>
                  <a:schemeClr val="tx2"/>
                </a:solidFill>
              </a:rPr>
              <a:t>it delivers low latency and high throughput, S3 Standard is appropriate for a wide variety </a:t>
            </a:r>
            <a:r>
              <a:rPr lang="en-US" sz="1200" dirty="0" smtClean="0">
                <a:solidFill>
                  <a:schemeClr val="tx2"/>
                </a:solidFill>
              </a:rPr>
              <a:t>	of </a:t>
            </a:r>
            <a:r>
              <a:rPr lang="en-US" sz="1200" dirty="0">
                <a:solidFill>
                  <a:schemeClr val="tx2"/>
                </a:solidFill>
              </a:rPr>
              <a:t>use cases, including cloud applications, dynamic websites, content distribution</a:t>
            </a:r>
          </a:p>
          <a:p>
            <a:pPr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altLang="en-US" sz="1200" dirty="0">
              <a:solidFill>
                <a:schemeClr val="tx2"/>
              </a:solidFill>
            </a:endParaRPr>
          </a:p>
          <a:p>
            <a:pPr marL="171450" indent="-171450" algn="just" defTabSz="457200">
              <a:spcBef>
                <a:spcPct val="200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b="1" dirty="0" smtClean="0">
                <a:solidFill>
                  <a:schemeClr val="tx2"/>
                </a:solidFill>
              </a:rPr>
              <a:t>Amazon </a:t>
            </a:r>
            <a:r>
              <a:rPr lang="en-US" altLang="en-US" sz="1200" b="1" dirty="0">
                <a:solidFill>
                  <a:schemeClr val="tx2"/>
                </a:solidFill>
              </a:rPr>
              <a:t>S3 </a:t>
            </a:r>
            <a:r>
              <a:rPr lang="en-US" altLang="en-US" sz="1200" b="1" dirty="0" smtClean="0">
                <a:solidFill>
                  <a:schemeClr val="tx2"/>
                </a:solidFill>
              </a:rPr>
              <a:t>STANDARD-IA</a:t>
            </a:r>
            <a:r>
              <a:rPr lang="en-US" altLang="en-US" sz="1200" dirty="0" smtClean="0">
                <a:solidFill>
                  <a:schemeClr val="tx2"/>
                </a:solidFill>
              </a:rPr>
              <a:t> - </a:t>
            </a:r>
            <a:r>
              <a:rPr lang="en-US" sz="1200" dirty="0">
                <a:solidFill>
                  <a:schemeClr val="tx2"/>
                </a:solidFill>
              </a:rPr>
              <a:t>S3 Standard-IA is for data that is accessed less frequently, but </a:t>
            </a:r>
            <a:r>
              <a:rPr lang="en-US" sz="1200" dirty="0" smtClean="0">
                <a:solidFill>
                  <a:schemeClr val="tx2"/>
                </a:solidFill>
              </a:rPr>
              <a:t>					requires </a:t>
            </a:r>
            <a:r>
              <a:rPr lang="en-US" sz="1200" dirty="0">
                <a:solidFill>
                  <a:schemeClr val="tx2"/>
                </a:solidFill>
              </a:rPr>
              <a:t>rapid access when needed. S3 Standard-IA offers the </a:t>
            </a:r>
            <a:r>
              <a:rPr lang="en-US" sz="1200" dirty="0" smtClean="0">
                <a:solidFill>
                  <a:schemeClr val="tx2"/>
                </a:solidFill>
              </a:rPr>
              <a:t>					high </a:t>
            </a:r>
            <a:r>
              <a:rPr lang="en-US" sz="1200" dirty="0">
                <a:solidFill>
                  <a:schemeClr val="tx2"/>
                </a:solidFill>
              </a:rPr>
              <a:t>durability, high throughput, and low latency of S3 Standard, </a:t>
            </a:r>
            <a:r>
              <a:rPr lang="en-US" sz="1200" dirty="0" smtClean="0">
                <a:solidFill>
                  <a:schemeClr val="tx2"/>
                </a:solidFill>
              </a:rPr>
              <a:t>					with </a:t>
            </a:r>
            <a:r>
              <a:rPr lang="en-US" sz="1200" dirty="0">
                <a:solidFill>
                  <a:schemeClr val="tx2"/>
                </a:solidFill>
              </a:rPr>
              <a:t>a low per GB storage price and per GB retrieval </a:t>
            </a:r>
            <a:r>
              <a:rPr lang="en-US" sz="1200" dirty="0" smtClean="0">
                <a:solidFill>
                  <a:schemeClr val="tx2"/>
                </a:solidFill>
              </a:rPr>
              <a:t>fee.</a:t>
            </a:r>
          </a:p>
          <a:p>
            <a:pPr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200" dirty="0">
                <a:solidFill>
                  <a:schemeClr val="tx2"/>
                </a:solidFill>
              </a:rPr>
              <a:t>	</a:t>
            </a:r>
            <a:r>
              <a:rPr lang="en-US" sz="1200" dirty="0" smtClean="0">
                <a:solidFill>
                  <a:schemeClr val="tx2"/>
                </a:solidFill>
              </a:rPr>
              <a:t>This </a:t>
            </a:r>
            <a:r>
              <a:rPr lang="en-US" sz="1200" dirty="0">
                <a:solidFill>
                  <a:schemeClr val="tx2"/>
                </a:solidFill>
              </a:rPr>
              <a:t>combination of low cost and high performance make S3 Standard-IA ideal for long-term </a:t>
            </a:r>
            <a:r>
              <a:rPr lang="en-US" sz="1200" dirty="0" smtClean="0">
                <a:solidFill>
                  <a:schemeClr val="tx2"/>
                </a:solidFill>
              </a:rPr>
              <a:t>	storage</a:t>
            </a:r>
            <a:r>
              <a:rPr lang="en-US" sz="1200" dirty="0">
                <a:solidFill>
                  <a:schemeClr val="tx2"/>
                </a:solidFill>
              </a:rPr>
              <a:t>, backups, and as a data store for disaster recovery files</a:t>
            </a:r>
            <a:r>
              <a:rPr lang="en-US" sz="1200" dirty="0" smtClean="0">
                <a:solidFill>
                  <a:schemeClr val="tx2"/>
                </a:solidFill>
              </a:rPr>
              <a:t>.</a:t>
            </a:r>
          </a:p>
        </p:txBody>
      </p:sp>
      <p:sp>
        <p:nvSpPr>
          <p:cNvPr id="2" name="Footer Placeholder 1">
            <a:extLst>
              <a:ext uri="{FF2B5EF4-FFF2-40B4-BE49-F238E27FC236}">
                <a16:creationId xmlns:a16="http://schemas.microsoft.com/office/drawing/2014/main" id="{DE568D7B-8D7F-43FF-9BDD-C850ED53ECB1}"/>
              </a:ext>
            </a:extLst>
          </p:cNvPr>
          <p:cNvSpPr>
            <a:spLocks noGrp="1"/>
          </p:cNvSpPr>
          <p:nvPr>
            <p:ph type="ftr" sz="quarter" idx="15"/>
          </p:nvPr>
        </p:nvSpPr>
        <p:spPr>
          <a:xfrm>
            <a:off x="1556732" y="4830417"/>
            <a:ext cx="4572000" cy="155448"/>
          </a:xfrm>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FDD32871-3072-400B-83C1-B527009679F8}"/>
              </a:ext>
            </a:extLst>
          </p:cNvPr>
          <p:cNvSpPr>
            <a:spLocks noGrp="1"/>
          </p:cNvSpPr>
          <p:nvPr>
            <p:ph type="sldNum" sz="quarter" idx="16"/>
          </p:nvPr>
        </p:nvSpPr>
        <p:spPr/>
        <p:txBody>
          <a:bodyPr/>
          <a:lstStyle/>
          <a:p>
            <a:fld id="{2EFEF571-C9B4-4D92-A7F7-315B894862A8}" type="slidenum">
              <a:rPr lang="en-US" smtClean="0"/>
              <a:pPr/>
              <a:t>6</a:t>
            </a:fld>
            <a:endParaRPr lang="en-US" dirty="0"/>
          </a:p>
        </p:txBody>
      </p:sp>
      <p:sp>
        <p:nvSpPr>
          <p:cNvPr id="7" name="Content Placeholder 2">
            <a:extLst>
              <a:ext uri="{FF2B5EF4-FFF2-40B4-BE49-F238E27FC236}">
                <a16:creationId xmlns:a16="http://schemas.microsoft.com/office/drawing/2014/main" id="{E8FB52F0-6921-41C3-A6DB-64DF726EA275}"/>
              </a:ext>
            </a:extLst>
          </p:cNvPr>
          <p:cNvSpPr txBox="1">
            <a:spLocks/>
          </p:cNvSpPr>
          <p:nvPr/>
        </p:nvSpPr>
        <p:spPr>
          <a:xfrm>
            <a:off x="1490472" y="117613"/>
            <a:ext cx="6720840" cy="96906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1pPr>
            <a:lvl2pPr marL="231775" indent="-231775" algn="l" defTabSz="914400" rtl="0" eaLnBrk="1" latinLnBrk="0" hangingPunct="1">
              <a:lnSpc>
                <a:spcPct val="100000"/>
              </a:lnSpc>
              <a:spcBef>
                <a:spcPts val="600"/>
              </a:spcBef>
              <a:buClrTx/>
              <a:buSzPct val="125000"/>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2pPr>
            <a:lvl3pPr marL="2286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400"/>
              </a:spcBef>
              <a:buClrTx/>
              <a:buSzPct val="125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7pPr>
            <a:lvl8pPr marL="0" indent="0" algn="l" defTabSz="914400" rtl="0" eaLnBrk="1" latinLnBrk="0" hangingPunct="1">
              <a:lnSpc>
                <a:spcPct val="100000"/>
              </a:lnSpc>
              <a:spcBef>
                <a:spcPts val="400"/>
              </a:spcBef>
              <a:buClrTx/>
              <a:buSzPct val="90000"/>
              <a:buFont typeface="Courier New" panose="02070309020205020404" pitchFamily="49" charset="0"/>
              <a:buNone/>
              <a:defRPr sz="1200" i="1" kern="1200">
                <a:solidFill>
                  <a:schemeClr val="tx1"/>
                </a:solidFill>
                <a:latin typeface="+mn-lt"/>
                <a:ea typeface="+mn-ea"/>
                <a:cs typeface="+mn-cs"/>
              </a:defRPr>
            </a:lvl8pPr>
            <a:lvl9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9pPr>
          </a:lstStyle>
          <a:p>
            <a:r>
              <a:rPr lang="en-US" sz="3600" dirty="0">
                <a:solidFill>
                  <a:schemeClr val="tx2"/>
                </a:solidFill>
              </a:rPr>
              <a:t>Amazon S3 - Features</a:t>
            </a:r>
          </a:p>
        </p:txBody>
      </p:sp>
    </p:spTree>
    <p:extLst>
      <p:ext uri="{BB962C8B-B14F-4D97-AF65-F5344CB8AC3E}">
        <p14:creationId xmlns:p14="http://schemas.microsoft.com/office/powerpoint/2010/main" val="160165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490471" y="1225295"/>
            <a:ext cx="7149031" cy="3496896"/>
          </a:xfrm>
        </p:spPr>
        <p:txBody>
          <a:bodyPr/>
          <a:lstStyle/>
          <a:p>
            <a:pPr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b="1" dirty="0">
                <a:solidFill>
                  <a:schemeClr val="tx2"/>
                </a:solidFill>
              </a:rPr>
              <a:t>Storage Classes</a:t>
            </a:r>
          </a:p>
          <a:p>
            <a:pPr marL="171450" indent="-171450" algn="just" defTabSz="457200">
              <a:spcBef>
                <a:spcPct val="200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b="1" dirty="0" smtClean="0">
                <a:solidFill>
                  <a:schemeClr val="tx2"/>
                </a:solidFill>
              </a:rPr>
              <a:t>Amazon </a:t>
            </a:r>
            <a:r>
              <a:rPr lang="en-US" altLang="en-US" sz="1200" b="1" dirty="0">
                <a:solidFill>
                  <a:schemeClr val="tx2"/>
                </a:solidFill>
              </a:rPr>
              <a:t>S3 </a:t>
            </a:r>
            <a:r>
              <a:rPr lang="en-US" altLang="en-US" sz="1200" b="1" dirty="0" smtClean="0">
                <a:solidFill>
                  <a:schemeClr val="tx2"/>
                </a:solidFill>
              </a:rPr>
              <a:t>One Zone-IA - </a:t>
            </a:r>
            <a:r>
              <a:rPr lang="en-US" sz="1200" dirty="0">
                <a:solidFill>
                  <a:schemeClr val="tx2"/>
                </a:solidFill>
              </a:rPr>
              <a:t>S3 One Zone-IA is for data that is accessed less frequently, but requires </a:t>
            </a:r>
            <a:r>
              <a:rPr lang="en-US" sz="1200" dirty="0" smtClean="0">
                <a:solidFill>
                  <a:schemeClr val="tx2"/>
                </a:solidFill>
              </a:rPr>
              <a:t>				rapid </a:t>
            </a:r>
            <a:r>
              <a:rPr lang="en-US" sz="1200" dirty="0">
                <a:solidFill>
                  <a:schemeClr val="tx2"/>
                </a:solidFill>
              </a:rPr>
              <a:t>access when needed. Unlike other S3 Storage Classes which store data </a:t>
            </a:r>
            <a:r>
              <a:rPr lang="en-US" sz="1200" dirty="0" smtClean="0">
                <a:solidFill>
                  <a:schemeClr val="tx2"/>
                </a:solidFill>
              </a:rPr>
              <a:t>				in </a:t>
            </a:r>
            <a:r>
              <a:rPr lang="en-US" sz="1200" dirty="0">
                <a:solidFill>
                  <a:schemeClr val="tx2"/>
                </a:solidFill>
              </a:rPr>
              <a:t>a minimum of three Availability Zones (AZs), S3 One Zone-IA stores data in </a:t>
            </a:r>
            <a:r>
              <a:rPr lang="en-US" sz="1200" dirty="0" smtClean="0">
                <a:solidFill>
                  <a:schemeClr val="tx2"/>
                </a:solidFill>
              </a:rPr>
              <a:t>				a </a:t>
            </a:r>
            <a:r>
              <a:rPr lang="en-US" sz="1200" dirty="0">
                <a:solidFill>
                  <a:schemeClr val="tx2"/>
                </a:solidFill>
              </a:rPr>
              <a:t>single AZ and costs 20% less than S3 Standard-IA. </a:t>
            </a:r>
            <a:endParaRPr lang="en-US" sz="1200" dirty="0" smtClean="0">
              <a:solidFill>
                <a:schemeClr val="tx2"/>
              </a:solidFill>
            </a:endParaRPr>
          </a:p>
          <a:p>
            <a:pPr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200" dirty="0">
                <a:solidFill>
                  <a:schemeClr val="tx2"/>
                </a:solidFill>
              </a:rPr>
              <a:t>	</a:t>
            </a:r>
            <a:r>
              <a:rPr lang="en-US" sz="1200" dirty="0" smtClean="0">
                <a:solidFill>
                  <a:schemeClr val="tx2"/>
                </a:solidFill>
              </a:rPr>
              <a:t>S3 </a:t>
            </a:r>
            <a:r>
              <a:rPr lang="en-US" sz="1200" dirty="0">
                <a:solidFill>
                  <a:schemeClr val="tx2"/>
                </a:solidFill>
              </a:rPr>
              <a:t>One Zone-IA is ideal for customers who want a lower-cost option for infrequently accessed data </a:t>
            </a:r>
            <a:r>
              <a:rPr lang="en-US" sz="1200" dirty="0" smtClean="0">
                <a:solidFill>
                  <a:schemeClr val="tx2"/>
                </a:solidFill>
              </a:rPr>
              <a:t>	but </a:t>
            </a:r>
            <a:r>
              <a:rPr lang="en-US" sz="1200" dirty="0">
                <a:solidFill>
                  <a:schemeClr val="tx2"/>
                </a:solidFill>
              </a:rPr>
              <a:t>do not require the availability and resilience of S3 Standard or S3 Standard-IA</a:t>
            </a:r>
            <a:r>
              <a:rPr lang="en-US" sz="1200" dirty="0" smtClean="0">
                <a:solidFill>
                  <a:schemeClr val="tx2"/>
                </a:solidFill>
              </a:rPr>
              <a:t>.</a:t>
            </a:r>
          </a:p>
          <a:p>
            <a:pPr algn="just" defTabSz="457200">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altLang="en-US" sz="1200" dirty="0">
              <a:solidFill>
                <a:schemeClr val="tx2"/>
              </a:solidFill>
            </a:endParaRPr>
          </a:p>
          <a:p>
            <a:pPr marL="171450" indent="-171450" algn="just" defTabSz="457200">
              <a:spcBef>
                <a:spcPct val="200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b="1" dirty="0">
                <a:solidFill>
                  <a:schemeClr val="tx2"/>
                </a:solidFill>
              </a:rPr>
              <a:t>Amazon S3 </a:t>
            </a:r>
            <a:r>
              <a:rPr lang="en-US" altLang="en-US" sz="1200" b="1" dirty="0" smtClean="0">
                <a:solidFill>
                  <a:schemeClr val="tx2"/>
                </a:solidFill>
              </a:rPr>
              <a:t>Intelligent-</a:t>
            </a:r>
            <a:r>
              <a:rPr lang="en-US" altLang="en-US" sz="1200" b="1" dirty="0" err="1" smtClean="0">
                <a:solidFill>
                  <a:schemeClr val="tx2"/>
                </a:solidFill>
              </a:rPr>
              <a:t>Tiering</a:t>
            </a:r>
            <a:r>
              <a:rPr lang="en-US" altLang="en-US" sz="1200" b="1" dirty="0" smtClean="0">
                <a:solidFill>
                  <a:schemeClr val="tx2"/>
                </a:solidFill>
              </a:rPr>
              <a:t> : </a:t>
            </a:r>
            <a:r>
              <a:rPr lang="en-US" sz="1200" dirty="0">
                <a:solidFill>
                  <a:schemeClr val="tx2"/>
                </a:solidFill>
              </a:rPr>
              <a:t>The S3 Intelligent-</a:t>
            </a:r>
            <a:r>
              <a:rPr lang="en-US" sz="1200" dirty="0" err="1">
                <a:solidFill>
                  <a:schemeClr val="tx2"/>
                </a:solidFill>
              </a:rPr>
              <a:t>Tiering</a:t>
            </a:r>
            <a:r>
              <a:rPr lang="en-US" sz="1200" dirty="0">
                <a:solidFill>
                  <a:schemeClr val="tx2"/>
                </a:solidFill>
              </a:rPr>
              <a:t> storage class is designed to optimize costs </a:t>
            </a:r>
            <a:r>
              <a:rPr lang="en-US" sz="1200" dirty="0" smtClean="0">
                <a:solidFill>
                  <a:schemeClr val="tx2"/>
                </a:solidFill>
              </a:rPr>
              <a:t>				by </a:t>
            </a:r>
            <a:r>
              <a:rPr lang="en-US" sz="1200" dirty="0">
                <a:solidFill>
                  <a:schemeClr val="tx2"/>
                </a:solidFill>
              </a:rPr>
              <a:t>automatically moving data to the most cost-effective access tier, without </a:t>
            </a:r>
            <a:r>
              <a:rPr lang="en-US" sz="1200" dirty="0" smtClean="0">
                <a:solidFill>
                  <a:schemeClr val="tx2"/>
                </a:solidFill>
              </a:rPr>
              <a:t>				performance </a:t>
            </a:r>
            <a:r>
              <a:rPr lang="en-US" sz="1200" dirty="0">
                <a:solidFill>
                  <a:schemeClr val="tx2"/>
                </a:solidFill>
              </a:rPr>
              <a:t>impact or operational overhead. It works by storing objects in two </a:t>
            </a:r>
            <a:r>
              <a:rPr lang="en-US" sz="1200" dirty="0" smtClean="0">
                <a:solidFill>
                  <a:schemeClr val="tx2"/>
                </a:solidFill>
              </a:rPr>
              <a:t>				access </a:t>
            </a:r>
            <a:r>
              <a:rPr lang="en-US" sz="1200" dirty="0">
                <a:solidFill>
                  <a:schemeClr val="tx2"/>
                </a:solidFill>
              </a:rPr>
              <a:t>tiers: one tier that is optimized for frequent access and another </a:t>
            </a:r>
            <a:r>
              <a:rPr lang="en-US" sz="1200" dirty="0" smtClean="0">
                <a:solidFill>
                  <a:schemeClr val="tx2"/>
                </a:solidFill>
              </a:rPr>
              <a:t>lower-				cost </a:t>
            </a:r>
            <a:r>
              <a:rPr lang="en-US" sz="1200" dirty="0">
                <a:solidFill>
                  <a:schemeClr val="tx2"/>
                </a:solidFill>
              </a:rPr>
              <a:t>tier that is optimized for infrequent access.</a:t>
            </a:r>
            <a:endParaRPr lang="en-US" altLang="en-US" sz="1200" dirty="0">
              <a:solidFill>
                <a:schemeClr val="tx2"/>
              </a:solidFill>
            </a:endParaRPr>
          </a:p>
        </p:txBody>
      </p:sp>
      <p:sp>
        <p:nvSpPr>
          <p:cNvPr id="2" name="Footer Placeholder 1">
            <a:extLst>
              <a:ext uri="{FF2B5EF4-FFF2-40B4-BE49-F238E27FC236}">
                <a16:creationId xmlns:a16="http://schemas.microsoft.com/office/drawing/2014/main" id="{DE568D7B-8D7F-43FF-9BDD-C850ED53ECB1}"/>
              </a:ext>
            </a:extLst>
          </p:cNvPr>
          <p:cNvSpPr>
            <a:spLocks noGrp="1"/>
          </p:cNvSpPr>
          <p:nvPr>
            <p:ph type="ftr" sz="quarter" idx="15"/>
          </p:nvPr>
        </p:nvSpPr>
        <p:spPr>
          <a:xfrm>
            <a:off x="1556732" y="4830417"/>
            <a:ext cx="4572000" cy="155448"/>
          </a:xfrm>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FDD32871-3072-400B-83C1-B527009679F8}"/>
              </a:ext>
            </a:extLst>
          </p:cNvPr>
          <p:cNvSpPr>
            <a:spLocks noGrp="1"/>
          </p:cNvSpPr>
          <p:nvPr>
            <p:ph type="sldNum" sz="quarter" idx="16"/>
          </p:nvPr>
        </p:nvSpPr>
        <p:spPr/>
        <p:txBody>
          <a:bodyPr/>
          <a:lstStyle/>
          <a:p>
            <a:fld id="{2EFEF571-C9B4-4D92-A7F7-315B894862A8}" type="slidenum">
              <a:rPr lang="en-US" smtClean="0"/>
              <a:pPr/>
              <a:t>7</a:t>
            </a:fld>
            <a:endParaRPr lang="en-US" dirty="0"/>
          </a:p>
        </p:txBody>
      </p:sp>
      <p:sp>
        <p:nvSpPr>
          <p:cNvPr id="7" name="Content Placeholder 2">
            <a:extLst>
              <a:ext uri="{FF2B5EF4-FFF2-40B4-BE49-F238E27FC236}">
                <a16:creationId xmlns:a16="http://schemas.microsoft.com/office/drawing/2014/main" id="{E8FB52F0-6921-41C3-A6DB-64DF726EA275}"/>
              </a:ext>
            </a:extLst>
          </p:cNvPr>
          <p:cNvSpPr txBox="1">
            <a:spLocks/>
          </p:cNvSpPr>
          <p:nvPr/>
        </p:nvSpPr>
        <p:spPr>
          <a:xfrm>
            <a:off x="1490472" y="117613"/>
            <a:ext cx="6720840" cy="96906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1pPr>
            <a:lvl2pPr marL="231775" indent="-231775" algn="l" defTabSz="914400" rtl="0" eaLnBrk="1" latinLnBrk="0" hangingPunct="1">
              <a:lnSpc>
                <a:spcPct val="100000"/>
              </a:lnSpc>
              <a:spcBef>
                <a:spcPts val="600"/>
              </a:spcBef>
              <a:buClrTx/>
              <a:buSzPct val="125000"/>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2pPr>
            <a:lvl3pPr marL="2286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400"/>
              </a:spcBef>
              <a:buClrTx/>
              <a:buSzPct val="125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7pPr>
            <a:lvl8pPr marL="0" indent="0" algn="l" defTabSz="914400" rtl="0" eaLnBrk="1" latinLnBrk="0" hangingPunct="1">
              <a:lnSpc>
                <a:spcPct val="100000"/>
              </a:lnSpc>
              <a:spcBef>
                <a:spcPts val="400"/>
              </a:spcBef>
              <a:buClrTx/>
              <a:buSzPct val="90000"/>
              <a:buFont typeface="Courier New" panose="02070309020205020404" pitchFamily="49" charset="0"/>
              <a:buNone/>
              <a:defRPr sz="1200" i="1" kern="1200">
                <a:solidFill>
                  <a:schemeClr val="tx1"/>
                </a:solidFill>
                <a:latin typeface="+mn-lt"/>
                <a:ea typeface="+mn-ea"/>
                <a:cs typeface="+mn-cs"/>
              </a:defRPr>
            </a:lvl8pPr>
            <a:lvl9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9pPr>
          </a:lstStyle>
          <a:p>
            <a:r>
              <a:rPr lang="en-US" sz="3600" dirty="0">
                <a:solidFill>
                  <a:schemeClr val="tx2"/>
                </a:solidFill>
              </a:rPr>
              <a:t>Amazon S3 </a:t>
            </a:r>
            <a:r>
              <a:rPr lang="en-US" sz="3600" dirty="0" smtClean="0">
                <a:solidFill>
                  <a:schemeClr val="tx2"/>
                </a:solidFill>
              </a:rPr>
              <a:t>– Features Contd.</a:t>
            </a:r>
            <a:endParaRPr lang="en-US" sz="3600" dirty="0">
              <a:solidFill>
                <a:schemeClr val="tx2"/>
              </a:solidFill>
            </a:endParaRPr>
          </a:p>
        </p:txBody>
      </p:sp>
    </p:spTree>
    <p:extLst>
      <p:ext uri="{BB962C8B-B14F-4D97-AF65-F5344CB8AC3E}">
        <p14:creationId xmlns:p14="http://schemas.microsoft.com/office/powerpoint/2010/main" val="37911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490472" y="1225296"/>
            <a:ext cx="6720840" cy="2692930"/>
          </a:xfrm>
        </p:spPr>
        <p:txBody>
          <a:bodyPr/>
          <a:lstStyle/>
          <a:p>
            <a:pPr marL="342900" lvl="1"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b="1" dirty="0">
                <a:solidFill>
                  <a:schemeClr val="tx2"/>
                </a:solidFill>
              </a:rPr>
              <a:t>Create a Bucket</a:t>
            </a:r>
            <a:r>
              <a:rPr lang="en-US" altLang="en-US" sz="1400" dirty="0">
                <a:solidFill>
                  <a:schemeClr val="tx2"/>
                </a:solidFill>
              </a:rPr>
              <a:t> – Create and name your own bucket in which to store your objects.</a:t>
            </a:r>
          </a:p>
          <a:p>
            <a:pPr marL="342900" lvl="1"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b="1" dirty="0">
                <a:solidFill>
                  <a:schemeClr val="tx2"/>
                </a:solidFill>
              </a:rPr>
              <a:t>Write an Object</a:t>
            </a:r>
            <a:r>
              <a:rPr lang="en-US" altLang="en-US" sz="1400" dirty="0">
                <a:solidFill>
                  <a:schemeClr val="tx2"/>
                </a:solidFill>
              </a:rPr>
              <a:t> – Store data by creating or overwriting an object. When you write an object, you specify a unique key in the namespace of your bucket. This is also a good time to specify any access control you want on the object.</a:t>
            </a:r>
          </a:p>
          <a:p>
            <a:pPr marL="342900" lvl="1"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b="1" dirty="0">
                <a:solidFill>
                  <a:schemeClr val="tx2"/>
                </a:solidFill>
              </a:rPr>
              <a:t>Read an Object</a:t>
            </a:r>
            <a:r>
              <a:rPr lang="en-US" altLang="en-US" sz="1400" dirty="0">
                <a:solidFill>
                  <a:schemeClr val="tx2"/>
                </a:solidFill>
              </a:rPr>
              <a:t> – Read data back. You can download the data via HTTP or </a:t>
            </a:r>
            <a:r>
              <a:rPr lang="en-US" altLang="en-US" sz="1400" dirty="0" err="1">
                <a:solidFill>
                  <a:schemeClr val="tx2"/>
                </a:solidFill>
              </a:rPr>
              <a:t>BitTorrent</a:t>
            </a:r>
            <a:r>
              <a:rPr lang="en-US" altLang="en-US" sz="1400" dirty="0">
                <a:solidFill>
                  <a:schemeClr val="tx2"/>
                </a:solidFill>
              </a:rPr>
              <a:t>.</a:t>
            </a:r>
          </a:p>
          <a:p>
            <a:pPr marL="342900" lvl="1"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b="1" dirty="0">
                <a:solidFill>
                  <a:schemeClr val="tx2"/>
                </a:solidFill>
              </a:rPr>
              <a:t>Deleting an Object</a:t>
            </a:r>
            <a:r>
              <a:rPr lang="en-US" altLang="en-US" sz="1400" dirty="0">
                <a:solidFill>
                  <a:schemeClr val="tx2"/>
                </a:solidFill>
              </a:rPr>
              <a:t> – Delete some of your data.</a:t>
            </a:r>
          </a:p>
          <a:p>
            <a:pPr marL="342900" lvl="1"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400" b="1" dirty="0">
                <a:solidFill>
                  <a:schemeClr val="tx2"/>
                </a:solidFill>
              </a:rPr>
              <a:t>Listing Keys</a:t>
            </a:r>
            <a:r>
              <a:rPr lang="en-US" altLang="en-US" sz="1400" dirty="0">
                <a:solidFill>
                  <a:schemeClr val="tx2"/>
                </a:solidFill>
              </a:rPr>
              <a:t> – List the keys contained in one of your buckets. You can filter the key list based on a prefix.</a:t>
            </a:r>
            <a:endParaRPr lang="en-GB" altLang="en-US" sz="1400" dirty="0">
              <a:solidFill>
                <a:schemeClr val="tx2"/>
              </a:solidFill>
            </a:endParaRPr>
          </a:p>
        </p:txBody>
      </p:sp>
      <p:sp>
        <p:nvSpPr>
          <p:cNvPr id="2" name="Footer Placeholder 1">
            <a:extLst>
              <a:ext uri="{FF2B5EF4-FFF2-40B4-BE49-F238E27FC236}">
                <a16:creationId xmlns:a16="http://schemas.microsoft.com/office/drawing/2014/main" id="{DE568D7B-8D7F-43FF-9BDD-C850ED53ECB1}"/>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FDD32871-3072-400B-83C1-B527009679F8}"/>
              </a:ext>
            </a:extLst>
          </p:cNvPr>
          <p:cNvSpPr>
            <a:spLocks noGrp="1"/>
          </p:cNvSpPr>
          <p:nvPr>
            <p:ph type="sldNum" sz="quarter" idx="16"/>
          </p:nvPr>
        </p:nvSpPr>
        <p:spPr/>
        <p:txBody>
          <a:bodyPr/>
          <a:lstStyle/>
          <a:p>
            <a:fld id="{2EFEF571-C9B4-4D92-A7F7-315B894862A8}" type="slidenum">
              <a:rPr lang="en-US" smtClean="0"/>
              <a:pPr/>
              <a:t>8</a:t>
            </a:fld>
            <a:endParaRPr lang="en-US" dirty="0"/>
          </a:p>
        </p:txBody>
      </p:sp>
      <p:sp>
        <p:nvSpPr>
          <p:cNvPr id="7" name="Content Placeholder 2">
            <a:extLst>
              <a:ext uri="{FF2B5EF4-FFF2-40B4-BE49-F238E27FC236}">
                <a16:creationId xmlns:a16="http://schemas.microsoft.com/office/drawing/2014/main" id="{E8FB52F0-6921-41C3-A6DB-64DF726EA275}"/>
              </a:ext>
            </a:extLst>
          </p:cNvPr>
          <p:cNvSpPr txBox="1">
            <a:spLocks/>
          </p:cNvSpPr>
          <p:nvPr/>
        </p:nvSpPr>
        <p:spPr>
          <a:xfrm>
            <a:off x="1490472" y="117613"/>
            <a:ext cx="6720840" cy="96906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1pPr>
            <a:lvl2pPr marL="231775" indent="-231775" algn="l" defTabSz="914400" rtl="0" eaLnBrk="1" latinLnBrk="0" hangingPunct="1">
              <a:lnSpc>
                <a:spcPct val="100000"/>
              </a:lnSpc>
              <a:spcBef>
                <a:spcPts val="600"/>
              </a:spcBef>
              <a:buClrTx/>
              <a:buSzPct val="125000"/>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2pPr>
            <a:lvl3pPr marL="2286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400"/>
              </a:spcBef>
              <a:buClrTx/>
              <a:buSzPct val="125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7pPr>
            <a:lvl8pPr marL="0" indent="0" algn="l" defTabSz="914400" rtl="0" eaLnBrk="1" latinLnBrk="0" hangingPunct="1">
              <a:lnSpc>
                <a:spcPct val="100000"/>
              </a:lnSpc>
              <a:spcBef>
                <a:spcPts val="400"/>
              </a:spcBef>
              <a:buClrTx/>
              <a:buSzPct val="90000"/>
              <a:buFont typeface="Courier New" panose="02070309020205020404" pitchFamily="49" charset="0"/>
              <a:buNone/>
              <a:defRPr sz="1200" i="1" kern="1200">
                <a:solidFill>
                  <a:schemeClr val="tx1"/>
                </a:solidFill>
                <a:latin typeface="+mn-lt"/>
                <a:ea typeface="+mn-ea"/>
                <a:cs typeface="+mn-cs"/>
              </a:defRPr>
            </a:lvl8pPr>
            <a:lvl9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9pPr>
          </a:lstStyle>
          <a:p>
            <a:r>
              <a:rPr lang="en-US" sz="3600" dirty="0">
                <a:solidFill>
                  <a:schemeClr val="tx2"/>
                </a:solidFill>
              </a:rPr>
              <a:t>Amazon S3 - Operation</a:t>
            </a:r>
          </a:p>
        </p:txBody>
      </p:sp>
    </p:spTree>
    <p:extLst>
      <p:ext uri="{BB962C8B-B14F-4D97-AF65-F5344CB8AC3E}">
        <p14:creationId xmlns:p14="http://schemas.microsoft.com/office/powerpoint/2010/main" val="257073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490472" y="1225296"/>
            <a:ext cx="6720840" cy="2692930"/>
          </a:xfrm>
        </p:spPr>
        <p:txBody>
          <a:bodyPr/>
          <a:lstStyle/>
          <a:p>
            <a:pPr marL="342900" lvl="1"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dirty="0">
                <a:solidFill>
                  <a:schemeClr val="tx2"/>
                </a:solidFill>
              </a:rPr>
              <a:t>Implementing  Lifecycle policies within S3 is a great way of ensuring your data is managed safely (without experiencing unnecessary costs) and that your data is cleanly deleted once it is no longer required. Lifecycle policies allow you to automatically review objects within your S3 Buckets and have them moved to different storage class or have the objects deleted from S3.</a:t>
            </a:r>
          </a:p>
          <a:p>
            <a:pPr marL="342900" lvl="1"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dirty="0">
                <a:solidFill>
                  <a:schemeClr val="tx2"/>
                </a:solidFill>
              </a:rPr>
              <a:t>You may want to do this for security, legislative compliance, internal policy compliance, or general housekeeping</a:t>
            </a:r>
            <a:r>
              <a:rPr lang="en-US" altLang="en-US" sz="1200" dirty="0" smtClean="0">
                <a:solidFill>
                  <a:schemeClr val="tx2"/>
                </a:solidFill>
              </a:rPr>
              <a:t>.</a:t>
            </a:r>
          </a:p>
          <a:p>
            <a:pPr marL="342900" lvl="1"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dirty="0">
                <a:solidFill>
                  <a:schemeClr val="tx2"/>
                </a:solidFill>
              </a:rPr>
              <a:t>Implementing good lifecycle policies will help you increase your data security. Good lifecycle policies can ensure that sensitive information is not retained for periods longer than </a:t>
            </a:r>
            <a:r>
              <a:rPr lang="en-US" altLang="en-US" sz="1200" dirty="0" smtClean="0">
                <a:solidFill>
                  <a:schemeClr val="tx2"/>
                </a:solidFill>
              </a:rPr>
              <a:t>necessary.</a:t>
            </a:r>
          </a:p>
          <a:p>
            <a:pPr marL="342900" lvl="1"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dirty="0" err="1" smtClean="0">
                <a:solidFill>
                  <a:schemeClr val="tx2"/>
                </a:solidFill>
              </a:rPr>
              <a:t>Thes</a:t>
            </a:r>
            <a:r>
              <a:rPr lang="en-US" altLang="en-US" sz="1200" dirty="0" smtClean="0">
                <a:solidFill>
                  <a:schemeClr val="tx2"/>
                </a:solidFill>
              </a:rPr>
              <a:t> </a:t>
            </a:r>
            <a:r>
              <a:rPr lang="en-US" altLang="en-US" sz="1200" dirty="0">
                <a:solidFill>
                  <a:schemeClr val="tx2"/>
                </a:solidFill>
              </a:rPr>
              <a:t>policies can easily archive data into AWS Glacier behind additional security features when needed. Glacier is often used as a ‘cold storage’ solution for information that needs to be retained but rarely accessed and offers a significantly cheaper storage service than S3</a:t>
            </a:r>
            <a:r>
              <a:rPr lang="en-US" altLang="en-US" sz="1200" dirty="0" smtClean="0">
                <a:solidFill>
                  <a:schemeClr val="tx2"/>
                </a:solidFill>
              </a:rPr>
              <a:t>.</a:t>
            </a:r>
          </a:p>
          <a:p>
            <a:pPr marL="342900" lvl="1" indent="-342900" algn="just" defTabSz="457200">
              <a:spcBef>
                <a:spcPct val="20000"/>
              </a:spcBef>
              <a:buFont typeface="Arial"/>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altLang="en-US" sz="1200" dirty="0">
                <a:solidFill>
                  <a:schemeClr val="tx2"/>
                </a:solidFill>
              </a:rPr>
              <a:t>Lifecycle policies are implemented at the Bucket level and you can have up to 1000 policies per Bucket. Different policies can be set up within the same Bucket affecting different objects through the use of object ‘prefixes’. </a:t>
            </a:r>
            <a:endParaRPr lang="en-US" altLang="en-US" sz="1200" dirty="0" smtClean="0">
              <a:solidFill>
                <a:schemeClr val="tx2"/>
              </a:solidFill>
            </a:endParaRPr>
          </a:p>
        </p:txBody>
      </p:sp>
      <p:sp>
        <p:nvSpPr>
          <p:cNvPr id="2" name="Footer Placeholder 1">
            <a:extLst>
              <a:ext uri="{FF2B5EF4-FFF2-40B4-BE49-F238E27FC236}">
                <a16:creationId xmlns:a16="http://schemas.microsoft.com/office/drawing/2014/main" id="{DE568D7B-8D7F-43FF-9BDD-C850ED53ECB1}"/>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FDD32871-3072-400B-83C1-B527009679F8}"/>
              </a:ext>
            </a:extLst>
          </p:cNvPr>
          <p:cNvSpPr>
            <a:spLocks noGrp="1"/>
          </p:cNvSpPr>
          <p:nvPr>
            <p:ph type="sldNum" sz="quarter" idx="16"/>
          </p:nvPr>
        </p:nvSpPr>
        <p:spPr/>
        <p:txBody>
          <a:bodyPr/>
          <a:lstStyle/>
          <a:p>
            <a:fld id="{2EFEF571-C9B4-4D92-A7F7-315B894862A8}" type="slidenum">
              <a:rPr lang="en-US" smtClean="0"/>
              <a:pPr/>
              <a:t>9</a:t>
            </a:fld>
            <a:endParaRPr lang="en-US" dirty="0"/>
          </a:p>
        </p:txBody>
      </p:sp>
      <p:sp>
        <p:nvSpPr>
          <p:cNvPr id="7" name="Content Placeholder 2">
            <a:extLst>
              <a:ext uri="{FF2B5EF4-FFF2-40B4-BE49-F238E27FC236}">
                <a16:creationId xmlns:a16="http://schemas.microsoft.com/office/drawing/2014/main" id="{E8FB52F0-6921-41C3-A6DB-64DF726EA275}"/>
              </a:ext>
            </a:extLst>
          </p:cNvPr>
          <p:cNvSpPr txBox="1">
            <a:spLocks/>
          </p:cNvSpPr>
          <p:nvPr/>
        </p:nvSpPr>
        <p:spPr>
          <a:xfrm>
            <a:off x="1490472" y="117613"/>
            <a:ext cx="6720840" cy="96906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600"/>
              </a:spcBef>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1pPr>
            <a:lvl2pPr marL="231775" indent="-231775" algn="l" defTabSz="914400" rtl="0" eaLnBrk="1" latinLnBrk="0" hangingPunct="1">
              <a:lnSpc>
                <a:spcPct val="100000"/>
              </a:lnSpc>
              <a:spcBef>
                <a:spcPts val="600"/>
              </a:spcBef>
              <a:buClrTx/>
              <a:buSzPct val="125000"/>
              <a:buFont typeface="Arial" panose="020B0604020202020204" pitchFamily="34" charset="0"/>
              <a:buNone/>
              <a:defRPr sz="4400" kern="1200">
                <a:solidFill>
                  <a:schemeClr val="tx1"/>
                </a:solidFill>
                <a:latin typeface="Arial" panose="020B0604020202020204" pitchFamily="34" charset="0"/>
                <a:ea typeface="+mn-ea"/>
                <a:cs typeface="Arial" panose="020B0604020202020204" pitchFamily="34" charset="0"/>
              </a:defRPr>
            </a:lvl2pPr>
            <a:lvl3pPr marL="2286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400"/>
              </a:spcBef>
              <a:buClrTx/>
              <a:buSzPct val="100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400"/>
              </a:spcBef>
              <a:buClrTx/>
              <a:buSzPct val="125000"/>
              <a:buFont typeface="Arial" panose="020B0604020202020204" pitchFamily="34" charset="0"/>
              <a:buNone/>
              <a:defRPr sz="1200" i="1"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7pPr>
            <a:lvl8pPr marL="0" indent="0" algn="l" defTabSz="914400" rtl="0" eaLnBrk="1" latinLnBrk="0" hangingPunct="1">
              <a:lnSpc>
                <a:spcPct val="100000"/>
              </a:lnSpc>
              <a:spcBef>
                <a:spcPts val="400"/>
              </a:spcBef>
              <a:buClrTx/>
              <a:buSzPct val="90000"/>
              <a:buFont typeface="Courier New" panose="02070309020205020404" pitchFamily="49" charset="0"/>
              <a:buNone/>
              <a:defRPr sz="1200" i="1" kern="1200">
                <a:solidFill>
                  <a:schemeClr val="tx1"/>
                </a:solidFill>
                <a:latin typeface="+mn-lt"/>
                <a:ea typeface="+mn-ea"/>
                <a:cs typeface="+mn-cs"/>
              </a:defRPr>
            </a:lvl8pPr>
            <a:lvl9pPr marL="0" indent="0" algn="l" defTabSz="914400" rtl="0" eaLnBrk="1" latinLnBrk="0" hangingPunct="1">
              <a:lnSpc>
                <a:spcPct val="100000"/>
              </a:lnSpc>
              <a:spcBef>
                <a:spcPts val="400"/>
              </a:spcBef>
              <a:buClrTx/>
              <a:buSzPct val="90000"/>
              <a:buFont typeface="Arial" panose="020B0604020202020204" pitchFamily="34" charset="0"/>
              <a:buNone/>
              <a:defRPr sz="1200" i="1" kern="1200">
                <a:solidFill>
                  <a:schemeClr val="tx1"/>
                </a:solidFill>
                <a:latin typeface="+mn-lt"/>
                <a:ea typeface="+mn-ea"/>
                <a:cs typeface="+mn-cs"/>
              </a:defRPr>
            </a:lvl9pPr>
          </a:lstStyle>
          <a:p>
            <a:r>
              <a:rPr lang="en-US" sz="3200" dirty="0">
                <a:solidFill>
                  <a:schemeClr val="tx2"/>
                </a:solidFill>
              </a:rPr>
              <a:t>S3 Lifecycle Management</a:t>
            </a:r>
          </a:p>
        </p:txBody>
      </p:sp>
    </p:spTree>
    <p:extLst>
      <p:ext uri="{BB962C8B-B14F-4D97-AF65-F5344CB8AC3E}">
        <p14:creationId xmlns:p14="http://schemas.microsoft.com/office/powerpoint/2010/main" val="3274658027"/>
      </p:ext>
    </p:extLst>
  </p:cSld>
  <p:clrMapOvr>
    <a:masterClrMapping/>
  </p:clrMapOvr>
</p:sld>
</file>

<file path=ppt/theme/theme1.xml><?xml version="1.0" encoding="utf-8"?>
<a:theme xmlns:a="http://schemas.openxmlformats.org/drawingml/2006/main" name="cog_PPT_16x9">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8ABF2895D0D54EA712E87A3E56CA12" ma:contentTypeVersion="1" ma:contentTypeDescription="Create a new document." ma:contentTypeScope="" ma:versionID="8a38512da6df5b194c2401fbd58fb4c4">
  <xsd:schema xmlns:xsd="http://www.w3.org/2001/XMLSchema" xmlns:xs="http://www.w3.org/2001/XMLSchema" xmlns:p="http://schemas.microsoft.com/office/2006/metadata/properties" xmlns:ns2="http://schemas.microsoft.com/sharepoint/v3/fields" targetNamespace="http://schemas.microsoft.com/office/2006/metadata/properties" ma:root="true" ma:fieldsID="bdc9a194290b8c80fd8f15e62e76939e" ns2:_="">
    <xsd:import namespace="http://schemas.microsoft.com/sharepoint/v3/fields"/>
    <xsd:element name="properties">
      <xsd:complexType>
        <xsd:sequence>
          <xsd:element name="documentManagement">
            <xsd:complexType>
              <xsd:all>
                <xsd:element ref="ns2:_Forma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Format" ma:index="8" nillable="true" ma:displayName="Format" ma:description="Media-type, file format or dimensions" ma:internalName="_Forma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ormat xmlns="http://schemas.microsoft.com/sharepoint/v3/fields" xsi:nil="true"/>
  </documentManagement>
</p:properties>
</file>

<file path=customXml/itemProps1.xml><?xml version="1.0" encoding="utf-8"?>
<ds:datastoreItem xmlns:ds="http://schemas.openxmlformats.org/officeDocument/2006/customXml" ds:itemID="{36A69D4C-463E-44D5-876F-8D70C8E01EA3}">
  <ds:schemaRefs>
    <ds:schemaRef ds:uri="http://schemas.microsoft.com/sharepoint/v3/contenttype/forms"/>
  </ds:schemaRefs>
</ds:datastoreItem>
</file>

<file path=customXml/itemProps2.xml><?xml version="1.0" encoding="utf-8"?>
<ds:datastoreItem xmlns:ds="http://schemas.openxmlformats.org/officeDocument/2006/customXml" ds:itemID="{C69C154D-57A8-4583-A0DE-2221AADB00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389722-AE8E-40C7-99FE-BB291102E786}">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cog_PPT_16x9</Template>
  <TotalTime>3997</TotalTime>
  <Words>912</Words>
  <Application>Microsoft Office PowerPoint</Application>
  <PresentationFormat>On-screen Show (16:9)</PresentationFormat>
  <Paragraphs>123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Wingdings</vt:lpstr>
      <vt:lpstr>cog_PPT_16x9</vt:lpstr>
      <vt:lpstr>AWS S3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ACE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Kumarasamy, Jayaprakash</dc:creator>
  <cp:lastModifiedBy>Bandyopadhyay, Nabarun (Cognizant)</cp:lastModifiedBy>
  <cp:revision>39</cp:revision>
  <cp:lastPrinted>2017-02-17T19:35:46Z</cp:lastPrinted>
  <dcterms:created xsi:type="dcterms:W3CDTF">2018-08-20T20:29:18Z</dcterms:created>
  <dcterms:modified xsi:type="dcterms:W3CDTF">2019-12-18T16:51:20Z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0x010100578ABF2895D0D54EA712E87A3E56CA12</vt:lpwstr>
  </property>
</Properties>
</file>