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B8FE-91EC-4BAE-BB29-C9695254595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FAA4-44C5-4871-8DC8-00BA6966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48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4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19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2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29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8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A5CD-9209-48B1-B807-58139FD295A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35D4F9-468D-4CE9-B487-B3ADE031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441" y="4194411"/>
            <a:ext cx="8946959" cy="1275823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800"/>
              </a:spcAft>
            </a:pPr>
            <a:r>
              <a:rPr lang="en-US" sz="4400" b="1" dirty="0" smtClean="0">
                <a:latin typeface="+mn-lt"/>
              </a:rPr>
              <a:t>AWS Use Cases</a:t>
            </a:r>
            <a:r>
              <a:rPr lang="en-US" sz="4800" b="1" dirty="0" smtClean="0">
                <a:latin typeface="+mn-lt"/>
              </a:rPr>
              <a:t/>
            </a:r>
            <a:br>
              <a:rPr lang="en-US" sz="4800" b="1" dirty="0" smtClean="0">
                <a:latin typeface="+mn-lt"/>
              </a:rPr>
            </a:br>
            <a:r>
              <a:rPr lang="en-US" sz="3100" b="1" dirty="0" smtClean="0">
                <a:latin typeface="+mn-lt"/>
              </a:rPr>
              <a:t>(</a:t>
            </a:r>
            <a:r>
              <a:rPr lang="en-US" sz="3100" b="1" dirty="0" smtClean="0">
                <a:latin typeface="+mn-lt"/>
              </a:rPr>
              <a:t>AWS </a:t>
            </a:r>
            <a:r>
              <a:rPr lang="en-US" sz="3100" b="1" dirty="0" smtClean="0">
                <a:latin typeface="+mn-lt"/>
              </a:rPr>
              <a:t>Glue, DynamoDB</a:t>
            </a:r>
            <a:r>
              <a:rPr lang="en-US" sz="3100" b="1" dirty="0" smtClean="0">
                <a:latin typeface="+mn-lt"/>
              </a:rPr>
              <a:t>, Redshift </a:t>
            </a:r>
            <a:r>
              <a:rPr lang="en-US" sz="3100" b="1" dirty="0" smtClean="0">
                <a:latin typeface="+mn-lt"/>
              </a:rPr>
              <a:t>&amp; </a:t>
            </a:r>
            <a:r>
              <a:rPr lang="en-US" sz="3100" b="1" dirty="0" smtClean="0">
                <a:latin typeface="+mn-lt"/>
              </a:rPr>
              <a:t>Kinesis)</a:t>
            </a:r>
            <a:endParaRPr lang="en-US" sz="31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1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73" y="31218"/>
            <a:ext cx="11180064" cy="63818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E08BA-A239-D748-9448-AB2BC0B315FB}"/>
              </a:ext>
            </a:extLst>
          </p:cNvPr>
          <p:cNvSpPr txBox="1"/>
          <p:nvPr/>
        </p:nvSpPr>
        <p:spPr>
          <a:xfrm flipH="1">
            <a:off x="1733265" y="710343"/>
            <a:ext cx="10304058" cy="6086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lIns="121920" tIns="0" rIns="121920" bIns="0" rtlCol="0" anchor="ctr">
            <a:no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Ingestion: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will be extracted from the source applications in flat file formats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flat files will be loaded into Amazon S3 using secured file transfer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RDBMS system Sqoop will be used to extract data and put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AWS Glue will be used to do the transformation and data load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Real time Data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Ingestion: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StreamSets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proposed to be used for continuous stream data ingestion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Alternatively AWS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Kinesis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agent will be used to push data to Kinesis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Spark Streaming or Kinesis Analytics to be used for data transformation requirement in real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 Data Storage: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DynamoDB is proposed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be the NoSQL platform of choice to store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enriched and processed datasets. Use Amazon EMR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write data to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DynamoDB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Analytical Data Store: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will be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further processed and loaded into Redshift for direct consumption by downstream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Audit 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Logging: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CloudWatch to collect and track metrics, collect and monitor log files, set alarms, and automatically react to changes in AWS resources. It helps gain system-wide visibility into resource utilization, application performance, and operational health which can be used to react and keep  application running smoothly.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CloudTrail enables governance, compliance, operational auditing, and risk auditing of AWS components. It can log, continuously monitor, and retain account activity related to actions across the AWS infrastructure. </a:t>
            </a:r>
          </a:p>
          <a:p>
            <a:pPr defTabSz="685800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AWS IAM enables management of access to AWS services and resources securely. </a:t>
            </a:r>
          </a:p>
        </p:txBody>
      </p:sp>
    </p:spTree>
    <p:extLst>
      <p:ext uri="{BB962C8B-B14F-4D97-AF65-F5344CB8AC3E}">
        <p14:creationId xmlns:p14="http://schemas.microsoft.com/office/powerpoint/2010/main" val="3659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96" y="42984"/>
            <a:ext cx="11180064" cy="63940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 Stack Considerations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15489"/>
              </p:ext>
            </p:extLst>
          </p:nvPr>
        </p:nvGraphicFramePr>
        <p:xfrm>
          <a:off x="1708032" y="1400960"/>
          <a:ext cx="9765728" cy="4222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116">
                  <a:extLst>
                    <a:ext uri="{9D8B030D-6E8A-4147-A177-3AD203B41FA5}">
                      <a16:colId xmlns:a16="http://schemas.microsoft.com/office/drawing/2014/main" val="78705474"/>
                    </a:ext>
                  </a:extLst>
                </a:gridCol>
                <a:gridCol w="339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Architecture layer</a:t>
                      </a:r>
                      <a:endParaRPr lang="en-US" sz="18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Key Technology Options</a:t>
                      </a:r>
                      <a:endParaRPr lang="en-US" sz="18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Rationale </a:t>
                      </a:r>
                      <a:endParaRPr lang="en-US" sz="18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6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Data Acquisition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AWS Import/Export (Bulk)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AWS Kinesis (Streaming)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Scalable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and high performance AWS PaaS service 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Raw data layer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AWS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Low cost object store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Optimized Data Store (NoSQL)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AWS DynamoDB (NoSQL)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Low cost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AWS services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Auto scaling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features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97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Data processing layer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EMR (Spark)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Kinesis Analytics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Managed deployment of Computation Workload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Separates storage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from processing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Kinesis Analytics for Real time stream processing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2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Analytical Data Store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Redshift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Scalable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and high performance AWS PaaS service for analytical workload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2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Platform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layer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Airflow (Orchestration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Cloudwatch, CloudTrail (Monitoring)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AWS IAM,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KMS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(authorization)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Ease of use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Out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of the box capabilities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Robust functionality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</TotalTime>
  <Words>394</Words>
  <Application>Microsoft Office PowerPoint</Application>
  <PresentationFormat>Widescreen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AWS Use Cases (AWS Glue, DynamoDB, Redshift &amp; Kinesis)</vt:lpstr>
      <vt:lpstr>Requirement</vt:lpstr>
      <vt:lpstr>Technology Stack Considerations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(AWS Glue, DynamoDB, Redshift and Kinesis)</dc:title>
  <dc:creator>Santharam, Senthil Kumar (Cognizant)</dc:creator>
  <cp:lastModifiedBy>Arivan Varadarajan</cp:lastModifiedBy>
  <cp:revision>6</cp:revision>
  <dcterms:created xsi:type="dcterms:W3CDTF">2020-02-03T08:31:31Z</dcterms:created>
  <dcterms:modified xsi:type="dcterms:W3CDTF">2020-02-04T09:55:42Z</dcterms:modified>
</cp:coreProperties>
</file>