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3" r:id="rId13"/>
    <p:sldId id="272" r:id="rId14"/>
    <p:sldId id="274" r:id="rId15"/>
  </p:sldIdLst>
  <p:sldSz cx="12192000" cy="6858000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나눔고딕" panose="020D0604000000000000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한쪽 모서리가 잘린 사각형 6"/>
          <p:cNvSpPr/>
          <p:nvPr userDrawn="1"/>
        </p:nvSpPr>
        <p:spPr>
          <a:xfrm flipH="1">
            <a:off x="0" y="0"/>
            <a:ext cx="12192000" cy="6858000"/>
          </a:xfrm>
          <a:prstGeom prst="snip1Rect">
            <a:avLst/>
          </a:prstGeom>
          <a:ln>
            <a:noFill/>
          </a:ln>
        </p:spPr>
        <p:style>
          <a:lnRef idx="1">
            <a:schemeClr val="accent4"/>
          </a:lnRef>
          <a:fillRef idx="1001">
            <a:schemeClr val="dk2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-151024" y="-215485"/>
            <a:ext cx="1793967" cy="1793966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D386-E38C-4984-8D28-DC6A55C8C54B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CA6D-17C2-4FBD-B7D5-2B36B65D6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86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D386-E38C-4984-8D28-DC6A55C8C54B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CA6D-17C2-4FBD-B7D5-2B36B65D6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5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D386-E38C-4984-8D28-DC6A55C8C54B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CA6D-17C2-4FBD-B7D5-2B36B65D6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06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한쪽 모서리가 잘린 사각형 6"/>
          <p:cNvSpPr/>
          <p:nvPr userDrawn="1"/>
        </p:nvSpPr>
        <p:spPr>
          <a:xfrm flipH="1">
            <a:off x="0" y="0"/>
            <a:ext cx="12192000" cy="6858000"/>
          </a:xfrm>
          <a:prstGeom prst="snip1Rect">
            <a:avLst/>
          </a:prstGeom>
          <a:ln>
            <a:noFill/>
          </a:ln>
        </p:spPr>
        <p:style>
          <a:lnRef idx="1">
            <a:schemeClr val="accent4"/>
          </a:lnRef>
          <a:fillRef idx="1001">
            <a:schemeClr val="dk2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-151024" y="-215485"/>
            <a:ext cx="1793967" cy="1793966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D386-E38C-4984-8D28-DC6A55C8C54B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CA6D-17C2-4FBD-B7D5-2B36B65D6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646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D386-E38C-4984-8D28-DC6A55C8C54B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CA6D-17C2-4FBD-B7D5-2B36B65D6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63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D386-E38C-4984-8D28-DC6A55C8C54B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CA6D-17C2-4FBD-B7D5-2B36B65D6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67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D386-E38C-4984-8D28-DC6A55C8C54B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CA6D-17C2-4FBD-B7D5-2B36B65D6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0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D386-E38C-4984-8D28-DC6A55C8C54B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CA6D-17C2-4FBD-B7D5-2B36B65D6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05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D386-E38C-4984-8D28-DC6A55C8C54B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CA6D-17C2-4FBD-B7D5-2B36B65D6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68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D386-E38C-4984-8D28-DC6A55C8C54B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CA6D-17C2-4FBD-B7D5-2B36B65D6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94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D386-E38C-4984-8D28-DC6A55C8C54B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CA6D-17C2-4FBD-B7D5-2B36B65D6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8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CD386-E38C-4984-8D28-DC6A55C8C54B}" type="datetimeFigureOut">
              <a:rPr lang="ko-KR" altLang="en-US" smtClean="0"/>
              <a:t>2016-08-22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ACA6D-17C2-4FBD-B7D5-2B36B65D6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22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354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amu.wiki/w/OpenG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91916" y="1362995"/>
            <a:ext cx="9144000" cy="2387600"/>
          </a:xfrm>
        </p:spPr>
        <p:txBody>
          <a:bodyPr/>
          <a:lstStyle/>
          <a:p>
            <a:r>
              <a:rPr lang="ko-KR" altLang="en-US" sz="8000" dirty="0"/>
              <a:t>영어 수행평가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91916" y="3842669"/>
            <a:ext cx="9144000" cy="16557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20509 </a:t>
            </a:r>
            <a:r>
              <a:rPr lang="ko-KR" altLang="en-US" sz="3600" dirty="0"/>
              <a:t>박재현</a:t>
            </a:r>
          </a:p>
        </p:txBody>
      </p:sp>
    </p:spTree>
    <p:extLst>
      <p:ext uri="{BB962C8B-B14F-4D97-AF65-F5344CB8AC3E}">
        <p14:creationId xmlns:p14="http://schemas.microsoft.com/office/powerpoint/2010/main" val="313756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blog.jui.io/wp-content/uploads/2015/03/nodejs-lig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000250"/>
            <a:ext cx="5715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09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pPr fontAlgn="base"/>
            <a:r>
              <a:rPr lang="en-US" altLang="ko-KR" sz="8000" dirty="0" smtClean="0"/>
              <a:t>In Campus Life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190564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152939" y="4572000"/>
            <a:ext cx="4055165" cy="1296504"/>
          </a:xfrm>
        </p:spPr>
        <p:txBody>
          <a:bodyPr anchor="ctr">
            <a:normAutofit/>
          </a:bodyPr>
          <a:lstStyle/>
          <a:p>
            <a:pPr fontAlgn="base"/>
            <a:r>
              <a:rPr lang="en-US" altLang="ko-KR" sz="4800" dirty="0" smtClean="0"/>
              <a:t>game</a:t>
            </a:r>
            <a:endParaRPr lang="en-US" altLang="ko-KR" sz="4800" dirty="0"/>
          </a:p>
        </p:txBody>
      </p:sp>
      <p:sp>
        <p:nvSpPr>
          <p:cNvPr id="4" name="제목 5"/>
          <p:cNvSpPr txBox="1">
            <a:spLocks/>
          </p:cNvSpPr>
          <p:nvPr/>
        </p:nvSpPr>
        <p:spPr>
          <a:xfrm>
            <a:off x="6791739" y="4572000"/>
            <a:ext cx="4055165" cy="129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5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fontAlgn="base"/>
            <a:r>
              <a:rPr lang="en-US" altLang="ko-KR" sz="4800" dirty="0" smtClean="0"/>
              <a:t>contest</a:t>
            </a:r>
            <a:endParaRPr lang="en-US" altLang="ko-KR" sz="4800" dirty="0"/>
          </a:p>
        </p:txBody>
      </p:sp>
      <p:sp>
        <p:nvSpPr>
          <p:cNvPr id="5" name="제목 5"/>
          <p:cNvSpPr txBox="1">
            <a:spLocks/>
          </p:cNvSpPr>
          <p:nvPr/>
        </p:nvSpPr>
        <p:spPr>
          <a:xfrm>
            <a:off x="2643807" y="1914940"/>
            <a:ext cx="6904386" cy="1296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35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fontAlgn="base"/>
            <a:r>
              <a:rPr lang="en-US" altLang="ko-KR" sz="11500" dirty="0" smtClean="0"/>
              <a:t>Portfolio</a:t>
            </a:r>
            <a:endParaRPr lang="en-US" altLang="ko-KR" sz="8000" dirty="0"/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3641034" y="3542748"/>
            <a:ext cx="1249018" cy="102925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 flipV="1">
            <a:off x="7235688" y="3542748"/>
            <a:ext cx="1086677" cy="102925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29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pPr fontAlgn="base"/>
            <a:endParaRPr lang="en-US" altLang="ko-KR" sz="8000" dirty="0"/>
          </a:p>
        </p:txBody>
      </p:sp>
      <p:pic>
        <p:nvPicPr>
          <p:cNvPr id="6146" name="Picture 2" descr="http://cfile26.uf.tistory.com/image/183EC03D4FE7D38828CA8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527" y="1151645"/>
            <a:ext cx="6072946" cy="455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9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pPr fontAlgn="base"/>
            <a:r>
              <a:rPr lang="en-US" altLang="ko-KR" sz="8000" dirty="0" smtClean="0"/>
              <a:t>Thank you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113304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ko-KR" sz="8000" dirty="0"/>
              <a:t>I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70216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pPr fontAlgn="base"/>
            <a:r>
              <a:rPr lang="en-US" altLang="ko-KR" sz="8000" dirty="0"/>
              <a:t>will be</a:t>
            </a:r>
          </a:p>
        </p:txBody>
      </p:sp>
    </p:spTree>
    <p:extLst>
      <p:ext uri="{BB962C8B-B14F-4D97-AF65-F5344CB8AC3E}">
        <p14:creationId xmlns:p14="http://schemas.microsoft.com/office/powerpoint/2010/main" val="350366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463827" y="2235200"/>
            <a:ext cx="11264348" cy="2387600"/>
          </a:xfrm>
        </p:spPr>
        <p:txBody>
          <a:bodyPr anchor="ctr">
            <a:normAutofit/>
          </a:bodyPr>
          <a:lstStyle/>
          <a:p>
            <a:pPr fontAlgn="base"/>
            <a:r>
              <a:rPr lang="en-US" altLang="ko-KR" sz="8000" dirty="0"/>
              <a:t>a great </a:t>
            </a:r>
            <a:r>
              <a:rPr lang="en-US" altLang="ko-KR" sz="8000" dirty="0">
                <a:solidFill>
                  <a:srgbClr val="92D050"/>
                </a:solidFill>
              </a:rPr>
              <a:t>android</a:t>
            </a:r>
            <a:r>
              <a:rPr lang="en-US" altLang="ko-KR" sz="8000" dirty="0"/>
              <a:t> </a:t>
            </a:r>
            <a:r>
              <a:rPr lang="en-US" altLang="ko-KR" sz="8000" dirty="0" smtClean="0"/>
              <a:t>programmer</a:t>
            </a:r>
            <a:r>
              <a:rPr lang="en-US" altLang="ko-KR" sz="8000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163" y="3730487"/>
            <a:ext cx="2147403" cy="243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6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463827" y="2235200"/>
            <a:ext cx="11264348" cy="2387600"/>
          </a:xfrm>
        </p:spPr>
        <p:txBody>
          <a:bodyPr anchor="ctr">
            <a:normAutofit/>
          </a:bodyPr>
          <a:lstStyle/>
          <a:p>
            <a:pPr fontAlgn="base"/>
            <a:r>
              <a:rPr lang="en-US" altLang="ko-KR" sz="8000" dirty="0" smtClean="0"/>
              <a:t>and OpenGL</a:t>
            </a:r>
            <a:endParaRPr lang="en-US" altLang="ko-KR" sz="8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883" y="2486024"/>
            <a:ext cx="4191000" cy="188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2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       What is 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Go to Wiki please :)</a:t>
            </a:r>
          </a:p>
          <a:p>
            <a:r>
              <a:rPr lang="en-US" altLang="ko-KR" dirty="0" smtClean="0">
                <a:hlinkClick r:id="rId2"/>
              </a:rPr>
              <a:t>https://namu.wiki/w/OpenGL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24012"/>
            <a:ext cx="4191000" cy="188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0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463827" y="4470400"/>
            <a:ext cx="11264348" cy="2387600"/>
          </a:xfrm>
        </p:spPr>
        <p:txBody>
          <a:bodyPr anchor="ctr">
            <a:normAutofit/>
          </a:bodyPr>
          <a:lstStyle/>
          <a:p>
            <a:pPr fontAlgn="base"/>
            <a:r>
              <a:rPr lang="en-US" altLang="ko-KR" sz="8000" dirty="0" smtClean="0"/>
              <a:t>To get this job</a:t>
            </a:r>
            <a:endParaRPr lang="en-US" altLang="ko-KR" sz="8000" dirty="0"/>
          </a:p>
        </p:txBody>
      </p:sp>
      <p:pic>
        <p:nvPicPr>
          <p:cNvPr id="1026" name="Picture 2" descr="https://i1.daumcdn.net/thumb/R750x0/?fname=http%3A%2F%2Fcfile21.uf.tistory.com%2Fimage%2F241FC54F520449491D11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105" y="452010"/>
            <a:ext cx="5695792" cy="417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1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 descr="http://www.cubrid.org/files/attach/images/220547/480/224/typical-schematic-of-android_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03" y="1405357"/>
            <a:ext cx="5425936" cy="420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petesqbsite.com/sections/express/issue18/Picking_Cub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149" y="1405357"/>
            <a:ext cx="5369914" cy="420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92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pPr fontAlgn="base"/>
            <a:r>
              <a:rPr lang="en-US" altLang="ko-KR" sz="8000" dirty="0" smtClean="0"/>
              <a:t>GAME ENGINE!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193262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40</Words>
  <Application>Microsoft Office PowerPoint</Application>
  <PresentationFormat>와이드스크린</PresentationFormat>
  <Paragraphs>17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나눔고딕</vt:lpstr>
      <vt:lpstr>Office 테마</vt:lpstr>
      <vt:lpstr>영어 수행평가</vt:lpstr>
      <vt:lpstr>I</vt:lpstr>
      <vt:lpstr>will be</vt:lpstr>
      <vt:lpstr>a great android programmer.</vt:lpstr>
      <vt:lpstr>and OpenGL</vt:lpstr>
      <vt:lpstr>       What is </vt:lpstr>
      <vt:lpstr>To get this job</vt:lpstr>
      <vt:lpstr>PowerPoint 프레젠테이션</vt:lpstr>
      <vt:lpstr>GAME ENGINE!</vt:lpstr>
      <vt:lpstr>PowerPoint 프레젠테이션</vt:lpstr>
      <vt:lpstr>In Campus Life</vt:lpstr>
      <vt:lpstr>game</vt:lpstr>
      <vt:lpstr>PowerPoint 프레젠테이션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Jaehyun</dc:creator>
  <cp:lastModifiedBy>Jaehyun</cp:lastModifiedBy>
  <cp:revision>8</cp:revision>
  <dcterms:created xsi:type="dcterms:W3CDTF">2016-08-21T18:30:45Z</dcterms:created>
  <dcterms:modified xsi:type="dcterms:W3CDTF">2016-08-21T19:32:12Z</dcterms:modified>
</cp:coreProperties>
</file>