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97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11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61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89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41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2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35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0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7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36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CD55B-6AB5-495B-AC33-E5360330A3EE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4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3178" y="2551837"/>
            <a:ext cx="3797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800" dirty="0" smtClean="0">
                <a:solidFill>
                  <a:srgbClr val="F2F45F"/>
                </a:solidFill>
              </a:rPr>
              <a:t>JAVA</a:t>
            </a:r>
            <a:endParaRPr lang="ko-KR" altLang="en-US" sz="10800" dirty="0">
              <a:solidFill>
                <a:srgbClr val="F2F4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1696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3178" y="2551837"/>
            <a:ext cx="3797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800" dirty="0" smtClean="0">
                <a:solidFill>
                  <a:srgbClr val="F2F45F"/>
                </a:solidFill>
              </a:rPr>
              <a:t>JAVA</a:t>
            </a:r>
            <a:endParaRPr lang="ko-KR" altLang="en-US" sz="10800" dirty="0">
              <a:solidFill>
                <a:srgbClr val="F2F4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2015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Calibri</vt:lpstr>
      <vt:lpstr>Arial</vt:lpstr>
      <vt:lpstr>Calibri Light</vt:lpstr>
      <vt:lpstr>맑은 고딕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Jaehyun Park</dc:creator>
  <cp:lastModifiedBy>Jaehyun Park</cp:lastModifiedBy>
  <cp:revision>3</cp:revision>
  <dcterms:created xsi:type="dcterms:W3CDTF">2016-04-07T16:29:34Z</dcterms:created>
  <dcterms:modified xsi:type="dcterms:W3CDTF">2016-04-07T17:22:59Z</dcterms:modified>
</cp:coreProperties>
</file>