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61" r:id="rId3"/>
    <p:sldId id="262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5360"/>
            <a:ext cx="7772400" cy="2387600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9068" y="235116"/>
            <a:ext cx="6048876" cy="1235074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190"/>
            <a:ext cx="7886700" cy="4706773"/>
          </a:xfrm>
        </p:spPr>
        <p:txBody>
          <a:bodyPr/>
          <a:lstStyle>
            <a:lvl1pPr marL="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dirty="0" smtClean="0"/>
              <a:t>배열과 클래스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class {</a:t>
            </a:r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멤버변수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예재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/>
              <a:t>Calculator{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left, right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setOprands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left, </a:t>
            </a:r>
            <a:r>
              <a:rPr lang="en-US" altLang="ko-KR" dirty="0" err="1"/>
              <a:t>int</a:t>
            </a:r>
            <a:r>
              <a:rPr lang="en-US" altLang="ko-KR" dirty="0"/>
              <a:t> right){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this.left</a:t>
            </a:r>
            <a:r>
              <a:rPr lang="en-US" altLang="ko-KR" dirty="0"/>
              <a:t> = left;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this.right</a:t>
            </a:r>
            <a:r>
              <a:rPr lang="en-US" altLang="ko-KR" dirty="0"/>
              <a:t> = right;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public void sum(){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this.left+this.right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avg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((</a:t>
            </a:r>
            <a:r>
              <a:rPr lang="en-US" altLang="ko-KR" dirty="0" err="1"/>
              <a:t>this.left+this.right</a:t>
            </a:r>
            <a:r>
              <a:rPr lang="en-US" altLang="ko-KR" dirty="0"/>
              <a:t>)/2);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12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객체를 생성하기 위해 호출하는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public </a:t>
            </a:r>
            <a:r>
              <a:rPr lang="ko-KR" altLang="en-US" dirty="0" smtClean="0"/>
              <a:t>클래스이름</a:t>
            </a:r>
            <a:r>
              <a:rPr lang="en-US" altLang="ko-KR" dirty="0" smtClean="0"/>
              <a:t>(±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위의 것은 기본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만들지 않는 이상 자동으로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Asdf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(±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asdf</a:t>
            </a:r>
            <a:r>
              <a:rPr lang="en-US" altLang="ko-KR" dirty="0" smtClean="0"/>
              <a:t>.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이렇게 접근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asdf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(±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이렇게 접근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9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4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785144"/>
            <a:ext cx="5667375" cy="4076700"/>
          </a:xfrm>
        </p:spPr>
      </p:pic>
    </p:spTree>
    <p:extLst>
      <p:ext uri="{BB962C8B-B14F-4D97-AF65-F5344CB8AC3E}">
        <p14:creationId xmlns:p14="http://schemas.microsoft.com/office/powerpoint/2010/main" val="3868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 err="1" smtClean="0"/>
              <a:t>예약어들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, float, double,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2400" dirty="0" smtClean="0">
                <a:solidFill>
                  <a:schemeClr val="bg1"/>
                </a:solidFill>
              </a:rPr>
              <a:t>, String...</a:t>
            </a:r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GC : Garbage Collection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Garbage Collector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가 자동으로 메모리 영역을 초기화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/>
          </a:p>
          <a:p>
            <a:pPr marL="457200" indent="-457200">
              <a:buFontTx/>
              <a:buChar char="-"/>
            </a:pPr>
            <a:r>
              <a:rPr lang="ko-KR" altLang="en-US" sz="2400" dirty="0" err="1" smtClean="0"/>
              <a:t>별찍기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끔찍한</a:t>
            </a:r>
            <a:r>
              <a:rPr lang="en-US" altLang="ko-KR" sz="2000" dirty="0" smtClean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551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[], char[], String</a:t>
            </a:r>
            <a:r>
              <a:rPr lang="en-US" altLang="ko-KR" dirty="0" smtClean="0"/>
              <a:t>[]...</a:t>
            </a:r>
          </a:p>
          <a:p>
            <a:endParaRPr lang="en-US" altLang="ko-KR" dirty="0"/>
          </a:p>
          <a:p>
            <a:r>
              <a:rPr lang="ko-KR" altLang="en-US" sz="2400" dirty="0" smtClean="0"/>
              <a:t>같은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의</a:t>
            </a:r>
            <a:r>
              <a:rPr lang="ko-KR" altLang="en-US" sz="2400" dirty="0" smtClean="0"/>
              <a:t> 여러 값</a:t>
            </a:r>
            <a:r>
              <a:rPr lang="ko-KR" altLang="en-US" sz="2400" dirty="0" smtClean="0">
                <a:solidFill>
                  <a:schemeClr val="bg1"/>
                </a:solidFill>
              </a:rPr>
              <a:t>들을 </a:t>
            </a:r>
            <a:r>
              <a:rPr lang="ko-KR" altLang="en-US" sz="2400" dirty="0" smtClean="0"/>
              <a:t>한꺼번에 관리</a:t>
            </a:r>
            <a:r>
              <a:rPr lang="ko-KR" altLang="en-US" sz="2400" dirty="0" smtClean="0">
                <a:solidFill>
                  <a:schemeClr val="bg1"/>
                </a:solidFill>
              </a:rPr>
              <a:t>하기 위해 사용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[] </a:t>
            </a:r>
            <a:r>
              <a:rPr lang="en-US" altLang="ko-KR" dirty="0" err="1">
                <a:solidFill>
                  <a:schemeClr val="bg1"/>
                </a:solidFill>
              </a:rPr>
              <a:t>asdf</a:t>
            </a:r>
            <a:r>
              <a:rPr lang="en-US" altLang="ko-KR" dirty="0">
                <a:solidFill>
                  <a:schemeClr val="bg1"/>
                </a:solidFill>
              </a:rPr>
              <a:t> = new 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[4];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[] </a:t>
            </a:r>
            <a:r>
              <a:rPr lang="en-US" altLang="ko-KR" dirty="0" err="1">
                <a:solidFill>
                  <a:schemeClr val="bg1"/>
                </a:solidFill>
              </a:rPr>
              <a:t>fdsa</a:t>
            </a:r>
            <a:r>
              <a:rPr lang="en-US" altLang="ko-KR" dirty="0">
                <a:solidFill>
                  <a:schemeClr val="bg1"/>
                </a:solidFill>
              </a:rPr>
              <a:t> = new 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[]{ 0, 1, 2, 3 };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[] </a:t>
            </a:r>
            <a:r>
              <a:rPr lang="en-US" altLang="ko-KR" dirty="0" err="1">
                <a:solidFill>
                  <a:schemeClr val="bg1"/>
                </a:solidFill>
              </a:rPr>
              <a:t>afds</a:t>
            </a:r>
            <a:r>
              <a:rPr lang="en-US" altLang="ko-KR" dirty="0">
                <a:solidFill>
                  <a:schemeClr val="bg1"/>
                </a:solidFill>
              </a:rPr>
              <a:t> = { 0, 1, 2, 3 };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[]</a:t>
            </a:r>
            <a:r>
              <a:rPr lang="ko-KR" altLang="en-US" dirty="0" smtClean="0">
                <a:solidFill>
                  <a:schemeClr val="bg1"/>
                </a:solidFill>
              </a:rPr>
              <a:t>의 위치는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등호 앞 이면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err="1"/>
              <a:t>i</a:t>
            </a:r>
            <a:r>
              <a:rPr lang="en-US" altLang="ko-KR" sz="2400" dirty="0" err="1" smtClean="0"/>
              <a:t>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asdf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asdf</a:t>
            </a:r>
            <a:r>
              <a:rPr lang="en-US" altLang="ko-KR" sz="2400" dirty="0" smtClean="0">
                <a:solidFill>
                  <a:schemeClr val="bg1"/>
                </a:solidFill>
              </a:rPr>
              <a:t>[],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[]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asdf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asdf</a:t>
            </a:r>
            <a:r>
              <a:rPr lang="en-US" altLang="ko-KR" sz="2400" dirty="0" smtClean="0"/>
              <a:t>[]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asdf</a:t>
            </a:r>
            <a:r>
              <a:rPr lang="en-US" altLang="ko-KR" sz="2400" dirty="0" smtClean="0">
                <a:solidFill>
                  <a:schemeClr val="bg1"/>
                </a:solidFill>
              </a:rPr>
              <a:t> []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length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sz="2400" dirty="0" smtClean="0"/>
              <a:t>배열의 </a:t>
            </a:r>
            <a:r>
              <a:rPr lang="ko-KR" altLang="en-US" sz="2400" dirty="0"/>
              <a:t>길이</a:t>
            </a:r>
            <a:r>
              <a:rPr lang="en-US" altLang="ko-KR" sz="2400" dirty="0"/>
              <a:t>(</a:t>
            </a:r>
            <a:r>
              <a:rPr lang="ko-KR" altLang="en-US" sz="2400" dirty="0"/>
              <a:t>원소의 개수</a:t>
            </a:r>
            <a:r>
              <a:rPr lang="en-US" altLang="ko-KR" sz="2400" dirty="0"/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가 </a:t>
            </a:r>
            <a:r>
              <a:rPr lang="ko-KR" altLang="en-US" sz="2400" dirty="0"/>
              <a:t>반환</a:t>
            </a:r>
            <a:r>
              <a:rPr lang="ko-KR" altLang="en-US" sz="2400" dirty="0">
                <a:solidFill>
                  <a:schemeClr val="bg1"/>
                </a:solidFill>
              </a:rPr>
              <a:t>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[] </a:t>
            </a:r>
            <a:r>
              <a:rPr lang="en-US" altLang="ko-KR" dirty="0" err="1" smtClean="0">
                <a:solidFill>
                  <a:schemeClr val="bg1"/>
                </a:solidFill>
              </a:rPr>
              <a:t>asdf</a:t>
            </a:r>
            <a:r>
              <a:rPr lang="en-US" altLang="ko-KR" dirty="0" smtClean="0">
                <a:solidFill>
                  <a:schemeClr val="bg1"/>
                </a:solidFill>
              </a:rPr>
              <a:t> = new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[4]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asdf.length</a:t>
            </a:r>
            <a:r>
              <a:rPr lang="en-US" altLang="ko-KR" dirty="0" smtClean="0">
                <a:solidFill>
                  <a:schemeClr val="bg1"/>
                </a:solidFill>
              </a:rPr>
              <a:t> =&gt; 4</a:t>
            </a:r>
          </a:p>
        </p:txBody>
      </p:sp>
    </p:spTree>
    <p:extLst>
      <p:ext uri="{BB962C8B-B14F-4D97-AF65-F5344CB8AC3E}">
        <p14:creationId xmlns:p14="http://schemas.microsoft.com/office/powerpoint/2010/main" val="36510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출력 결과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최진혁이 </a:t>
            </a:r>
            <a:r>
              <a:rPr lang="ko-KR" altLang="en-US" dirty="0">
                <a:solidFill>
                  <a:schemeClr val="bg1"/>
                </a:solidFill>
              </a:rPr>
              <a:t>상담을 </a:t>
            </a:r>
            <a:r>
              <a:rPr lang="ko-KR" altLang="en-US" dirty="0" smtClean="0">
                <a:solidFill>
                  <a:schemeClr val="bg1"/>
                </a:solidFill>
              </a:rPr>
              <a:t>받았습니다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최유빈이 상담을 </a:t>
            </a:r>
            <a:r>
              <a:rPr lang="ko-KR" altLang="en-US" dirty="0" smtClean="0">
                <a:solidFill>
                  <a:schemeClr val="bg1"/>
                </a:solidFill>
              </a:rPr>
              <a:t>받았습니다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한이람이</a:t>
            </a:r>
            <a:r>
              <a:rPr lang="ko-KR" altLang="en-US" dirty="0">
                <a:solidFill>
                  <a:schemeClr val="bg1"/>
                </a:solidFill>
              </a:rPr>
              <a:t> 상담을 </a:t>
            </a:r>
            <a:r>
              <a:rPr lang="ko-KR" altLang="en-US" dirty="0" smtClean="0">
                <a:solidFill>
                  <a:schemeClr val="bg1"/>
                </a:solidFill>
              </a:rPr>
              <a:t>받았습니다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※ length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en-US" altLang="ko-KR" dirty="0" smtClean="0"/>
              <a:t>String =&gt;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”, string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+</a:t>
            </a:r>
            <a:r>
              <a:rPr lang="ko-KR" altLang="en-US" dirty="0"/>
              <a:t> </a:t>
            </a:r>
            <a:r>
              <a:rPr lang="ko-KR" altLang="en-US" dirty="0" smtClean="0"/>
              <a:t>를 하면 문자열이 합쳐진다</a:t>
            </a:r>
            <a:r>
              <a:rPr lang="en-US" altLang="ko-KR" dirty="0"/>
              <a:t>,</a:t>
            </a:r>
            <a:r>
              <a:rPr lang="en-US" altLang="ko-KR" dirty="0" smtClean="0"/>
              <a:t> + “</a:t>
            </a:r>
            <a:r>
              <a:rPr lang="ko-KR" altLang="en-US" dirty="0" smtClean="0"/>
              <a:t>이 상담을 받았습니다</a:t>
            </a:r>
            <a:r>
              <a:rPr lang="en-US" altLang="ko-KR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8684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특정 </a:t>
            </a:r>
            <a:r>
              <a:rPr lang="ko-KR" altLang="en-US" dirty="0"/>
              <a:t>객체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생성하기 위해</a:t>
            </a:r>
            <a:r>
              <a:rPr lang="ko-KR" altLang="en-US" dirty="0"/>
              <a:t> 변수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ko-KR" altLang="en-US" dirty="0" err="1"/>
              <a:t>메쏘드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정의하는 일종의 </a:t>
            </a:r>
            <a:r>
              <a:rPr lang="ko-KR" altLang="en-US" dirty="0" smtClean="0">
                <a:solidFill>
                  <a:schemeClr val="bg1"/>
                </a:solidFill>
              </a:rPr>
              <a:t>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객체를 </a:t>
            </a:r>
            <a:r>
              <a:rPr lang="ko-KR" altLang="en-US" dirty="0">
                <a:solidFill>
                  <a:schemeClr val="bg1"/>
                </a:solidFill>
              </a:rPr>
              <a:t>정의 하기 위한 </a:t>
            </a:r>
            <a:r>
              <a:rPr lang="ko-KR" altLang="en-US" dirty="0"/>
              <a:t>상태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>
                <a:solidFill>
                  <a:schemeClr val="bg1"/>
                </a:solidFill>
              </a:rPr>
              <a:t>와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>
                <a:solidFill>
                  <a:schemeClr val="bg1"/>
                </a:solidFill>
              </a:rPr>
              <a:t>로 구성된다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4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게임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함수로 다 처리해야 하기 때문에</a:t>
            </a:r>
            <a:endParaRPr lang="en-US" altLang="ko-KR" dirty="0" smtClean="0"/>
          </a:p>
          <a:p>
            <a:r>
              <a:rPr lang="ko-KR" altLang="en-US" dirty="0" smtClean="0"/>
              <a:t>머리가 </a:t>
            </a:r>
            <a:r>
              <a:rPr lang="ko-KR" altLang="en-US" dirty="0" err="1" smtClean="0"/>
              <a:t>으아가가가가가가각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때문에</a:t>
            </a:r>
            <a:endParaRPr lang="en-US" altLang="ko-KR" dirty="0"/>
          </a:p>
          <a:p>
            <a:r>
              <a:rPr lang="ko-KR" altLang="en-US" dirty="0" smtClean="0"/>
              <a:t>객체지향 프로그래밍이 나왔고 클래스가 나왔다</a:t>
            </a:r>
            <a:r>
              <a:rPr lang="en-US" altLang="ko-KR" dirty="0" smtClean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330</Words>
  <Application>Microsoft Office PowerPoint</Application>
  <PresentationFormat>화면 슬라이드 쇼(4:3)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Calibri</vt:lpstr>
      <vt:lpstr>Arial</vt:lpstr>
      <vt:lpstr>Calibri Light</vt:lpstr>
      <vt:lpstr>맑은 고딕</vt:lpstr>
      <vt:lpstr>Office 테마</vt:lpstr>
      <vt:lpstr>배열과 클래스</vt:lpstr>
      <vt:lpstr>지난 시간</vt:lpstr>
      <vt:lpstr>지난 시간</vt:lpstr>
      <vt:lpstr>배열</vt:lpstr>
      <vt:lpstr>배열</vt:lpstr>
      <vt:lpstr>배열</vt:lpstr>
      <vt:lpstr>배열 실습</vt:lpstr>
      <vt:lpstr>클래스란?</vt:lpstr>
      <vt:lpstr>클래스란?</vt:lpstr>
      <vt:lpstr>클래스의 구조</vt:lpstr>
      <vt:lpstr>클래스 예재</vt:lpstr>
      <vt:lpstr>생성자란?</vt:lpstr>
      <vt:lpstr>클래스 사용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36</cp:revision>
  <dcterms:created xsi:type="dcterms:W3CDTF">2016-04-07T16:29:34Z</dcterms:created>
  <dcterms:modified xsi:type="dcterms:W3CDTF">2016-05-17T08:00:51Z</dcterms:modified>
</cp:coreProperties>
</file>