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8" r:id="rId2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나눔바른고딕" panose="020B0603020101020101" pitchFamily="50" charset="-127"/>
      <p:regular r:id="rId5"/>
      <p:bold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5360"/>
            <a:ext cx="7772400" cy="2387600"/>
          </a:xfrm>
        </p:spPr>
        <p:txBody>
          <a:bodyPr anchor="ctr" anchorCtr="0">
            <a:noAutofit/>
          </a:bodyPr>
          <a:lstStyle>
            <a:lvl1pPr algn="ctr">
              <a:defRPr sz="100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9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1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1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9068" y="235116"/>
            <a:ext cx="6048876" cy="1235074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0190"/>
            <a:ext cx="7886700" cy="4706773"/>
          </a:xfrm>
        </p:spPr>
        <p:txBody>
          <a:bodyPr/>
          <a:lstStyle>
            <a:lvl1pPr marL="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9144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marL="13716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1828800" indent="0">
              <a:buNone/>
              <a:defRPr>
                <a:solidFill>
                  <a:srgbClr val="F2F4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89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1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2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3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D55B-6AB5-495B-AC33-E5360330A3EE}" type="datetimeFigureOut">
              <a:rPr lang="ko-KR" altLang="en-US" smtClean="0"/>
              <a:t>2016-05-09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1C00-F9B0-4ABD-90A9-14BD0CC12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4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Calibri Light</vt:lpstr>
      <vt:lpstr>나눔바른고딕</vt:lpstr>
      <vt:lpstr>맑은 고딕</vt:lpstr>
      <vt:lpstr>Calibri</vt:lpstr>
      <vt:lpstr>Arial</vt:lpstr>
      <vt:lpstr>Office 테마</vt:lpstr>
      <vt:lpstr>JAVA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 Park</dc:creator>
  <cp:lastModifiedBy>Jaehyun Park</cp:lastModifiedBy>
  <cp:revision>18</cp:revision>
  <dcterms:created xsi:type="dcterms:W3CDTF">2016-04-07T16:29:34Z</dcterms:created>
  <dcterms:modified xsi:type="dcterms:W3CDTF">2016-05-08T15:22:38Z</dcterms:modified>
</cp:coreProperties>
</file>