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8" r:id="rId2"/>
    <p:sldId id="259" r:id="rId3"/>
    <p:sldId id="260" r:id="rId4"/>
    <p:sldId id="261" r:id="rId5"/>
    <p:sldId id="262" r:id="rId6"/>
    <p:sldId id="267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12"/>
      <p:italic r:id="rId13"/>
    </p:embeddedFont>
    <p:embeddedFont>
      <p:font typeface="나눔바른고딕" panose="020B0603020101020101" pitchFamily="50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32" y="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95360"/>
            <a:ext cx="7772400" cy="2387600"/>
          </a:xfrm>
        </p:spPr>
        <p:txBody>
          <a:bodyPr anchor="ctr" anchorCtr="0">
            <a:noAutofit/>
          </a:bodyPr>
          <a:lstStyle>
            <a:lvl1pPr algn="ctr">
              <a:defRPr sz="10000"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97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11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61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49068" y="235116"/>
            <a:ext cx="6048876" cy="1235074"/>
          </a:xfrm>
        </p:spPr>
        <p:txBody>
          <a:bodyPr>
            <a:normAutofit/>
          </a:bodyPr>
          <a:lstStyle>
            <a:lvl1pPr algn="ctr">
              <a:defRPr sz="3200"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0190"/>
            <a:ext cx="7886700" cy="4706773"/>
          </a:xfrm>
        </p:spPr>
        <p:txBody>
          <a:bodyPr/>
          <a:lstStyle>
            <a:lvl1pPr marL="0" indent="0">
              <a:buNone/>
              <a:defRPr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914400" indent="0">
              <a:buNone/>
              <a:defRPr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marL="1371600" indent="0">
              <a:buNone/>
              <a:defRPr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1828800" indent="0">
              <a:buNone/>
              <a:defRPr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89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741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20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35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0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7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36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CD55B-6AB5-495B-AC33-E5360330A3E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4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5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549068" y="239560"/>
            <a:ext cx="6048876" cy="1235074"/>
          </a:xfrm>
        </p:spPr>
        <p:txBody>
          <a:bodyPr/>
          <a:lstStyle/>
          <a:p>
            <a:r>
              <a:rPr lang="ko-KR" altLang="en-US" dirty="0" err="1" smtClean="0"/>
              <a:t>별찍기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n-NO" altLang="ko-KR" dirty="0"/>
              <a:t>for </a:t>
            </a:r>
            <a:r>
              <a:rPr lang="nn-NO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nn-NO" altLang="ko-KR" dirty="0" smtClean="0"/>
              <a:t>I </a:t>
            </a:r>
            <a:r>
              <a:rPr lang="nn-NO" altLang="ko-KR" dirty="0"/>
              <a:t>= 1; </a:t>
            </a:r>
            <a:r>
              <a:rPr lang="nn-NO" altLang="ko-KR" dirty="0" smtClean="0"/>
              <a:t>I </a:t>
            </a:r>
            <a:r>
              <a:rPr lang="nn-NO" altLang="ko-KR" dirty="0"/>
              <a:t>&lt;= 4; i++)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	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</a:t>
            </a:r>
            <a:r>
              <a:rPr lang="en-US" altLang="ko-KR" dirty="0"/>
              <a:t>= </a:t>
            </a:r>
            <a:r>
              <a:rPr lang="en-US" altLang="ko-KR" dirty="0" smtClean="0"/>
              <a:t>I; </a:t>
            </a:r>
            <a:r>
              <a:rPr lang="en-US" altLang="ko-KR" dirty="0"/>
              <a:t>j&lt;4; </a:t>
            </a:r>
            <a:r>
              <a:rPr lang="en-US" altLang="ko-KR" dirty="0" err="1"/>
              <a:t>j++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System.out.printf</a:t>
            </a:r>
            <a:r>
              <a:rPr lang="en-US" altLang="ko-KR" dirty="0" smtClean="0"/>
              <a:t>(“ “);</a:t>
            </a:r>
            <a:endParaRPr lang="en-US" altLang="ko-KR" dirty="0"/>
          </a:p>
          <a:p>
            <a:r>
              <a:rPr lang="en-US" altLang="ko-KR" dirty="0" smtClean="0"/>
              <a:t>	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k </a:t>
            </a:r>
            <a:r>
              <a:rPr lang="en-US" altLang="ko-KR" dirty="0"/>
              <a:t>= 1; </a:t>
            </a:r>
            <a:r>
              <a:rPr lang="en-US" altLang="ko-KR" dirty="0" smtClean="0"/>
              <a:t>k </a:t>
            </a:r>
            <a:r>
              <a:rPr lang="en-US" altLang="ko-KR" dirty="0"/>
              <a:t>&lt;= 2 * </a:t>
            </a:r>
            <a:r>
              <a:rPr lang="en-US" altLang="ko-KR" dirty="0" smtClean="0"/>
              <a:t>I – </a:t>
            </a:r>
            <a:r>
              <a:rPr lang="en-US" altLang="ko-KR" dirty="0"/>
              <a:t>1; </a:t>
            </a:r>
            <a:r>
              <a:rPr lang="en-US" altLang="ko-KR" dirty="0" smtClean="0"/>
              <a:t>k++)</a:t>
            </a:r>
            <a:endParaRPr lang="en-US" altLang="ko-KR" dirty="0"/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System.out.printf</a:t>
            </a:r>
            <a:r>
              <a:rPr lang="en-US" altLang="ko-KR" dirty="0" smtClean="0"/>
              <a:t>(“*”);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System.out.printf</a:t>
            </a:r>
            <a:r>
              <a:rPr lang="en-US" altLang="ko-KR" dirty="0" smtClean="0"/>
              <a:t>(“\n”);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r>
              <a:rPr lang="nn-NO" altLang="ko-KR" dirty="0" smtClean="0"/>
              <a:t>for (int i </a:t>
            </a:r>
            <a:r>
              <a:rPr lang="nn-NO" altLang="ko-KR" dirty="0"/>
              <a:t>= 1; i&lt;4; i++)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	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</a:t>
            </a:r>
            <a:r>
              <a:rPr lang="en-US" altLang="ko-KR" dirty="0"/>
              <a:t>= 1; j &lt;= </a:t>
            </a:r>
            <a:r>
              <a:rPr lang="en-US" altLang="ko-KR" dirty="0" err="1"/>
              <a:t>i</a:t>
            </a:r>
            <a:r>
              <a:rPr lang="en-US" altLang="ko-KR" dirty="0"/>
              <a:t>; </a:t>
            </a:r>
            <a:r>
              <a:rPr lang="en-US" altLang="ko-KR" dirty="0" err="1"/>
              <a:t>j++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System.out.printf</a:t>
            </a:r>
            <a:r>
              <a:rPr lang="en-US" altLang="ko-KR" dirty="0" smtClean="0"/>
              <a:t>(" </a:t>
            </a:r>
            <a:r>
              <a:rPr lang="en-US" altLang="ko-KR" dirty="0"/>
              <a:t>");</a:t>
            </a:r>
          </a:p>
          <a:p>
            <a:r>
              <a:rPr lang="en-US" altLang="ko-KR" dirty="0" smtClean="0"/>
              <a:t>	for (</a:t>
            </a:r>
            <a:r>
              <a:rPr lang="en-US" altLang="ko-KR" dirty="0" err="1"/>
              <a:t>int</a:t>
            </a:r>
            <a:r>
              <a:rPr lang="en-US" altLang="ko-KR" dirty="0"/>
              <a:t> k</a:t>
            </a:r>
            <a:r>
              <a:rPr lang="en-US" altLang="ko-KR" dirty="0" smtClean="0"/>
              <a:t> </a:t>
            </a:r>
            <a:r>
              <a:rPr lang="en-US" altLang="ko-KR" dirty="0"/>
              <a:t>= 1; </a:t>
            </a:r>
            <a:r>
              <a:rPr lang="en-US" altLang="ko-KR" dirty="0" smtClean="0"/>
              <a:t>k &lt; -</a:t>
            </a:r>
            <a:r>
              <a:rPr lang="en-US" altLang="ko-KR" dirty="0"/>
              <a:t>2 * </a:t>
            </a:r>
            <a:r>
              <a:rPr lang="en-US" altLang="ko-KR" dirty="0" err="1"/>
              <a:t>i</a:t>
            </a:r>
            <a:r>
              <a:rPr lang="en-US" altLang="ko-KR" dirty="0"/>
              <a:t> + 2 * 4; </a:t>
            </a:r>
            <a:r>
              <a:rPr lang="en-US" altLang="ko-KR" dirty="0" smtClean="0"/>
              <a:t>k++)</a:t>
            </a:r>
            <a:endParaRPr lang="en-US" altLang="ko-KR" dirty="0"/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System.out.printf</a:t>
            </a:r>
            <a:r>
              <a:rPr lang="en-US" altLang="ko-KR" dirty="0"/>
              <a:t>("*");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System.out.printf</a:t>
            </a:r>
            <a:r>
              <a:rPr lang="en-US" altLang="ko-KR" dirty="0"/>
              <a:t>("\n");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4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역사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제임스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고슬링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애플릿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-</a:t>
            </a:r>
            <a:r>
              <a:rPr lang="ko-KR" altLang="en-US" dirty="0" smtClean="0"/>
              <a:t>썬 마이크로 </a:t>
            </a:r>
            <a:r>
              <a:rPr lang="ko-KR" altLang="en-US" dirty="0" err="1" smtClean="0"/>
              <a:t>시스템즈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오라클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객체지향과 절차지향</a:t>
            </a:r>
          </a:p>
          <a:p>
            <a:r>
              <a:rPr lang="en-US" altLang="ko-KR" dirty="0" smtClean="0"/>
              <a:t>	-</a:t>
            </a:r>
            <a:r>
              <a:rPr lang="ko-KR" altLang="en-US" dirty="0" smtClean="0"/>
              <a:t>객체 데이터 중심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절차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 중심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기본 콘솔 출력</a:t>
            </a:r>
            <a:endParaRPr lang="en-US" altLang="ko-KR" dirty="0" smtClean="0"/>
          </a:p>
          <a:p>
            <a:r>
              <a:rPr lang="en-US" altLang="ko-KR" dirty="0" smtClean="0"/>
              <a:t>	-print, </a:t>
            </a:r>
            <a:r>
              <a:rPr lang="en-US" altLang="ko-KR" dirty="0" err="1" smtClean="0"/>
              <a:t>println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printf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18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1476368"/>
            <a:ext cx="72771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7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1785144"/>
            <a:ext cx="5667375" cy="4076700"/>
          </a:xfrm>
        </p:spPr>
      </p:pic>
    </p:spTree>
    <p:extLst>
      <p:ext uri="{BB962C8B-B14F-4D97-AF65-F5344CB8AC3E}">
        <p14:creationId xmlns:p14="http://schemas.microsoft.com/office/powerpoint/2010/main" val="12740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예약어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38632"/>
            <a:ext cx="7886700" cy="4706773"/>
          </a:xfrm>
        </p:spPr>
        <p:txBody>
          <a:bodyPr/>
          <a:lstStyle/>
          <a:p>
            <a:r>
              <a:rPr lang="en-US" altLang="ko-KR" dirty="0" smtClean="0"/>
              <a:t>byte, short,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long, float, double,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, String, class, static, if, else, while, do, for, switch, case...</a:t>
            </a:r>
          </a:p>
          <a:p>
            <a:endParaRPr lang="en-US" altLang="ko-KR" dirty="0"/>
          </a:p>
          <a:p>
            <a:r>
              <a:rPr lang="ko-KR" altLang="en-US" dirty="0" smtClean="0"/>
              <a:t>객체지향의 특성 때문에 추가된 것들이 많기는 하나 기본적인 것은 </a:t>
            </a:r>
            <a:r>
              <a:rPr lang="en-US" altLang="ko-KR" dirty="0" smtClean="0"/>
              <a:t>C</a:t>
            </a:r>
            <a:r>
              <a:rPr lang="ko-KR" altLang="en-US" dirty="0" smtClean="0"/>
              <a:t>와 거의 비슷함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 때문에 </a:t>
            </a:r>
            <a:r>
              <a:rPr lang="en-US" altLang="ko-KR" dirty="0" smtClean="0"/>
              <a:t>C</a:t>
            </a:r>
            <a:r>
              <a:rPr lang="ko-KR" altLang="en-US" dirty="0" smtClean="0"/>
              <a:t>처럼 생각해도 무관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56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endParaRPr lang="en-US" altLang="ko-KR" dirty="0" smtClean="0"/>
          </a:p>
          <a:p>
            <a:pPr marL="457200" indent="-457200">
              <a:buFontTx/>
              <a:buChar char="-"/>
            </a:pPr>
            <a:r>
              <a:rPr lang="en-US" altLang="ko-KR" dirty="0" smtClean="0"/>
              <a:t>Garbage Collection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쓰레기 모으기 </a:t>
            </a:r>
            <a:r>
              <a:rPr lang="en-US" altLang="ko-KR" dirty="0" smtClean="0"/>
              <a:t>by.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사전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457200" indent="-457200">
              <a:buFontTx/>
              <a:buChar char="-"/>
            </a:pPr>
            <a:r>
              <a:rPr lang="ko-KR" altLang="en-US" dirty="0" smtClean="0"/>
              <a:t>사용하지 않는 메모리 영역을 초기화</a:t>
            </a:r>
            <a:endParaRPr lang="en-US" altLang="ko-KR" dirty="0" smtClean="0"/>
          </a:p>
          <a:p>
            <a:pPr marL="457200" indent="-457200">
              <a:buFontTx/>
              <a:buChar char="-"/>
            </a:pPr>
            <a:endParaRPr lang="en-US" altLang="ko-KR" dirty="0"/>
          </a:p>
          <a:p>
            <a:pPr marL="457200" indent="-457200">
              <a:buFontTx/>
              <a:buChar char="-"/>
            </a:pPr>
            <a:r>
              <a:rPr lang="ko-KR" altLang="en-US" dirty="0" smtClean="0"/>
              <a:t>자바에서는 이 </a:t>
            </a:r>
            <a:r>
              <a:rPr lang="en-US" altLang="ko-KR" dirty="0" smtClean="0"/>
              <a:t>GC</a:t>
            </a:r>
            <a:r>
              <a:rPr lang="ko-KR" altLang="en-US" dirty="0" smtClean="0"/>
              <a:t>를 통해 자동으로 메모리를 초기화 해주기 때문에 이 점은 매우 편리하다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092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별찍기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4551" y="1880790"/>
            <a:ext cx="2994897" cy="309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597194" y="235116"/>
            <a:ext cx="6048876" cy="1235074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별찍기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n-NO" altLang="ko-KR" dirty="0" smtClean="0"/>
              <a:t>for (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nn-NO" altLang="ko-KR" dirty="0" smtClean="0"/>
              <a:t>i </a:t>
            </a:r>
            <a:r>
              <a:rPr lang="nn-NO" altLang="ko-KR" dirty="0"/>
              <a:t>= 1; i &lt;= 4; i++)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	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</a:t>
            </a:r>
            <a:r>
              <a:rPr lang="en-US" altLang="ko-KR" dirty="0"/>
              <a:t>= </a:t>
            </a:r>
            <a:r>
              <a:rPr lang="en-US" altLang="ko-KR" dirty="0" err="1"/>
              <a:t>i</a:t>
            </a:r>
            <a:r>
              <a:rPr lang="en-US" altLang="ko-KR" dirty="0"/>
              <a:t>; j&lt;4; </a:t>
            </a:r>
            <a:r>
              <a:rPr lang="en-US" altLang="ko-KR" dirty="0" err="1"/>
              <a:t>j++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System.out.printf</a:t>
            </a:r>
            <a:r>
              <a:rPr lang="en-US" altLang="ko-KR" dirty="0"/>
              <a:t>(" ");</a:t>
            </a:r>
          </a:p>
          <a:p>
            <a:r>
              <a:rPr lang="en-US" altLang="ko-KR" dirty="0" smtClean="0"/>
              <a:t>	for (s </a:t>
            </a:r>
            <a:r>
              <a:rPr lang="en-US" altLang="ko-KR" dirty="0"/>
              <a:t>= 1; </a:t>
            </a:r>
            <a:r>
              <a:rPr lang="en-US" altLang="ko-KR" dirty="0" smtClean="0"/>
              <a:t>s </a:t>
            </a:r>
            <a:r>
              <a:rPr lang="en-US" altLang="ko-KR" dirty="0"/>
              <a:t>&lt;= 2 * </a:t>
            </a:r>
            <a:r>
              <a:rPr lang="en-US" altLang="ko-KR" dirty="0" err="1"/>
              <a:t>i</a:t>
            </a:r>
            <a:r>
              <a:rPr lang="en-US" altLang="ko-KR" dirty="0"/>
              <a:t> - 1; </a:t>
            </a:r>
            <a:r>
              <a:rPr lang="en-US" altLang="ko-KR" dirty="0" smtClean="0"/>
              <a:t>s++)</a:t>
            </a:r>
            <a:endParaRPr lang="en-US" altLang="ko-KR" dirty="0"/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System.out.printf</a:t>
            </a:r>
            <a:r>
              <a:rPr lang="en-US" altLang="ko-KR" dirty="0"/>
              <a:t>("*");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System.out.printf</a:t>
            </a:r>
            <a:r>
              <a:rPr lang="en-US" altLang="ko-KR" dirty="0" smtClean="0"/>
              <a:t>("\</a:t>
            </a:r>
            <a:r>
              <a:rPr lang="en-US" altLang="ko-KR" dirty="0"/>
              <a:t>n");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8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별찍기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9216" y="1643754"/>
            <a:ext cx="2025567" cy="357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102</Words>
  <Application>Microsoft Office PowerPoint</Application>
  <PresentationFormat>화면 슬라이드 쇼(4:3)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Calibri Light</vt:lpstr>
      <vt:lpstr>나눔바른고딕</vt:lpstr>
      <vt:lpstr>맑은 고딕</vt:lpstr>
      <vt:lpstr>Calibri</vt:lpstr>
      <vt:lpstr>Arial</vt:lpstr>
      <vt:lpstr>Office 테마</vt:lpstr>
      <vt:lpstr>JAVA</vt:lpstr>
      <vt:lpstr>지난 시간</vt:lpstr>
      <vt:lpstr>지난 시간</vt:lpstr>
      <vt:lpstr>컴파일</vt:lpstr>
      <vt:lpstr>예약어</vt:lpstr>
      <vt:lpstr>GC</vt:lpstr>
      <vt:lpstr>별찍기</vt:lpstr>
      <vt:lpstr> 별찍기</vt:lpstr>
      <vt:lpstr>별찍기-2</vt:lpstr>
      <vt:lpstr>별찍기-2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Jaehyun Park</dc:creator>
  <cp:lastModifiedBy>Jaehyun Park</cp:lastModifiedBy>
  <cp:revision>36</cp:revision>
  <dcterms:created xsi:type="dcterms:W3CDTF">2016-04-07T16:29:34Z</dcterms:created>
  <dcterms:modified xsi:type="dcterms:W3CDTF">2016-05-08T17:33:16Z</dcterms:modified>
</cp:coreProperties>
</file>