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xml" ContentType="application/vnd.openxmlformats-officedocument.presentationml.tags+xml"/>
  <Override PartName="/ppt/notesSlides/notesSlide1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8.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Lst>
  <p:notesMasterIdLst>
    <p:notesMasterId r:id="rId26"/>
  </p:notesMasterIdLst>
  <p:sldIdLst>
    <p:sldId id="256" r:id="rId3"/>
    <p:sldId id="11407" r:id="rId4"/>
    <p:sldId id="3685" r:id="rId5"/>
    <p:sldId id="11412" r:id="rId6"/>
    <p:sldId id="11413" r:id="rId7"/>
    <p:sldId id="259" r:id="rId8"/>
    <p:sldId id="11416" r:id="rId9"/>
    <p:sldId id="8382" r:id="rId10"/>
    <p:sldId id="8384" r:id="rId11"/>
    <p:sldId id="8355" r:id="rId12"/>
    <p:sldId id="260" r:id="rId13"/>
    <p:sldId id="8532" r:id="rId14"/>
    <p:sldId id="8515" r:id="rId15"/>
    <p:sldId id="8518" r:id="rId16"/>
    <p:sldId id="8537" r:id="rId17"/>
    <p:sldId id="8520" r:id="rId18"/>
    <p:sldId id="261" r:id="rId19"/>
    <p:sldId id="8458" r:id="rId20"/>
    <p:sldId id="8438" r:id="rId21"/>
    <p:sldId id="8435" r:id="rId22"/>
    <p:sldId id="8412" r:id="rId23"/>
    <p:sldId id="262" r:id="rId24"/>
    <p:sldId id="11417" r:id="rId25"/>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79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5317" autoAdjust="0"/>
  </p:normalViewPr>
  <p:slideViewPr>
    <p:cSldViewPr snapToGrid="0">
      <p:cViewPr varScale="1">
        <p:scale>
          <a:sx n="80" d="100"/>
          <a:sy n="80" d="100"/>
        </p:scale>
        <p:origin x="710" y="4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E26FED-0DD7-4A82-A311-86EEE75CA699}" type="datetimeFigureOut">
              <a:rPr lang="zh-CN" altLang="en-US" smtClean="0"/>
              <a:t>2020/7/22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E61829-E50B-4091-AE21-893680968DF2}" type="slidenum">
              <a:rPr lang="zh-CN" altLang="en-US" smtClean="0"/>
              <a:t>‹#›</a:t>
            </a:fld>
            <a:endParaRPr lang="zh-CN" altLang="en-US"/>
          </a:p>
        </p:txBody>
      </p:sp>
    </p:spTree>
    <p:extLst>
      <p:ext uri="{BB962C8B-B14F-4D97-AF65-F5344CB8AC3E}">
        <p14:creationId xmlns:p14="http://schemas.microsoft.com/office/powerpoint/2010/main" val="991296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t>1</a:t>
            </a:fld>
            <a:endParaRPr lang="zh-CN" altLang="en-US"/>
          </a:p>
        </p:txBody>
      </p:sp>
    </p:spTree>
    <p:extLst>
      <p:ext uri="{BB962C8B-B14F-4D97-AF65-F5344CB8AC3E}">
        <p14:creationId xmlns:p14="http://schemas.microsoft.com/office/powerpoint/2010/main" val="4107874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9B2E6E-5889-4D30-AE35-1CE0EE728D68}" type="slidenum">
              <a:rPr lang="zh-CN" altLang="en-US" smtClean="0"/>
              <a:t>10</a:t>
            </a:fld>
            <a:endParaRPr lang="zh-CN" altLang="en-US"/>
          </a:p>
        </p:txBody>
      </p:sp>
    </p:spTree>
    <p:extLst>
      <p:ext uri="{BB962C8B-B14F-4D97-AF65-F5344CB8AC3E}">
        <p14:creationId xmlns:p14="http://schemas.microsoft.com/office/powerpoint/2010/main" val="2487571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t>11</a:t>
            </a:fld>
            <a:endParaRPr lang="zh-CN" altLang="en-US"/>
          </a:p>
        </p:txBody>
      </p:sp>
    </p:spTree>
    <p:extLst>
      <p:ext uri="{BB962C8B-B14F-4D97-AF65-F5344CB8AC3E}">
        <p14:creationId xmlns:p14="http://schemas.microsoft.com/office/powerpoint/2010/main" val="280611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12</a:t>
            </a:fld>
            <a:endParaRPr lang="zh-CN" altLang="en-US"/>
          </a:p>
        </p:txBody>
      </p:sp>
    </p:spTree>
    <p:extLst>
      <p:ext uri="{BB962C8B-B14F-4D97-AF65-F5344CB8AC3E}">
        <p14:creationId xmlns:p14="http://schemas.microsoft.com/office/powerpoint/2010/main" val="1872935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13</a:t>
            </a:fld>
            <a:endParaRPr lang="zh-CN" altLang="en-US"/>
          </a:p>
        </p:txBody>
      </p:sp>
    </p:spTree>
    <p:extLst>
      <p:ext uri="{BB962C8B-B14F-4D97-AF65-F5344CB8AC3E}">
        <p14:creationId xmlns:p14="http://schemas.microsoft.com/office/powerpoint/2010/main" val="1985930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95E90E-5776-4F8A-ACD8-F3C897C8876C}" type="slidenum">
              <a:rPr lang="zh-CN" altLang="en-US" smtClean="0"/>
              <a:t>14</a:t>
            </a:fld>
            <a:endParaRPr lang="zh-CN" altLang="en-US"/>
          </a:p>
        </p:txBody>
      </p:sp>
    </p:spTree>
    <p:extLst>
      <p:ext uri="{BB962C8B-B14F-4D97-AF65-F5344CB8AC3E}">
        <p14:creationId xmlns:p14="http://schemas.microsoft.com/office/powerpoint/2010/main" val="1998978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t>15</a:t>
            </a:fld>
            <a:endParaRPr lang="zh-CN" altLang="en-US"/>
          </a:p>
        </p:txBody>
      </p:sp>
    </p:spTree>
    <p:extLst>
      <p:ext uri="{BB962C8B-B14F-4D97-AF65-F5344CB8AC3E}">
        <p14:creationId xmlns:p14="http://schemas.microsoft.com/office/powerpoint/2010/main" val="2910683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D8ACD6-B84E-46E9-AEC8-A46527A8B4DC}" type="slidenum">
              <a:rPr lang="zh-CN" altLang="en-US" smtClean="0"/>
              <a:t>16</a:t>
            </a:fld>
            <a:endParaRPr lang="zh-CN" altLang="en-US"/>
          </a:p>
        </p:txBody>
      </p:sp>
    </p:spTree>
    <p:extLst>
      <p:ext uri="{BB962C8B-B14F-4D97-AF65-F5344CB8AC3E}">
        <p14:creationId xmlns:p14="http://schemas.microsoft.com/office/powerpoint/2010/main" val="35076202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t>17</a:t>
            </a:fld>
            <a:endParaRPr lang="zh-CN" altLang="en-US"/>
          </a:p>
        </p:txBody>
      </p:sp>
    </p:spTree>
    <p:extLst>
      <p:ext uri="{BB962C8B-B14F-4D97-AF65-F5344CB8AC3E}">
        <p14:creationId xmlns:p14="http://schemas.microsoft.com/office/powerpoint/2010/main" val="3495413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a:t>My First Template</a:t>
            </a:r>
          </a:p>
        </p:txBody>
      </p:sp>
    </p:spTree>
    <p:extLst>
      <p:ext uri="{BB962C8B-B14F-4D97-AF65-F5344CB8AC3E}">
        <p14:creationId xmlns:p14="http://schemas.microsoft.com/office/powerpoint/2010/main" val="27647815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8CC2D-76F1-462D-95A1-A11D84385989}" type="slidenum">
              <a:rPr lang="zh-CN" altLang="en-US" smtClean="0"/>
              <a:t>19</a:t>
            </a:fld>
            <a:endParaRPr lang="zh-CN" altLang="en-US"/>
          </a:p>
        </p:txBody>
      </p:sp>
    </p:spTree>
    <p:extLst>
      <p:ext uri="{BB962C8B-B14F-4D97-AF65-F5344CB8AC3E}">
        <p14:creationId xmlns:p14="http://schemas.microsoft.com/office/powerpoint/2010/main" val="3470936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t>2</a:t>
            </a:fld>
            <a:endParaRPr lang="zh-CN" altLang="en-US"/>
          </a:p>
        </p:txBody>
      </p:sp>
    </p:spTree>
    <p:extLst>
      <p:ext uri="{BB962C8B-B14F-4D97-AF65-F5344CB8AC3E}">
        <p14:creationId xmlns:p14="http://schemas.microsoft.com/office/powerpoint/2010/main" val="29994339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8CC2D-76F1-462D-95A1-A11D84385989}" type="slidenum">
              <a:rPr lang="zh-CN" altLang="en-US" smtClean="0"/>
              <a:t>20</a:t>
            </a:fld>
            <a:endParaRPr lang="zh-CN" altLang="en-US"/>
          </a:p>
        </p:txBody>
      </p:sp>
    </p:spTree>
    <p:extLst>
      <p:ext uri="{BB962C8B-B14F-4D97-AF65-F5344CB8AC3E}">
        <p14:creationId xmlns:p14="http://schemas.microsoft.com/office/powerpoint/2010/main" val="2334122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t>21</a:t>
            </a:fld>
            <a:endParaRPr lang="zh-CN" altLang="en-US"/>
          </a:p>
        </p:txBody>
      </p:sp>
    </p:spTree>
    <p:extLst>
      <p:ext uri="{BB962C8B-B14F-4D97-AF65-F5344CB8AC3E}">
        <p14:creationId xmlns:p14="http://schemas.microsoft.com/office/powerpoint/2010/main" val="2216032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t>22</a:t>
            </a:fld>
            <a:endParaRPr lang="zh-CN" altLang="en-US"/>
          </a:p>
        </p:txBody>
      </p:sp>
    </p:spTree>
    <p:extLst>
      <p:ext uri="{BB962C8B-B14F-4D97-AF65-F5344CB8AC3E}">
        <p14:creationId xmlns:p14="http://schemas.microsoft.com/office/powerpoint/2010/main" val="1940359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4CAA79-63ED-4D4C-97FF-23192032DF93}" type="slidenum">
              <a:rPr lang="zh-CN" altLang="en-US" smtClean="0"/>
              <a:t>3</a:t>
            </a:fld>
            <a:endParaRPr lang="zh-CN" altLang="en-US"/>
          </a:p>
        </p:txBody>
      </p:sp>
    </p:spTree>
    <p:extLst>
      <p:ext uri="{BB962C8B-B14F-4D97-AF65-F5344CB8AC3E}">
        <p14:creationId xmlns:p14="http://schemas.microsoft.com/office/powerpoint/2010/main" val="2991052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809646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118104A-5641-4B11-ABFC-8CE18B257510}" type="slidenum">
              <a:rPr lang="zh-CN" altLang="en-US" smtClean="0"/>
              <a:t>5</a:t>
            </a:fld>
            <a:endParaRPr lang="zh-CN" altLang="en-US"/>
          </a:p>
        </p:txBody>
      </p:sp>
    </p:spTree>
    <p:extLst>
      <p:ext uri="{BB962C8B-B14F-4D97-AF65-F5344CB8AC3E}">
        <p14:creationId xmlns:p14="http://schemas.microsoft.com/office/powerpoint/2010/main" val="3062508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t>6</a:t>
            </a:fld>
            <a:endParaRPr lang="zh-CN" altLang="en-US"/>
          </a:p>
        </p:txBody>
      </p:sp>
    </p:spTree>
    <p:extLst>
      <p:ext uri="{BB962C8B-B14F-4D97-AF65-F5344CB8AC3E}">
        <p14:creationId xmlns:p14="http://schemas.microsoft.com/office/powerpoint/2010/main" val="1161648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7638" y="514350"/>
            <a:ext cx="4570412"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1113787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11D2F1-3F22-4A71-B659-12ABA816989D}" type="slidenum">
              <a:rPr lang="zh-CN" altLang="en-US" smtClean="0"/>
              <a:t>8</a:t>
            </a:fld>
            <a:endParaRPr lang="zh-CN" altLang="en-US"/>
          </a:p>
        </p:txBody>
      </p:sp>
    </p:spTree>
    <p:extLst>
      <p:ext uri="{BB962C8B-B14F-4D97-AF65-F5344CB8AC3E}">
        <p14:creationId xmlns:p14="http://schemas.microsoft.com/office/powerpoint/2010/main" val="358890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9</a:t>
            </a:fld>
            <a:endParaRPr lang="zh-CN" altLang="en-US"/>
          </a:p>
        </p:txBody>
      </p:sp>
    </p:spTree>
    <p:extLst>
      <p:ext uri="{BB962C8B-B14F-4D97-AF65-F5344CB8AC3E}">
        <p14:creationId xmlns:p14="http://schemas.microsoft.com/office/powerpoint/2010/main" val="3533117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2E0202-CF07-4CE3-9B06-248522A7C9C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81C83BA-9D58-4A7C-8329-9DD78222C9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9C88012-6D33-4B13-BF33-61CABE173E8C}"/>
              </a:ext>
            </a:extLst>
          </p:cNvPr>
          <p:cNvSpPr>
            <a:spLocks noGrp="1"/>
          </p:cNvSpPr>
          <p:nvPr>
            <p:ph type="dt" sz="half" idx="10"/>
          </p:nvPr>
        </p:nvSpPr>
        <p:spPr/>
        <p:txBody>
          <a:bodyPr/>
          <a:lstStyle/>
          <a:p>
            <a:fld id="{276664BA-FAEB-42F3-A8BE-09D6F18B1435}" type="datetimeFigureOut">
              <a:rPr lang="zh-CN" altLang="en-US" smtClean="0"/>
              <a:t>2020/7/22</a:t>
            </a:fld>
            <a:endParaRPr lang="zh-CN" altLang="en-US"/>
          </a:p>
        </p:txBody>
      </p:sp>
      <p:sp>
        <p:nvSpPr>
          <p:cNvPr id="5" name="页脚占位符 4">
            <a:extLst>
              <a:ext uri="{FF2B5EF4-FFF2-40B4-BE49-F238E27FC236}">
                <a16:creationId xmlns:a16="http://schemas.microsoft.com/office/drawing/2014/main" id="{E7D8EA67-3AD3-4EA0-B09F-2B49D6B0844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0D85C0-27DB-4AA7-A58B-CF404A79D23C}"/>
              </a:ext>
            </a:extLst>
          </p:cNvPr>
          <p:cNvSpPr>
            <a:spLocks noGrp="1"/>
          </p:cNvSpPr>
          <p:nvPr>
            <p:ph type="sldNum" sz="quarter" idx="12"/>
          </p:nvPr>
        </p:nvSpPr>
        <p:spPr/>
        <p:txBody>
          <a:bodyPr/>
          <a:lstStyle/>
          <a:p>
            <a:fld id="{4C08AC1F-CD8D-497D-9859-AB6A0353CDB5}" type="slidenum">
              <a:rPr lang="zh-CN" altLang="en-US" smtClean="0"/>
              <a:t>‹#›</a:t>
            </a:fld>
            <a:endParaRPr lang="zh-CN" altLang="en-US"/>
          </a:p>
        </p:txBody>
      </p:sp>
    </p:spTree>
    <p:extLst>
      <p:ext uri="{BB962C8B-B14F-4D97-AF65-F5344CB8AC3E}">
        <p14:creationId xmlns:p14="http://schemas.microsoft.com/office/powerpoint/2010/main" val="2391459512"/>
      </p:ext>
    </p:extLst>
  </p:cSld>
  <p:clrMapOvr>
    <a:masterClrMapping/>
  </p:clrMapOvr>
  <mc:AlternateContent xmlns:mc="http://schemas.openxmlformats.org/markup-compatibility/2006" xmlns:p14="http://schemas.microsoft.com/office/powerpoint/2010/main">
    <mc:Choice Requires="p14">
      <p:transition spd="slow" p14:dur="1500" advClick="0" advTm="0">
        <p:split orient="vert"/>
      </p:transition>
    </mc:Choice>
    <mc:Fallback xmlns="">
      <p:transition spd="slow" advClick="0" advTm="0">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73FEB4-74F6-4998-93D0-6F46AC51DBE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19B0E14-CE5B-4473-865D-61C19510C07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2842D53-0A5D-415A-9AED-9E175F527658}"/>
              </a:ext>
            </a:extLst>
          </p:cNvPr>
          <p:cNvSpPr>
            <a:spLocks noGrp="1"/>
          </p:cNvSpPr>
          <p:nvPr>
            <p:ph type="dt" sz="half" idx="10"/>
          </p:nvPr>
        </p:nvSpPr>
        <p:spPr/>
        <p:txBody>
          <a:bodyPr/>
          <a:lstStyle/>
          <a:p>
            <a:fld id="{276664BA-FAEB-42F3-A8BE-09D6F18B1435}" type="datetimeFigureOut">
              <a:rPr lang="zh-CN" altLang="en-US" smtClean="0"/>
              <a:t>2020/7/22</a:t>
            </a:fld>
            <a:endParaRPr lang="zh-CN" altLang="en-US"/>
          </a:p>
        </p:txBody>
      </p:sp>
      <p:sp>
        <p:nvSpPr>
          <p:cNvPr id="5" name="页脚占位符 4">
            <a:extLst>
              <a:ext uri="{FF2B5EF4-FFF2-40B4-BE49-F238E27FC236}">
                <a16:creationId xmlns:a16="http://schemas.microsoft.com/office/drawing/2014/main" id="{AFFE2EFD-5572-48A5-B370-5BB5597579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984E88-69BF-4D63-BE90-989870C37534}"/>
              </a:ext>
            </a:extLst>
          </p:cNvPr>
          <p:cNvSpPr>
            <a:spLocks noGrp="1"/>
          </p:cNvSpPr>
          <p:nvPr>
            <p:ph type="sldNum" sz="quarter" idx="12"/>
          </p:nvPr>
        </p:nvSpPr>
        <p:spPr/>
        <p:txBody>
          <a:bodyPr/>
          <a:lstStyle/>
          <a:p>
            <a:fld id="{4C08AC1F-CD8D-497D-9859-AB6A0353CDB5}" type="slidenum">
              <a:rPr lang="zh-CN" altLang="en-US" smtClean="0"/>
              <a:t>‹#›</a:t>
            </a:fld>
            <a:endParaRPr lang="zh-CN" altLang="en-US"/>
          </a:p>
        </p:txBody>
      </p:sp>
    </p:spTree>
    <p:extLst>
      <p:ext uri="{BB962C8B-B14F-4D97-AF65-F5344CB8AC3E}">
        <p14:creationId xmlns:p14="http://schemas.microsoft.com/office/powerpoint/2010/main" val="3356362610"/>
      </p:ext>
    </p:extLst>
  </p:cSld>
  <p:clrMapOvr>
    <a:masterClrMapping/>
  </p:clrMapOvr>
  <mc:AlternateContent xmlns:mc="http://schemas.openxmlformats.org/markup-compatibility/2006" xmlns:p14="http://schemas.microsoft.com/office/powerpoint/2010/main">
    <mc:Choice Requires="p14">
      <p:transition spd="slow" p14:dur="1500" advClick="0" advTm="0">
        <p:split orient="vert"/>
      </p:transition>
    </mc:Choice>
    <mc:Fallback xmlns="">
      <p:transition spd="slow" advClick="0" advTm="0">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E3A8ADB-1A29-4FB9-AE7A-ED9AF09B207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F4D3196-A0D2-4014-A87E-87164CE83F5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3900BF8-9590-4A89-BAA5-C37B7ACDA36F}"/>
              </a:ext>
            </a:extLst>
          </p:cNvPr>
          <p:cNvSpPr>
            <a:spLocks noGrp="1"/>
          </p:cNvSpPr>
          <p:nvPr>
            <p:ph type="dt" sz="half" idx="10"/>
          </p:nvPr>
        </p:nvSpPr>
        <p:spPr/>
        <p:txBody>
          <a:bodyPr/>
          <a:lstStyle/>
          <a:p>
            <a:fld id="{276664BA-FAEB-42F3-A8BE-09D6F18B1435}" type="datetimeFigureOut">
              <a:rPr lang="zh-CN" altLang="en-US" smtClean="0"/>
              <a:t>2020/7/22</a:t>
            </a:fld>
            <a:endParaRPr lang="zh-CN" altLang="en-US"/>
          </a:p>
        </p:txBody>
      </p:sp>
      <p:sp>
        <p:nvSpPr>
          <p:cNvPr id="5" name="页脚占位符 4">
            <a:extLst>
              <a:ext uri="{FF2B5EF4-FFF2-40B4-BE49-F238E27FC236}">
                <a16:creationId xmlns:a16="http://schemas.microsoft.com/office/drawing/2014/main" id="{51A93537-7FB2-4EBC-81F5-1C496001AB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A45934-5EED-4B0C-9DDD-A7818DE9B4A6}"/>
              </a:ext>
            </a:extLst>
          </p:cNvPr>
          <p:cNvSpPr>
            <a:spLocks noGrp="1"/>
          </p:cNvSpPr>
          <p:nvPr>
            <p:ph type="sldNum" sz="quarter" idx="12"/>
          </p:nvPr>
        </p:nvSpPr>
        <p:spPr/>
        <p:txBody>
          <a:bodyPr/>
          <a:lstStyle/>
          <a:p>
            <a:fld id="{4C08AC1F-CD8D-497D-9859-AB6A0353CDB5}" type="slidenum">
              <a:rPr lang="zh-CN" altLang="en-US" smtClean="0"/>
              <a:t>‹#›</a:t>
            </a:fld>
            <a:endParaRPr lang="zh-CN" altLang="en-US"/>
          </a:p>
        </p:txBody>
      </p:sp>
    </p:spTree>
    <p:extLst>
      <p:ext uri="{BB962C8B-B14F-4D97-AF65-F5344CB8AC3E}">
        <p14:creationId xmlns:p14="http://schemas.microsoft.com/office/powerpoint/2010/main" val="1294443985"/>
      </p:ext>
    </p:extLst>
  </p:cSld>
  <p:clrMapOvr>
    <a:masterClrMapping/>
  </p:clrMapOvr>
  <mc:AlternateContent xmlns:mc="http://schemas.openxmlformats.org/markup-compatibility/2006" xmlns:p14="http://schemas.microsoft.com/office/powerpoint/2010/main">
    <mc:Choice Requires="p14">
      <p:transition spd="slow" p14:dur="1500" advClick="0" advTm="0">
        <p:split orient="vert"/>
      </p:transition>
    </mc:Choice>
    <mc:Fallback xmlns="">
      <p:transition spd="slow" advClick="0" advTm="0">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A3B1F20-EC14-4E7A-891D-B57F968BE2F7}"/>
              </a:ext>
            </a:extLst>
          </p:cNvPr>
          <p:cNvGrpSpPr/>
          <p:nvPr userDrawn="1"/>
        </p:nvGrpSpPr>
        <p:grpSpPr>
          <a:xfrm rot="20932037" flipH="1">
            <a:off x="10437887" y="5321909"/>
            <a:ext cx="1804027" cy="1603342"/>
            <a:chOff x="176073" y="436443"/>
            <a:chExt cx="3814267" cy="3954252"/>
          </a:xfrm>
        </p:grpSpPr>
        <p:sp>
          <p:nvSpPr>
            <p:cNvPr id="3" name="等腰三角形 2">
              <a:extLst>
                <a:ext uri="{FF2B5EF4-FFF2-40B4-BE49-F238E27FC236}">
                  <a16:creationId xmlns:a16="http://schemas.microsoft.com/office/drawing/2014/main" id="{C74A1FEC-7DF2-4F36-B7A8-65C7CE37F323}"/>
                </a:ext>
              </a:extLst>
            </p:cNvPr>
            <p:cNvSpPr/>
            <p:nvPr/>
          </p:nvSpPr>
          <p:spPr>
            <a:xfrm rot="4706719">
              <a:off x="779420" y="328112"/>
              <a:ext cx="3102590" cy="331925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 name="等腰三角形 3">
              <a:extLst>
                <a:ext uri="{FF2B5EF4-FFF2-40B4-BE49-F238E27FC236}">
                  <a16:creationId xmlns:a16="http://schemas.microsoft.com/office/drawing/2014/main" id="{4AED4A87-F557-45B4-A068-3F2AF8042E3E}"/>
                </a:ext>
              </a:extLst>
            </p:cNvPr>
            <p:cNvSpPr/>
            <p:nvPr/>
          </p:nvSpPr>
          <p:spPr>
            <a:xfrm rot="4706719">
              <a:off x="1566438" y="3122874"/>
              <a:ext cx="1321558" cy="121408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5" name="等腰三角形 4">
              <a:extLst>
                <a:ext uri="{FF2B5EF4-FFF2-40B4-BE49-F238E27FC236}">
                  <a16:creationId xmlns:a16="http://schemas.microsoft.com/office/drawing/2014/main" id="{5864A4A4-03E0-484A-9E52-2FE1382BF154}"/>
                </a:ext>
              </a:extLst>
            </p:cNvPr>
            <p:cNvSpPr/>
            <p:nvPr/>
          </p:nvSpPr>
          <p:spPr>
            <a:xfrm rot="4706719">
              <a:off x="35615" y="1079874"/>
              <a:ext cx="1924335" cy="164341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6" name="组合 5">
            <a:extLst>
              <a:ext uri="{FF2B5EF4-FFF2-40B4-BE49-F238E27FC236}">
                <a16:creationId xmlns:a16="http://schemas.microsoft.com/office/drawing/2014/main" id="{77C4CC17-DE15-44D9-B020-B54453C2041F}"/>
              </a:ext>
            </a:extLst>
          </p:cNvPr>
          <p:cNvGrpSpPr/>
          <p:nvPr userDrawn="1"/>
        </p:nvGrpSpPr>
        <p:grpSpPr>
          <a:xfrm rot="667963">
            <a:off x="108807" y="165330"/>
            <a:ext cx="1804027" cy="1603342"/>
            <a:chOff x="176073" y="436443"/>
            <a:chExt cx="3814267" cy="3954252"/>
          </a:xfrm>
        </p:grpSpPr>
        <p:sp>
          <p:nvSpPr>
            <p:cNvPr id="7" name="等腰三角形 6">
              <a:extLst>
                <a:ext uri="{FF2B5EF4-FFF2-40B4-BE49-F238E27FC236}">
                  <a16:creationId xmlns:a16="http://schemas.microsoft.com/office/drawing/2014/main" id="{D2198CFE-451F-4011-A7F8-6605797B9677}"/>
                </a:ext>
              </a:extLst>
            </p:cNvPr>
            <p:cNvSpPr/>
            <p:nvPr/>
          </p:nvSpPr>
          <p:spPr>
            <a:xfrm rot="4706719">
              <a:off x="779420" y="328112"/>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 name="等腰三角形 7">
              <a:extLst>
                <a:ext uri="{FF2B5EF4-FFF2-40B4-BE49-F238E27FC236}">
                  <a16:creationId xmlns:a16="http://schemas.microsoft.com/office/drawing/2014/main" id="{6EDA08B9-5982-4447-86DB-04D4D51D2296}"/>
                </a:ext>
              </a:extLst>
            </p:cNvPr>
            <p:cNvSpPr/>
            <p:nvPr/>
          </p:nvSpPr>
          <p:spPr>
            <a:xfrm rot="4706719">
              <a:off x="1566438" y="3122874"/>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9" name="等腰三角形 8">
              <a:extLst>
                <a:ext uri="{FF2B5EF4-FFF2-40B4-BE49-F238E27FC236}">
                  <a16:creationId xmlns:a16="http://schemas.microsoft.com/office/drawing/2014/main" id="{813FD030-E0AA-4922-8A4F-9797DA28D844}"/>
                </a:ext>
              </a:extLst>
            </p:cNvPr>
            <p:cNvSpPr/>
            <p:nvPr/>
          </p:nvSpPr>
          <p:spPr>
            <a:xfrm rot="4706719">
              <a:off x="35615" y="1079874"/>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2075273341"/>
      </p:ext>
    </p:extLst>
  </p:cSld>
  <p:clrMapOvr>
    <a:masterClrMapping/>
  </p:clrMapOvr>
  <mc:AlternateContent xmlns:mc="http://schemas.openxmlformats.org/markup-compatibility/2006" xmlns:p14="http://schemas.microsoft.com/office/powerpoint/2010/main">
    <mc:Choice Requires="p14">
      <p:transition spd="slow" p14:dur="1500" advClick="0" advTm="0">
        <p:split orient="vert"/>
      </p:transition>
    </mc:Choice>
    <mc:Fallback xmlns="">
      <p:transition spd="slow" advClick="0" advTm="0">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4_Title Slide">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1AD0A35-4E7D-46F0-89F4-7CCA7149521C}"/>
              </a:ext>
            </a:extLst>
          </p:cNvPr>
          <p:cNvGrpSpPr/>
          <p:nvPr userDrawn="1"/>
        </p:nvGrpSpPr>
        <p:grpSpPr>
          <a:xfrm rot="20932037" flipH="1">
            <a:off x="10437887" y="5321909"/>
            <a:ext cx="1804027" cy="1603342"/>
            <a:chOff x="176073" y="436443"/>
            <a:chExt cx="3814267" cy="3954252"/>
          </a:xfrm>
        </p:grpSpPr>
        <p:sp>
          <p:nvSpPr>
            <p:cNvPr id="3" name="等腰三角形 2">
              <a:extLst>
                <a:ext uri="{FF2B5EF4-FFF2-40B4-BE49-F238E27FC236}">
                  <a16:creationId xmlns:a16="http://schemas.microsoft.com/office/drawing/2014/main" id="{EDA2F4F4-D215-442C-A104-E6B3E54A1C59}"/>
                </a:ext>
              </a:extLst>
            </p:cNvPr>
            <p:cNvSpPr/>
            <p:nvPr/>
          </p:nvSpPr>
          <p:spPr>
            <a:xfrm rot="4706719">
              <a:off x="779420" y="328112"/>
              <a:ext cx="3102590" cy="331925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 name="等腰三角形 3">
              <a:extLst>
                <a:ext uri="{FF2B5EF4-FFF2-40B4-BE49-F238E27FC236}">
                  <a16:creationId xmlns:a16="http://schemas.microsoft.com/office/drawing/2014/main" id="{C8293A7C-7D93-40E5-BB93-00F2D8759A91}"/>
                </a:ext>
              </a:extLst>
            </p:cNvPr>
            <p:cNvSpPr/>
            <p:nvPr/>
          </p:nvSpPr>
          <p:spPr>
            <a:xfrm rot="4706719">
              <a:off x="1566438" y="3122874"/>
              <a:ext cx="1321558" cy="121408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5" name="等腰三角形 4">
              <a:extLst>
                <a:ext uri="{FF2B5EF4-FFF2-40B4-BE49-F238E27FC236}">
                  <a16:creationId xmlns:a16="http://schemas.microsoft.com/office/drawing/2014/main" id="{1513345F-452C-47FE-ABA9-16484191B922}"/>
                </a:ext>
              </a:extLst>
            </p:cNvPr>
            <p:cNvSpPr/>
            <p:nvPr/>
          </p:nvSpPr>
          <p:spPr>
            <a:xfrm rot="4706719">
              <a:off x="35615" y="1079874"/>
              <a:ext cx="1924335" cy="164341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6" name="组合 5">
            <a:extLst>
              <a:ext uri="{FF2B5EF4-FFF2-40B4-BE49-F238E27FC236}">
                <a16:creationId xmlns:a16="http://schemas.microsoft.com/office/drawing/2014/main" id="{51E190C8-9988-4AFE-A23F-C0984474C509}"/>
              </a:ext>
            </a:extLst>
          </p:cNvPr>
          <p:cNvGrpSpPr/>
          <p:nvPr userDrawn="1"/>
        </p:nvGrpSpPr>
        <p:grpSpPr>
          <a:xfrm rot="667963">
            <a:off x="108807" y="165330"/>
            <a:ext cx="1804027" cy="1603342"/>
            <a:chOff x="176073" y="436443"/>
            <a:chExt cx="3814267" cy="3954252"/>
          </a:xfrm>
        </p:grpSpPr>
        <p:sp>
          <p:nvSpPr>
            <p:cNvPr id="7" name="等腰三角形 6">
              <a:extLst>
                <a:ext uri="{FF2B5EF4-FFF2-40B4-BE49-F238E27FC236}">
                  <a16:creationId xmlns:a16="http://schemas.microsoft.com/office/drawing/2014/main" id="{46C68E19-D75F-43FD-8715-3EE474432C2B}"/>
                </a:ext>
              </a:extLst>
            </p:cNvPr>
            <p:cNvSpPr/>
            <p:nvPr/>
          </p:nvSpPr>
          <p:spPr>
            <a:xfrm rot="4706719">
              <a:off x="779420" y="328112"/>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 name="等腰三角形 7">
              <a:extLst>
                <a:ext uri="{FF2B5EF4-FFF2-40B4-BE49-F238E27FC236}">
                  <a16:creationId xmlns:a16="http://schemas.microsoft.com/office/drawing/2014/main" id="{ACDE7B1D-8A9D-4AC4-9005-9E418C591089}"/>
                </a:ext>
              </a:extLst>
            </p:cNvPr>
            <p:cNvSpPr/>
            <p:nvPr/>
          </p:nvSpPr>
          <p:spPr>
            <a:xfrm rot="4706719">
              <a:off x="1566438" y="3122874"/>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9" name="等腰三角形 8">
              <a:extLst>
                <a:ext uri="{FF2B5EF4-FFF2-40B4-BE49-F238E27FC236}">
                  <a16:creationId xmlns:a16="http://schemas.microsoft.com/office/drawing/2014/main" id="{353305A9-0AAF-4628-A1DC-3B8976FFB129}"/>
                </a:ext>
              </a:extLst>
            </p:cNvPr>
            <p:cNvSpPr/>
            <p:nvPr/>
          </p:nvSpPr>
          <p:spPr>
            <a:xfrm rot="4706719">
              <a:off x="35615" y="1079874"/>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3030220637"/>
      </p:ext>
    </p:extLst>
  </p:cSld>
  <p:clrMapOvr>
    <a:masterClrMapping/>
  </p:clrMapOvr>
  <mc:AlternateContent xmlns:mc="http://schemas.openxmlformats.org/markup-compatibility/2006" xmlns:p14="http://schemas.microsoft.com/office/powerpoint/2010/main">
    <mc:Choice Requires="p14">
      <p:transition spd="slow" p14:dur="1500" advClick="0" advTm="0">
        <p:split orient="vert"/>
      </p:transition>
    </mc:Choice>
    <mc:Fallback xmlns="">
      <p:transition spd="slow" advClick="0" advTm="0">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26860EA-C313-45B3-979D-76F40048CC74}"/>
              </a:ext>
            </a:extLst>
          </p:cNvPr>
          <p:cNvGrpSpPr/>
          <p:nvPr userDrawn="1"/>
        </p:nvGrpSpPr>
        <p:grpSpPr>
          <a:xfrm rot="20932037" flipH="1">
            <a:off x="10437887" y="5321909"/>
            <a:ext cx="1804027" cy="1603342"/>
            <a:chOff x="176073" y="436443"/>
            <a:chExt cx="3814267" cy="3954252"/>
          </a:xfrm>
        </p:grpSpPr>
        <p:sp>
          <p:nvSpPr>
            <p:cNvPr id="3" name="等腰三角形 2">
              <a:extLst>
                <a:ext uri="{FF2B5EF4-FFF2-40B4-BE49-F238E27FC236}">
                  <a16:creationId xmlns:a16="http://schemas.microsoft.com/office/drawing/2014/main" id="{561CA3BB-F80E-418F-ADB5-E0110BF4BEFB}"/>
                </a:ext>
              </a:extLst>
            </p:cNvPr>
            <p:cNvSpPr/>
            <p:nvPr/>
          </p:nvSpPr>
          <p:spPr>
            <a:xfrm rot="4706719">
              <a:off x="779420" y="328112"/>
              <a:ext cx="3102590" cy="331925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 name="等腰三角形 3">
              <a:extLst>
                <a:ext uri="{FF2B5EF4-FFF2-40B4-BE49-F238E27FC236}">
                  <a16:creationId xmlns:a16="http://schemas.microsoft.com/office/drawing/2014/main" id="{D701EBF0-30B9-4D3E-8154-93EA2F6F010F}"/>
                </a:ext>
              </a:extLst>
            </p:cNvPr>
            <p:cNvSpPr/>
            <p:nvPr/>
          </p:nvSpPr>
          <p:spPr>
            <a:xfrm rot="4706719">
              <a:off x="1566438" y="3122874"/>
              <a:ext cx="1321558" cy="121408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5" name="等腰三角形 4">
              <a:extLst>
                <a:ext uri="{FF2B5EF4-FFF2-40B4-BE49-F238E27FC236}">
                  <a16:creationId xmlns:a16="http://schemas.microsoft.com/office/drawing/2014/main" id="{64B10D3D-3983-46DD-9928-42C885C3929A}"/>
                </a:ext>
              </a:extLst>
            </p:cNvPr>
            <p:cNvSpPr/>
            <p:nvPr/>
          </p:nvSpPr>
          <p:spPr>
            <a:xfrm rot="4706719">
              <a:off x="35615" y="1079874"/>
              <a:ext cx="1924335" cy="164341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6" name="组合 5">
            <a:extLst>
              <a:ext uri="{FF2B5EF4-FFF2-40B4-BE49-F238E27FC236}">
                <a16:creationId xmlns:a16="http://schemas.microsoft.com/office/drawing/2014/main" id="{D3DD3A87-A987-4CB6-A729-CF8671512F78}"/>
              </a:ext>
            </a:extLst>
          </p:cNvPr>
          <p:cNvGrpSpPr/>
          <p:nvPr userDrawn="1"/>
        </p:nvGrpSpPr>
        <p:grpSpPr>
          <a:xfrm rot="667963">
            <a:off x="108807" y="165330"/>
            <a:ext cx="1804027" cy="1603342"/>
            <a:chOff x="176073" y="436443"/>
            <a:chExt cx="3814267" cy="3954252"/>
          </a:xfrm>
        </p:grpSpPr>
        <p:sp>
          <p:nvSpPr>
            <p:cNvPr id="7" name="等腰三角形 6">
              <a:extLst>
                <a:ext uri="{FF2B5EF4-FFF2-40B4-BE49-F238E27FC236}">
                  <a16:creationId xmlns:a16="http://schemas.microsoft.com/office/drawing/2014/main" id="{F4E330F3-050F-45AC-886E-396F469BC8DD}"/>
                </a:ext>
              </a:extLst>
            </p:cNvPr>
            <p:cNvSpPr/>
            <p:nvPr/>
          </p:nvSpPr>
          <p:spPr>
            <a:xfrm rot="4706719">
              <a:off x="779420" y="328112"/>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 name="等腰三角形 7">
              <a:extLst>
                <a:ext uri="{FF2B5EF4-FFF2-40B4-BE49-F238E27FC236}">
                  <a16:creationId xmlns:a16="http://schemas.microsoft.com/office/drawing/2014/main" id="{150118B7-AB8C-4A02-A326-0E65F009324A}"/>
                </a:ext>
              </a:extLst>
            </p:cNvPr>
            <p:cNvSpPr/>
            <p:nvPr/>
          </p:nvSpPr>
          <p:spPr>
            <a:xfrm rot="4706719">
              <a:off x="1566438" y="3122874"/>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9" name="等腰三角形 8">
              <a:extLst>
                <a:ext uri="{FF2B5EF4-FFF2-40B4-BE49-F238E27FC236}">
                  <a16:creationId xmlns:a16="http://schemas.microsoft.com/office/drawing/2014/main" id="{38848993-8791-4510-A3B8-5E1793B19A68}"/>
                </a:ext>
              </a:extLst>
            </p:cNvPr>
            <p:cNvSpPr/>
            <p:nvPr/>
          </p:nvSpPr>
          <p:spPr>
            <a:xfrm rot="4706719">
              <a:off x="35615" y="1079874"/>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3923095543"/>
      </p:ext>
    </p:extLst>
  </p:cSld>
  <p:clrMapOvr>
    <a:masterClrMapping/>
  </p:clrMapOvr>
  <mc:AlternateContent xmlns:mc="http://schemas.openxmlformats.org/markup-compatibility/2006" xmlns:p14="http://schemas.microsoft.com/office/powerpoint/2010/main">
    <mc:Choice Requires="p14">
      <p:transition spd="slow" p14:dur="1500" advClick="0" advTm="0">
        <p:split orient="vert"/>
      </p:transition>
    </mc:Choice>
    <mc:Fallback xmlns="">
      <p:transition spd="slow" advClick="0" advTm="0">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1204041"/>
      </p:ext>
    </p:extLst>
  </p:cSld>
  <p:clrMapOvr>
    <a:masterClrMapping/>
  </p:clrMapOvr>
  <mc:AlternateContent xmlns:mc="http://schemas.openxmlformats.org/markup-compatibility/2006" xmlns:p14="http://schemas.microsoft.com/office/powerpoint/2010/main">
    <mc:Choice Requires="p14">
      <p:transition spd="slow" p14:dur="1500" advClick="0" advTm="0">
        <p:split orient="vert"/>
      </p:transition>
    </mc:Choice>
    <mc:Fallback xmlns="">
      <p:transition spd="slow" advClick="0" advTm="0">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2020/7/22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049512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2020/7/22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243323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2020/7/22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978368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2020/7/22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81195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3943C9-0F47-4B94-B6C9-8EF4B539600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2EA4B20-E8FA-493C-9ECF-4D385ADD290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FFFCD60-3A2D-4CE2-9F1E-7C54442D5C61}"/>
              </a:ext>
            </a:extLst>
          </p:cNvPr>
          <p:cNvSpPr>
            <a:spLocks noGrp="1"/>
          </p:cNvSpPr>
          <p:nvPr>
            <p:ph type="dt" sz="half" idx="10"/>
          </p:nvPr>
        </p:nvSpPr>
        <p:spPr/>
        <p:txBody>
          <a:bodyPr/>
          <a:lstStyle/>
          <a:p>
            <a:fld id="{276664BA-FAEB-42F3-A8BE-09D6F18B1435}" type="datetimeFigureOut">
              <a:rPr lang="zh-CN" altLang="en-US" smtClean="0"/>
              <a:t>2020/7/22</a:t>
            </a:fld>
            <a:endParaRPr lang="zh-CN" altLang="en-US"/>
          </a:p>
        </p:txBody>
      </p:sp>
      <p:sp>
        <p:nvSpPr>
          <p:cNvPr id="5" name="页脚占位符 4">
            <a:extLst>
              <a:ext uri="{FF2B5EF4-FFF2-40B4-BE49-F238E27FC236}">
                <a16:creationId xmlns:a16="http://schemas.microsoft.com/office/drawing/2014/main" id="{45BB85B8-5EF1-40A6-A1F5-970C24CAFD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BB532B-1BC7-4D4D-B315-FB54F8C5546A}"/>
              </a:ext>
            </a:extLst>
          </p:cNvPr>
          <p:cNvSpPr>
            <a:spLocks noGrp="1"/>
          </p:cNvSpPr>
          <p:nvPr>
            <p:ph type="sldNum" sz="quarter" idx="12"/>
          </p:nvPr>
        </p:nvSpPr>
        <p:spPr/>
        <p:txBody>
          <a:bodyPr/>
          <a:lstStyle/>
          <a:p>
            <a:fld id="{4C08AC1F-CD8D-497D-9859-AB6A0353CDB5}" type="slidenum">
              <a:rPr lang="zh-CN" altLang="en-US" smtClean="0"/>
              <a:t>‹#›</a:t>
            </a:fld>
            <a:endParaRPr lang="zh-CN" altLang="en-US"/>
          </a:p>
        </p:txBody>
      </p:sp>
    </p:spTree>
    <p:extLst>
      <p:ext uri="{BB962C8B-B14F-4D97-AF65-F5344CB8AC3E}">
        <p14:creationId xmlns:p14="http://schemas.microsoft.com/office/powerpoint/2010/main" val="112897443"/>
      </p:ext>
    </p:extLst>
  </p:cSld>
  <p:clrMapOvr>
    <a:masterClrMapping/>
  </p:clrMapOvr>
  <mc:AlternateContent xmlns:mc="http://schemas.openxmlformats.org/markup-compatibility/2006" xmlns:p14="http://schemas.microsoft.com/office/powerpoint/2010/main">
    <mc:Choice Requires="p14">
      <p:transition spd="slow" p14:dur="1500" advClick="0" advTm="0">
        <p:split orient="vert"/>
      </p:transition>
    </mc:Choice>
    <mc:Fallback xmlns="">
      <p:transition spd="slow" advClick="0" advTm="0">
        <p:split orient="vert"/>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2020/7/22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470059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2020/7/22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986889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2020/7/22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8172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2020/7/22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09415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2020/7/22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995150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2020/7/22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802914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2020/7/22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61088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A521E-9303-4AD5-8714-D5E01FA5718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A65FF87-28E5-4FF1-ADA1-59F9E2DCB7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24895E3-FCB4-4965-A894-8656E821CF5D}"/>
              </a:ext>
            </a:extLst>
          </p:cNvPr>
          <p:cNvSpPr>
            <a:spLocks noGrp="1"/>
          </p:cNvSpPr>
          <p:nvPr>
            <p:ph type="dt" sz="half" idx="10"/>
          </p:nvPr>
        </p:nvSpPr>
        <p:spPr/>
        <p:txBody>
          <a:bodyPr/>
          <a:lstStyle/>
          <a:p>
            <a:fld id="{276664BA-FAEB-42F3-A8BE-09D6F18B1435}" type="datetimeFigureOut">
              <a:rPr lang="zh-CN" altLang="en-US" smtClean="0"/>
              <a:t>2020/7/22</a:t>
            </a:fld>
            <a:endParaRPr lang="zh-CN" altLang="en-US"/>
          </a:p>
        </p:txBody>
      </p:sp>
      <p:sp>
        <p:nvSpPr>
          <p:cNvPr id="5" name="页脚占位符 4">
            <a:extLst>
              <a:ext uri="{FF2B5EF4-FFF2-40B4-BE49-F238E27FC236}">
                <a16:creationId xmlns:a16="http://schemas.microsoft.com/office/drawing/2014/main" id="{7D7907B2-8365-49B2-A4B5-E7F78F3839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D4B052-6411-4F2C-B862-ABBEF1EB405C}"/>
              </a:ext>
            </a:extLst>
          </p:cNvPr>
          <p:cNvSpPr>
            <a:spLocks noGrp="1"/>
          </p:cNvSpPr>
          <p:nvPr>
            <p:ph type="sldNum" sz="quarter" idx="12"/>
          </p:nvPr>
        </p:nvSpPr>
        <p:spPr/>
        <p:txBody>
          <a:bodyPr/>
          <a:lstStyle/>
          <a:p>
            <a:fld id="{4C08AC1F-CD8D-497D-9859-AB6A0353CDB5}" type="slidenum">
              <a:rPr lang="zh-CN" altLang="en-US" smtClean="0"/>
              <a:t>‹#›</a:t>
            </a:fld>
            <a:endParaRPr lang="zh-CN" altLang="en-US"/>
          </a:p>
        </p:txBody>
      </p:sp>
    </p:spTree>
    <p:extLst>
      <p:ext uri="{BB962C8B-B14F-4D97-AF65-F5344CB8AC3E}">
        <p14:creationId xmlns:p14="http://schemas.microsoft.com/office/powerpoint/2010/main" val="1558798923"/>
      </p:ext>
    </p:extLst>
  </p:cSld>
  <p:clrMapOvr>
    <a:masterClrMapping/>
  </p:clrMapOvr>
  <mc:AlternateContent xmlns:mc="http://schemas.openxmlformats.org/markup-compatibility/2006" xmlns:p14="http://schemas.microsoft.com/office/powerpoint/2010/main">
    <mc:Choice Requires="p14">
      <p:transition spd="slow" p14:dur="1500" advClick="0" advTm="0">
        <p:split orient="vert"/>
      </p:transition>
    </mc:Choice>
    <mc:Fallback xmlns="">
      <p:transition spd="slow" advClick="0" advTm="0">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760C44-5783-4A8A-819F-23018CE1038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39CAEE4-EACE-4B37-8ABB-734DB1D2D64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93858DB-734C-44F9-8A26-9C3631DD86E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5528712-35AD-4B92-8F03-91669A03581C}"/>
              </a:ext>
            </a:extLst>
          </p:cNvPr>
          <p:cNvSpPr>
            <a:spLocks noGrp="1"/>
          </p:cNvSpPr>
          <p:nvPr>
            <p:ph type="dt" sz="half" idx="10"/>
          </p:nvPr>
        </p:nvSpPr>
        <p:spPr/>
        <p:txBody>
          <a:bodyPr/>
          <a:lstStyle/>
          <a:p>
            <a:fld id="{276664BA-FAEB-42F3-A8BE-09D6F18B1435}" type="datetimeFigureOut">
              <a:rPr lang="zh-CN" altLang="en-US" smtClean="0"/>
              <a:t>2020/7/22</a:t>
            </a:fld>
            <a:endParaRPr lang="zh-CN" altLang="en-US"/>
          </a:p>
        </p:txBody>
      </p:sp>
      <p:sp>
        <p:nvSpPr>
          <p:cNvPr id="6" name="页脚占位符 5">
            <a:extLst>
              <a:ext uri="{FF2B5EF4-FFF2-40B4-BE49-F238E27FC236}">
                <a16:creationId xmlns:a16="http://schemas.microsoft.com/office/drawing/2014/main" id="{3FAE8FB0-AA9F-4A49-B7FC-E74AF68241F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9A90B71-5238-4122-AF8F-EC0C21C56E03}"/>
              </a:ext>
            </a:extLst>
          </p:cNvPr>
          <p:cNvSpPr>
            <a:spLocks noGrp="1"/>
          </p:cNvSpPr>
          <p:nvPr>
            <p:ph type="sldNum" sz="quarter" idx="12"/>
          </p:nvPr>
        </p:nvSpPr>
        <p:spPr/>
        <p:txBody>
          <a:bodyPr/>
          <a:lstStyle/>
          <a:p>
            <a:fld id="{4C08AC1F-CD8D-497D-9859-AB6A0353CDB5}" type="slidenum">
              <a:rPr lang="zh-CN" altLang="en-US" smtClean="0"/>
              <a:t>‹#›</a:t>
            </a:fld>
            <a:endParaRPr lang="zh-CN" altLang="en-US"/>
          </a:p>
        </p:txBody>
      </p:sp>
    </p:spTree>
    <p:extLst>
      <p:ext uri="{BB962C8B-B14F-4D97-AF65-F5344CB8AC3E}">
        <p14:creationId xmlns:p14="http://schemas.microsoft.com/office/powerpoint/2010/main" val="3883812667"/>
      </p:ext>
    </p:extLst>
  </p:cSld>
  <p:clrMapOvr>
    <a:masterClrMapping/>
  </p:clrMapOvr>
  <mc:AlternateContent xmlns:mc="http://schemas.openxmlformats.org/markup-compatibility/2006" xmlns:p14="http://schemas.microsoft.com/office/powerpoint/2010/main">
    <mc:Choice Requires="p14">
      <p:transition spd="slow" p14:dur="1500" advClick="0" advTm="0">
        <p:split orient="vert"/>
      </p:transition>
    </mc:Choice>
    <mc:Fallback xmlns="">
      <p:transition spd="slow" advClick="0" advTm="0">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280EBE-7DDB-440A-9FC5-B284AE2910C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4143B3B-BE6B-40F5-B2A7-A0FC936067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54E1D89-B208-45B7-8987-1C2724FD8B1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D58DDA5-EE23-46DA-8B94-32EB936957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C02C7D1-07AA-4808-8802-E4057218FE5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1601063-2FED-4EB0-A244-CDC635358C63}"/>
              </a:ext>
            </a:extLst>
          </p:cNvPr>
          <p:cNvSpPr>
            <a:spLocks noGrp="1"/>
          </p:cNvSpPr>
          <p:nvPr>
            <p:ph type="dt" sz="half" idx="10"/>
          </p:nvPr>
        </p:nvSpPr>
        <p:spPr/>
        <p:txBody>
          <a:bodyPr/>
          <a:lstStyle/>
          <a:p>
            <a:fld id="{276664BA-FAEB-42F3-A8BE-09D6F18B1435}" type="datetimeFigureOut">
              <a:rPr lang="zh-CN" altLang="en-US" smtClean="0"/>
              <a:t>2020/7/22</a:t>
            </a:fld>
            <a:endParaRPr lang="zh-CN" altLang="en-US"/>
          </a:p>
        </p:txBody>
      </p:sp>
      <p:sp>
        <p:nvSpPr>
          <p:cNvPr id="8" name="页脚占位符 7">
            <a:extLst>
              <a:ext uri="{FF2B5EF4-FFF2-40B4-BE49-F238E27FC236}">
                <a16:creationId xmlns:a16="http://schemas.microsoft.com/office/drawing/2014/main" id="{9B9FDE82-7C61-4DC1-A615-CEB214D8D48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3E117CD-D124-4916-9902-E4F53490387B}"/>
              </a:ext>
            </a:extLst>
          </p:cNvPr>
          <p:cNvSpPr>
            <a:spLocks noGrp="1"/>
          </p:cNvSpPr>
          <p:nvPr>
            <p:ph type="sldNum" sz="quarter" idx="12"/>
          </p:nvPr>
        </p:nvSpPr>
        <p:spPr/>
        <p:txBody>
          <a:bodyPr/>
          <a:lstStyle/>
          <a:p>
            <a:fld id="{4C08AC1F-CD8D-497D-9859-AB6A0353CDB5}" type="slidenum">
              <a:rPr lang="zh-CN" altLang="en-US" smtClean="0"/>
              <a:t>‹#›</a:t>
            </a:fld>
            <a:endParaRPr lang="zh-CN" altLang="en-US"/>
          </a:p>
        </p:txBody>
      </p:sp>
      <p:sp>
        <p:nvSpPr>
          <p:cNvPr id="11" name="矩形 10"/>
          <p:cNvSpPr/>
          <p:nvPr userDrawn="1"/>
        </p:nvSpPr>
        <p:spPr>
          <a:xfrm>
            <a:off x="8782440" y="6431122"/>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2001127420"/>
      </p:ext>
    </p:extLst>
  </p:cSld>
  <p:clrMapOvr>
    <a:masterClrMapping/>
  </p:clrMapOvr>
  <mc:AlternateContent xmlns:mc="http://schemas.openxmlformats.org/markup-compatibility/2006" xmlns:p14="http://schemas.microsoft.com/office/powerpoint/2010/main">
    <mc:Choice Requires="p14">
      <p:transition spd="slow" p14:dur="1500" advClick="0" advTm="0">
        <p:split orient="vert"/>
      </p:transition>
    </mc:Choice>
    <mc:Fallback xmlns="">
      <p:transition spd="slow" advClick="0" advTm="0">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F8CC5-F2E6-48E9-BBA6-82A4CB23C78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82B39D5-0F7D-465A-AC6C-86AC0840F371}"/>
              </a:ext>
            </a:extLst>
          </p:cNvPr>
          <p:cNvSpPr>
            <a:spLocks noGrp="1"/>
          </p:cNvSpPr>
          <p:nvPr>
            <p:ph type="dt" sz="half" idx="10"/>
          </p:nvPr>
        </p:nvSpPr>
        <p:spPr/>
        <p:txBody>
          <a:bodyPr/>
          <a:lstStyle/>
          <a:p>
            <a:fld id="{276664BA-FAEB-42F3-A8BE-09D6F18B1435}" type="datetimeFigureOut">
              <a:rPr lang="zh-CN" altLang="en-US" smtClean="0"/>
              <a:t>2020/7/22</a:t>
            </a:fld>
            <a:endParaRPr lang="zh-CN" altLang="en-US"/>
          </a:p>
        </p:txBody>
      </p:sp>
      <p:sp>
        <p:nvSpPr>
          <p:cNvPr id="4" name="页脚占位符 3">
            <a:extLst>
              <a:ext uri="{FF2B5EF4-FFF2-40B4-BE49-F238E27FC236}">
                <a16:creationId xmlns:a16="http://schemas.microsoft.com/office/drawing/2014/main" id="{62B8BD78-3074-4FA5-9585-05A01D8F2C3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C409CC1-7E3E-4CED-80CC-FD31ECEF0161}"/>
              </a:ext>
            </a:extLst>
          </p:cNvPr>
          <p:cNvSpPr>
            <a:spLocks noGrp="1"/>
          </p:cNvSpPr>
          <p:nvPr>
            <p:ph type="sldNum" sz="quarter" idx="12"/>
          </p:nvPr>
        </p:nvSpPr>
        <p:spPr/>
        <p:txBody>
          <a:bodyPr/>
          <a:lstStyle/>
          <a:p>
            <a:fld id="{4C08AC1F-CD8D-497D-9859-AB6A0353CDB5}" type="slidenum">
              <a:rPr lang="zh-CN" altLang="en-US" smtClean="0"/>
              <a:t>‹#›</a:t>
            </a:fld>
            <a:endParaRPr lang="zh-CN" altLang="en-US"/>
          </a:p>
        </p:txBody>
      </p:sp>
      <p:grpSp>
        <p:nvGrpSpPr>
          <p:cNvPr id="6" name="组合 5">
            <a:extLst>
              <a:ext uri="{FF2B5EF4-FFF2-40B4-BE49-F238E27FC236}">
                <a16:creationId xmlns:a16="http://schemas.microsoft.com/office/drawing/2014/main" id="{A0A40A54-7759-48E3-9027-7DAA4245BCFF}"/>
              </a:ext>
            </a:extLst>
          </p:cNvPr>
          <p:cNvGrpSpPr/>
          <p:nvPr userDrawn="1"/>
        </p:nvGrpSpPr>
        <p:grpSpPr>
          <a:xfrm rot="20932037" flipH="1">
            <a:off x="10437887" y="5321909"/>
            <a:ext cx="1804027" cy="1603342"/>
            <a:chOff x="176073" y="436443"/>
            <a:chExt cx="3814267" cy="3954252"/>
          </a:xfrm>
        </p:grpSpPr>
        <p:sp>
          <p:nvSpPr>
            <p:cNvPr id="7" name="等腰三角形 6">
              <a:extLst>
                <a:ext uri="{FF2B5EF4-FFF2-40B4-BE49-F238E27FC236}">
                  <a16:creationId xmlns:a16="http://schemas.microsoft.com/office/drawing/2014/main" id="{ADE71E8F-DBB9-4E63-96D2-29702E94F8A4}"/>
                </a:ext>
              </a:extLst>
            </p:cNvPr>
            <p:cNvSpPr/>
            <p:nvPr/>
          </p:nvSpPr>
          <p:spPr>
            <a:xfrm rot="4706719">
              <a:off x="779420" y="328112"/>
              <a:ext cx="3102590" cy="331925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 name="等腰三角形 7">
              <a:extLst>
                <a:ext uri="{FF2B5EF4-FFF2-40B4-BE49-F238E27FC236}">
                  <a16:creationId xmlns:a16="http://schemas.microsoft.com/office/drawing/2014/main" id="{5B7C0AEC-305B-4823-9CB8-EF1FA727F63A}"/>
                </a:ext>
              </a:extLst>
            </p:cNvPr>
            <p:cNvSpPr/>
            <p:nvPr/>
          </p:nvSpPr>
          <p:spPr>
            <a:xfrm rot="4706719">
              <a:off x="1566438" y="3122874"/>
              <a:ext cx="1321558" cy="121408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9" name="等腰三角形 8">
              <a:extLst>
                <a:ext uri="{FF2B5EF4-FFF2-40B4-BE49-F238E27FC236}">
                  <a16:creationId xmlns:a16="http://schemas.microsoft.com/office/drawing/2014/main" id="{87EEA515-FEF5-4413-BEDB-3D0E584E32F5}"/>
                </a:ext>
              </a:extLst>
            </p:cNvPr>
            <p:cNvSpPr/>
            <p:nvPr/>
          </p:nvSpPr>
          <p:spPr>
            <a:xfrm rot="4706719">
              <a:off x="35615" y="1079874"/>
              <a:ext cx="1924335" cy="164341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10" name="组合 9">
            <a:extLst>
              <a:ext uri="{FF2B5EF4-FFF2-40B4-BE49-F238E27FC236}">
                <a16:creationId xmlns:a16="http://schemas.microsoft.com/office/drawing/2014/main" id="{560DE99E-FB03-4E3F-AB8B-31E7A44015CD}"/>
              </a:ext>
            </a:extLst>
          </p:cNvPr>
          <p:cNvGrpSpPr/>
          <p:nvPr userDrawn="1"/>
        </p:nvGrpSpPr>
        <p:grpSpPr>
          <a:xfrm rot="667963">
            <a:off x="108807" y="165330"/>
            <a:ext cx="1804027" cy="1603342"/>
            <a:chOff x="176073" y="436443"/>
            <a:chExt cx="3814267" cy="3954252"/>
          </a:xfrm>
        </p:grpSpPr>
        <p:sp>
          <p:nvSpPr>
            <p:cNvPr id="11" name="等腰三角形 10">
              <a:extLst>
                <a:ext uri="{FF2B5EF4-FFF2-40B4-BE49-F238E27FC236}">
                  <a16:creationId xmlns:a16="http://schemas.microsoft.com/office/drawing/2014/main" id="{1A7272AD-E9A4-4ADF-B33F-9E8D6D4D7FAB}"/>
                </a:ext>
              </a:extLst>
            </p:cNvPr>
            <p:cNvSpPr/>
            <p:nvPr/>
          </p:nvSpPr>
          <p:spPr>
            <a:xfrm rot="4706719">
              <a:off x="779420" y="328112"/>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2" name="等腰三角形 11">
              <a:extLst>
                <a:ext uri="{FF2B5EF4-FFF2-40B4-BE49-F238E27FC236}">
                  <a16:creationId xmlns:a16="http://schemas.microsoft.com/office/drawing/2014/main" id="{E71FF05A-4864-4225-9A3C-FEA621A87E5C}"/>
                </a:ext>
              </a:extLst>
            </p:cNvPr>
            <p:cNvSpPr/>
            <p:nvPr/>
          </p:nvSpPr>
          <p:spPr>
            <a:xfrm rot="4706719">
              <a:off x="1566438" y="3122874"/>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3" name="等腰三角形 12">
              <a:extLst>
                <a:ext uri="{FF2B5EF4-FFF2-40B4-BE49-F238E27FC236}">
                  <a16:creationId xmlns:a16="http://schemas.microsoft.com/office/drawing/2014/main" id="{B27376B2-49BB-4874-AEBA-22A1DB5A22CE}"/>
                </a:ext>
              </a:extLst>
            </p:cNvPr>
            <p:cNvSpPr/>
            <p:nvPr/>
          </p:nvSpPr>
          <p:spPr>
            <a:xfrm rot="4706719">
              <a:off x="35615" y="1079874"/>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1452150539"/>
      </p:ext>
    </p:extLst>
  </p:cSld>
  <p:clrMapOvr>
    <a:masterClrMapping/>
  </p:clrMapOvr>
  <mc:AlternateContent xmlns:mc="http://schemas.openxmlformats.org/markup-compatibility/2006" xmlns:p14="http://schemas.microsoft.com/office/powerpoint/2010/main">
    <mc:Choice Requires="p14">
      <p:transition spd="slow" p14:dur="1500" advClick="0" advTm="0">
        <p:split orient="vert"/>
      </p:transition>
    </mc:Choice>
    <mc:Fallback xmlns="">
      <p:transition spd="slow" advClick="0" advTm="0">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656BEE7-7634-441F-896F-EF441C96ADAC}"/>
              </a:ext>
            </a:extLst>
          </p:cNvPr>
          <p:cNvSpPr>
            <a:spLocks noGrp="1"/>
          </p:cNvSpPr>
          <p:nvPr>
            <p:ph type="dt" sz="half" idx="10"/>
          </p:nvPr>
        </p:nvSpPr>
        <p:spPr/>
        <p:txBody>
          <a:bodyPr/>
          <a:lstStyle/>
          <a:p>
            <a:fld id="{276664BA-FAEB-42F3-A8BE-09D6F18B1435}" type="datetimeFigureOut">
              <a:rPr lang="zh-CN" altLang="en-US" smtClean="0"/>
              <a:t>2020/7/22</a:t>
            </a:fld>
            <a:endParaRPr lang="zh-CN" altLang="en-US"/>
          </a:p>
        </p:txBody>
      </p:sp>
      <p:sp>
        <p:nvSpPr>
          <p:cNvPr id="3" name="页脚占位符 2">
            <a:extLst>
              <a:ext uri="{FF2B5EF4-FFF2-40B4-BE49-F238E27FC236}">
                <a16:creationId xmlns:a16="http://schemas.microsoft.com/office/drawing/2014/main" id="{2680F31E-F510-4C14-A310-A97DD82EB01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76E3198-4FB5-4326-B839-6505267F14E5}"/>
              </a:ext>
            </a:extLst>
          </p:cNvPr>
          <p:cNvSpPr>
            <a:spLocks noGrp="1"/>
          </p:cNvSpPr>
          <p:nvPr>
            <p:ph type="sldNum" sz="quarter" idx="12"/>
          </p:nvPr>
        </p:nvSpPr>
        <p:spPr/>
        <p:txBody>
          <a:bodyPr/>
          <a:lstStyle/>
          <a:p>
            <a:fld id="{4C08AC1F-CD8D-497D-9859-AB6A0353CDB5}" type="slidenum">
              <a:rPr lang="zh-CN" altLang="en-US" smtClean="0"/>
              <a:t>‹#›</a:t>
            </a:fld>
            <a:endParaRPr lang="zh-CN" altLang="en-US"/>
          </a:p>
        </p:txBody>
      </p:sp>
      <p:grpSp>
        <p:nvGrpSpPr>
          <p:cNvPr id="5" name="组合 4">
            <a:extLst>
              <a:ext uri="{FF2B5EF4-FFF2-40B4-BE49-F238E27FC236}">
                <a16:creationId xmlns:a16="http://schemas.microsoft.com/office/drawing/2014/main" id="{77334FD2-F57D-49CE-B063-C204315F5086}"/>
              </a:ext>
            </a:extLst>
          </p:cNvPr>
          <p:cNvGrpSpPr/>
          <p:nvPr userDrawn="1"/>
        </p:nvGrpSpPr>
        <p:grpSpPr>
          <a:xfrm rot="20932037" flipH="1">
            <a:off x="10437887" y="5321909"/>
            <a:ext cx="1804027" cy="1603342"/>
            <a:chOff x="176073" y="436443"/>
            <a:chExt cx="3814267" cy="3954252"/>
          </a:xfrm>
        </p:grpSpPr>
        <p:sp>
          <p:nvSpPr>
            <p:cNvPr id="6" name="等腰三角形 5">
              <a:extLst>
                <a:ext uri="{FF2B5EF4-FFF2-40B4-BE49-F238E27FC236}">
                  <a16:creationId xmlns:a16="http://schemas.microsoft.com/office/drawing/2014/main" id="{041FD824-AADB-4063-AA0B-405E86BF9FDF}"/>
                </a:ext>
              </a:extLst>
            </p:cNvPr>
            <p:cNvSpPr/>
            <p:nvPr/>
          </p:nvSpPr>
          <p:spPr>
            <a:xfrm rot="4706719">
              <a:off x="779420" y="328112"/>
              <a:ext cx="3102590" cy="331925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7" name="等腰三角形 6">
              <a:extLst>
                <a:ext uri="{FF2B5EF4-FFF2-40B4-BE49-F238E27FC236}">
                  <a16:creationId xmlns:a16="http://schemas.microsoft.com/office/drawing/2014/main" id="{41C80097-3A17-4789-AF59-B874842B861D}"/>
                </a:ext>
              </a:extLst>
            </p:cNvPr>
            <p:cNvSpPr/>
            <p:nvPr/>
          </p:nvSpPr>
          <p:spPr>
            <a:xfrm rot="4706719">
              <a:off x="1566438" y="3122874"/>
              <a:ext cx="1321558" cy="121408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 name="等腰三角形 7">
              <a:extLst>
                <a:ext uri="{FF2B5EF4-FFF2-40B4-BE49-F238E27FC236}">
                  <a16:creationId xmlns:a16="http://schemas.microsoft.com/office/drawing/2014/main" id="{F5407FAF-DF22-426E-B695-9C9013B8DA4C}"/>
                </a:ext>
              </a:extLst>
            </p:cNvPr>
            <p:cNvSpPr/>
            <p:nvPr/>
          </p:nvSpPr>
          <p:spPr>
            <a:xfrm rot="4706719">
              <a:off x="35615" y="1079874"/>
              <a:ext cx="1924335" cy="164341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9" name="组合 8">
            <a:extLst>
              <a:ext uri="{FF2B5EF4-FFF2-40B4-BE49-F238E27FC236}">
                <a16:creationId xmlns:a16="http://schemas.microsoft.com/office/drawing/2014/main" id="{8C9DEEE4-7BFA-4787-A487-1B2410500DAF}"/>
              </a:ext>
            </a:extLst>
          </p:cNvPr>
          <p:cNvGrpSpPr/>
          <p:nvPr userDrawn="1"/>
        </p:nvGrpSpPr>
        <p:grpSpPr>
          <a:xfrm rot="667963">
            <a:off x="108807" y="165330"/>
            <a:ext cx="1804027" cy="1603342"/>
            <a:chOff x="176073" y="436443"/>
            <a:chExt cx="3814267" cy="3954252"/>
          </a:xfrm>
        </p:grpSpPr>
        <p:sp>
          <p:nvSpPr>
            <p:cNvPr id="10" name="等腰三角形 9">
              <a:extLst>
                <a:ext uri="{FF2B5EF4-FFF2-40B4-BE49-F238E27FC236}">
                  <a16:creationId xmlns:a16="http://schemas.microsoft.com/office/drawing/2014/main" id="{07D21F86-2E3D-479B-AC90-FB601C93D0AD}"/>
                </a:ext>
              </a:extLst>
            </p:cNvPr>
            <p:cNvSpPr/>
            <p:nvPr/>
          </p:nvSpPr>
          <p:spPr>
            <a:xfrm rot="4706719">
              <a:off x="779420" y="328112"/>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1" name="等腰三角形 10">
              <a:extLst>
                <a:ext uri="{FF2B5EF4-FFF2-40B4-BE49-F238E27FC236}">
                  <a16:creationId xmlns:a16="http://schemas.microsoft.com/office/drawing/2014/main" id="{B571B9A1-FD93-41C9-9240-FCD5CE5DDE1E}"/>
                </a:ext>
              </a:extLst>
            </p:cNvPr>
            <p:cNvSpPr/>
            <p:nvPr/>
          </p:nvSpPr>
          <p:spPr>
            <a:xfrm rot="4706719">
              <a:off x="1566438" y="3122874"/>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2" name="等腰三角形 11">
              <a:extLst>
                <a:ext uri="{FF2B5EF4-FFF2-40B4-BE49-F238E27FC236}">
                  <a16:creationId xmlns:a16="http://schemas.microsoft.com/office/drawing/2014/main" id="{CD4C9D14-279A-4424-9F80-CCD3C1660E89}"/>
                </a:ext>
              </a:extLst>
            </p:cNvPr>
            <p:cNvSpPr/>
            <p:nvPr/>
          </p:nvSpPr>
          <p:spPr>
            <a:xfrm rot="4706719">
              <a:off x="35615" y="1079874"/>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3171465365"/>
      </p:ext>
    </p:extLst>
  </p:cSld>
  <p:clrMapOvr>
    <a:masterClrMapping/>
  </p:clrMapOvr>
  <mc:AlternateContent xmlns:mc="http://schemas.openxmlformats.org/markup-compatibility/2006" xmlns:p14="http://schemas.microsoft.com/office/powerpoint/2010/main">
    <mc:Choice Requires="p14">
      <p:transition spd="slow" p14:dur="1500" advClick="0" advTm="0">
        <p:split orient="vert"/>
      </p:transition>
    </mc:Choice>
    <mc:Fallback xmlns="">
      <p:transition spd="slow" advClick="0" advTm="0">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32CF95-EF21-487D-9841-BDB4FC91809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2AD49F7-31D0-48A2-B4E4-4CDD731FFA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0FE60A1-843D-4323-8A4F-49F8D70D1D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90634A0-21DA-4C0B-AAAF-52B67CAF4474}"/>
              </a:ext>
            </a:extLst>
          </p:cNvPr>
          <p:cNvSpPr>
            <a:spLocks noGrp="1"/>
          </p:cNvSpPr>
          <p:nvPr>
            <p:ph type="dt" sz="half" idx="10"/>
          </p:nvPr>
        </p:nvSpPr>
        <p:spPr/>
        <p:txBody>
          <a:bodyPr/>
          <a:lstStyle/>
          <a:p>
            <a:fld id="{276664BA-FAEB-42F3-A8BE-09D6F18B1435}" type="datetimeFigureOut">
              <a:rPr lang="zh-CN" altLang="en-US" smtClean="0"/>
              <a:t>2020/7/22</a:t>
            </a:fld>
            <a:endParaRPr lang="zh-CN" altLang="en-US"/>
          </a:p>
        </p:txBody>
      </p:sp>
      <p:sp>
        <p:nvSpPr>
          <p:cNvPr id="6" name="页脚占位符 5">
            <a:extLst>
              <a:ext uri="{FF2B5EF4-FFF2-40B4-BE49-F238E27FC236}">
                <a16:creationId xmlns:a16="http://schemas.microsoft.com/office/drawing/2014/main" id="{17F1F795-6798-4472-A1E7-31EDCC1DCB6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F4C359D-8EAB-434E-AB0E-610A199B665A}"/>
              </a:ext>
            </a:extLst>
          </p:cNvPr>
          <p:cNvSpPr>
            <a:spLocks noGrp="1"/>
          </p:cNvSpPr>
          <p:nvPr>
            <p:ph type="sldNum" sz="quarter" idx="12"/>
          </p:nvPr>
        </p:nvSpPr>
        <p:spPr/>
        <p:txBody>
          <a:bodyPr/>
          <a:lstStyle/>
          <a:p>
            <a:fld id="{4C08AC1F-CD8D-497D-9859-AB6A0353CDB5}" type="slidenum">
              <a:rPr lang="zh-CN" altLang="en-US" smtClean="0"/>
              <a:t>‹#›</a:t>
            </a:fld>
            <a:endParaRPr lang="zh-CN" altLang="en-US"/>
          </a:p>
        </p:txBody>
      </p:sp>
    </p:spTree>
    <p:extLst>
      <p:ext uri="{BB962C8B-B14F-4D97-AF65-F5344CB8AC3E}">
        <p14:creationId xmlns:p14="http://schemas.microsoft.com/office/powerpoint/2010/main" val="3265767452"/>
      </p:ext>
    </p:extLst>
  </p:cSld>
  <p:clrMapOvr>
    <a:masterClrMapping/>
  </p:clrMapOvr>
  <mc:AlternateContent xmlns:mc="http://schemas.openxmlformats.org/markup-compatibility/2006" xmlns:p14="http://schemas.microsoft.com/office/powerpoint/2010/main">
    <mc:Choice Requires="p14">
      <p:transition spd="slow" p14:dur="1500" advClick="0" advTm="0">
        <p:split orient="vert"/>
      </p:transition>
    </mc:Choice>
    <mc:Fallback xmlns="">
      <p:transition spd="slow" advClick="0" advTm="0">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4DCECE-E21C-41CC-862F-A0DFC8D6655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1650FD0-5E6E-4FE9-BB92-BE2354A86E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AC2E2EE-6D18-4E5C-8944-A99C7CA4EA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675F6A8-A963-4D03-B2DE-C8AE1467586C}"/>
              </a:ext>
            </a:extLst>
          </p:cNvPr>
          <p:cNvSpPr>
            <a:spLocks noGrp="1"/>
          </p:cNvSpPr>
          <p:nvPr>
            <p:ph type="dt" sz="half" idx="10"/>
          </p:nvPr>
        </p:nvSpPr>
        <p:spPr/>
        <p:txBody>
          <a:bodyPr/>
          <a:lstStyle/>
          <a:p>
            <a:fld id="{276664BA-FAEB-42F3-A8BE-09D6F18B1435}" type="datetimeFigureOut">
              <a:rPr lang="zh-CN" altLang="en-US" smtClean="0"/>
              <a:t>2020/7/22</a:t>
            </a:fld>
            <a:endParaRPr lang="zh-CN" altLang="en-US"/>
          </a:p>
        </p:txBody>
      </p:sp>
      <p:sp>
        <p:nvSpPr>
          <p:cNvPr id="6" name="页脚占位符 5">
            <a:extLst>
              <a:ext uri="{FF2B5EF4-FFF2-40B4-BE49-F238E27FC236}">
                <a16:creationId xmlns:a16="http://schemas.microsoft.com/office/drawing/2014/main" id="{65042E8E-2CF7-4DDB-BE1B-492FF9ED5A6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5DACCEE-F6B6-4FC5-B22E-EA0AC4550B4D}"/>
              </a:ext>
            </a:extLst>
          </p:cNvPr>
          <p:cNvSpPr>
            <a:spLocks noGrp="1"/>
          </p:cNvSpPr>
          <p:nvPr>
            <p:ph type="sldNum" sz="quarter" idx="12"/>
          </p:nvPr>
        </p:nvSpPr>
        <p:spPr/>
        <p:txBody>
          <a:bodyPr/>
          <a:lstStyle/>
          <a:p>
            <a:fld id="{4C08AC1F-CD8D-497D-9859-AB6A0353CDB5}" type="slidenum">
              <a:rPr lang="zh-CN" altLang="en-US" smtClean="0"/>
              <a:t>‹#›</a:t>
            </a:fld>
            <a:endParaRPr lang="zh-CN" altLang="en-US"/>
          </a:p>
        </p:txBody>
      </p:sp>
    </p:spTree>
    <p:extLst>
      <p:ext uri="{BB962C8B-B14F-4D97-AF65-F5344CB8AC3E}">
        <p14:creationId xmlns:p14="http://schemas.microsoft.com/office/powerpoint/2010/main" val="3116344235"/>
      </p:ext>
    </p:extLst>
  </p:cSld>
  <p:clrMapOvr>
    <a:masterClrMapping/>
  </p:clrMapOvr>
  <mc:AlternateContent xmlns:mc="http://schemas.openxmlformats.org/markup-compatibility/2006" xmlns:p14="http://schemas.microsoft.com/office/powerpoint/2010/main">
    <mc:Choice Requires="p14">
      <p:transition spd="slow" p14:dur="1500" advClick="0" advTm="0">
        <p:split orient="vert"/>
      </p:transition>
    </mc:Choice>
    <mc:Fallback xmlns="">
      <p:transition spd="slow" advClick="0" advTm="0">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36D0321-6142-4F18-8D63-DACD2D9642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0E49BA9D-EA54-45EF-A230-E16A320FA6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3220BBBA-5296-4AC5-9411-BA77AA40B9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276664BA-FAEB-42F3-A8BE-09D6F18B1435}" type="datetimeFigureOut">
              <a:rPr lang="zh-CN" altLang="en-US" smtClean="0"/>
              <a:pPr/>
              <a:t>2020/7/22</a:t>
            </a:fld>
            <a:endParaRPr lang="zh-CN" altLang="en-US" dirty="0"/>
          </a:p>
        </p:txBody>
      </p:sp>
      <p:sp>
        <p:nvSpPr>
          <p:cNvPr id="5" name="页脚占位符 4">
            <a:extLst>
              <a:ext uri="{FF2B5EF4-FFF2-40B4-BE49-F238E27FC236}">
                <a16:creationId xmlns:a16="http://schemas.microsoft.com/office/drawing/2014/main" id="{E9731AC9-1796-4915-8C48-861E6CDF96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a:extLst>
              <a:ext uri="{FF2B5EF4-FFF2-40B4-BE49-F238E27FC236}">
                <a16:creationId xmlns:a16="http://schemas.microsoft.com/office/drawing/2014/main" id="{4C46FCD6-1171-451F-B699-B1CDEB3CCA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4C08AC1F-CD8D-497D-9859-AB6A0353CDB5}" type="slidenum">
              <a:rPr lang="zh-CN" altLang="en-US" smtClean="0"/>
              <a:pPr/>
              <a:t>‹#›</a:t>
            </a:fld>
            <a:endParaRPr lang="zh-CN" altLang="en-US" dirty="0"/>
          </a:p>
        </p:txBody>
      </p:sp>
    </p:spTree>
    <p:extLst>
      <p:ext uri="{BB962C8B-B14F-4D97-AF65-F5344CB8AC3E}">
        <p14:creationId xmlns:p14="http://schemas.microsoft.com/office/powerpoint/2010/main" val="1527271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2" r:id="rId15"/>
  </p:sldLayoutIdLst>
  <mc:AlternateContent xmlns:mc="http://schemas.openxmlformats.org/markup-compatibility/2006" xmlns:p14="http://schemas.microsoft.com/office/powerpoint/2010/main">
    <mc:Choice Requires="p14">
      <p:transition spd="slow" p14:dur="1500" advClick="0" advTm="0">
        <p:split orient="vert"/>
      </p:transition>
    </mc:Choice>
    <mc:Fallback xmlns="">
      <p:transition spd="slow" advClick="0" advTm="0">
        <p:split orient="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2020/7/22</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51347038"/>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notesSlide" Target="../notesSlides/notesSlide1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Layout" Target="../slideLayouts/slideLayout7.xml"/><Relationship Id="rId5" Type="http://schemas.openxmlformats.org/officeDocument/2006/relationships/tags" Target="../tags/tag7.xml"/><Relationship Id="rId4" Type="http://schemas.openxmlformats.org/officeDocument/2006/relationships/tags" Target="../tags/tag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3.png"/><Relationship Id="rId1" Type="http://schemas.openxmlformats.org/officeDocument/2006/relationships/slideLayout" Target="../slideLayouts/slideLayout17.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2.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E4AF0435-B980-4FA0-9BEA-80603292B76E}"/>
              </a:ext>
            </a:extLst>
          </p:cNvPr>
          <p:cNvGrpSpPr/>
          <p:nvPr/>
        </p:nvGrpSpPr>
        <p:grpSpPr>
          <a:xfrm>
            <a:off x="-1" y="0"/>
            <a:ext cx="13097302" cy="6858000"/>
            <a:chOff x="-1" y="0"/>
            <a:chExt cx="13097302" cy="6858000"/>
          </a:xfrm>
        </p:grpSpPr>
        <p:sp>
          <p:nvSpPr>
            <p:cNvPr id="7" name="等腰三角形 6">
              <a:extLst>
                <a:ext uri="{FF2B5EF4-FFF2-40B4-BE49-F238E27FC236}">
                  <a16:creationId xmlns:a16="http://schemas.microsoft.com/office/drawing/2014/main" id="{3A214EF5-DDA2-47E1-BF40-778D414BF404}"/>
                </a:ext>
              </a:extLst>
            </p:cNvPr>
            <p:cNvSpPr/>
            <p:nvPr/>
          </p:nvSpPr>
          <p:spPr>
            <a:xfrm rot="5400000">
              <a:off x="2005082" y="3991971"/>
              <a:ext cx="2768221" cy="2383806"/>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 name="等腰三角形 3">
              <a:extLst>
                <a:ext uri="{FF2B5EF4-FFF2-40B4-BE49-F238E27FC236}">
                  <a16:creationId xmlns:a16="http://schemas.microsoft.com/office/drawing/2014/main" id="{69312BFF-0E95-4402-A15E-EFAD7C8B956C}"/>
                </a:ext>
              </a:extLst>
            </p:cNvPr>
            <p:cNvSpPr/>
            <p:nvPr/>
          </p:nvSpPr>
          <p:spPr>
            <a:xfrm rot="5400000">
              <a:off x="-552735" y="842749"/>
              <a:ext cx="6277970" cy="517250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5" name="等腰三角形 4">
              <a:extLst>
                <a:ext uri="{FF2B5EF4-FFF2-40B4-BE49-F238E27FC236}">
                  <a16:creationId xmlns:a16="http://schemas.microsoft.com/office/drawing/2014/main" id="{FCF50CD9-BECD-44F1-8C98-03683D4FD366}"/>
                </a:ext>
              </a:extLst>
            </p:cNvPr>
            <p:cNvSpPr/>
            <p:nvPr/>
          </p:nvSpPr>
          <p:spPr>
            <a:xfrm rot="5400000">
              <a:off x="1621240" y="429336"/>
              <a:ext cx="2273490" cy="1994846"/>
            </a:xfrm>
            <a:prstGeom prst="triangle">
              <a:avLst/>
            </a:prstGeom>
            <a:solidFill>
              <a:srgbClr val="DD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6" name="等腰三角形 5">
              <a:extLst>
                <a:ext uri="{FF2B5EF4-FFF2-40B4-BE49-F238E27FC236}">
                  <a16:creationId xmlns:a16="http://schemas.microsoft.com/office/drawing/2014/main" id="{5D593E7D-CB98-4D46-A3CC-D9E7189A9A66}"/>
                </a:ext>
              </a:extLst>
            </p:cNvPr>
            <p:cNvSpPr/>
            <p:nvPr/>
          </p:nvSpPr>
          <p:spPr>
            <a:xfrm rot="5400000">
              <a:off x="3417627" y="59143"/>
              <a:ext cx="1105469" cy="987184"/>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 name="等腰三角形 7">
              <a:extLst>
                <a:ext uri="{FF2B5EF4-FFF2-40B4-BE49-F238E27FC236}">
                  <a16:creationId xmlns:a16="http://schemas.microsoft.com/office/drawing/2014/main" id="{040FD8C3-0F36-48AB-A6E4-768EFF2C6679}"/>
                </a:ext>
              </a:extLst>
            </p:cNvPr>
            <p:cNvSpPr/>
            <p:nvPr/>
          </p:nvSpPr>
          <p:spPr>
            <a:xfrm rot="5400000">
              <a:off x="1053149" y="5243017"/>
              <a:ext cx="1105469" cy="98718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0" name="等腰三角形 9">
              <a:extLst>
                <a:ext uri="{FF2B5EF4-FFF2-40B4-BE49-F238E27FC236}">
                  <a16:creationId xmlns:a16="http://schemas.microsoft.com/office/drawing/2014/main" id="{A75B3F26-CF4F-4E39-8A8B-6B6627E8A4E0}"/>
                </a:ext>
              </a:extLst>
            </p:cNvPr>
            <p:cNvSpPr/>
            <p:nvPr/>
          </p:nvSpPr>
          <p:spPr>
            <a:xfrm>
              <a:off x="9994711" y="3248734"/>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1" name="等腰三角形 10">
              <a:extLst>
                <a:ext uri="{FF2B5EF4-FFF2-40B4-BE49-F238E27FC236}">
                  <a16:creationId xmlns:a16="http://schemas.microsoft.com/office/drawing/2014/main" id="{53E9190E-0273-4875-909D-896F41D07174}"/>
                </a:ext>
              </a:extLst>
            </p:cNvPr>
            <p:cNvSpPr/>
            <p:nvPr/>
          </p:nvSpPr>
          <p:spPr>
            <a:xfrm>
              <a:off x="9171295" y="5643916"/>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2" name="等腰三角形 11">
              <a:extLst>
                <a:ext uri="{FF2B5EF4-FFF2-40B4-BE49-F238E27FC236}">
                  <a16:creationId xmlns:a16="http://schemas.microsoft.com/office/drawing/2014/main" id="{188DEC40-803A-4F28-B1EF-6282BD477645}"/>
                </a:ext>
              </a:extLst>
            </p:cNvPr>
            <p:cNvSpPr/>
            <p:nvPr/>
          </p:nvSpPr>
          <p:spPr>
            <a:xfrm>
              <a:off x="9250906" y="4000496"/>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sp>
        <p:nvSpPr>
          <p:cNvPr id="23" name="文本框 22">
            <a:extLst>
              <a:ext uri="{FF2B5EF4-FFF2-40B4-BE49-F238E27FC236}">
                <a16:creationId xmlns:a16="http://schemas.microsoft.com/office/drawing/2014/main" id="{7FC8566B-A901-4DB1-9E23-611FE3EBE7E3}"/>
              </a:ext>
            </a:extLst>
          </p:cNvPr>
          <p:cNvSpPr txBox="1"/>
          <p:nvPr/>
        </p:nvSpPr>
        <p:spPr>
          <a:xfrm>
            <a:off x="4653316" y="1670215"/>
            <a:ext cx="3379451" cy="1015663"/>
          </a:xfrm>
          <a:prstGeom prst="rect">
            <a:avLst/>
          </a:prstGeom>
          <a:noFill/>
        </p:spPr>
        <p:txBody>
          <a:bodyPr wrap="none" rtlCol="0">
            <a:spAutoFit/>
            <a:scene3d>
              <a:camera prst="orthographicFront"/>
              <a:lightRig rig="threePt" dir="t"/>
            </a:scene3d>
            <a:sp3d contourW="12700"/>
          </a:bodyPr>
          <a:lstStyle/>
          <a:p>
            <a:pPr defTabSz="901073">
              <a:defRPr/>
            </a:pPr>
            <a:r>
              <a:rPr lang="en-US" altLang="zh-CN" sz="6000" dirty="0">
                <a:latin typeface="微软雅黑" panose="020B0503020204020204" pitchFamily="34" charset="-122"/>
                <a:ea typeface="微软雅黑" panose="020B0503020204020204" pitchFamily="34" charset="-122"/>
                <a:cs typeface="+mn-ea"/>
                <a:sym typeface="+mn-lt"/>
              </a:rPr>
              <a:t>C++</a:t>
            </a:r>
            <a:r>
              <a:rPr lang="zh-CN" altLang="en-US" sz="6000" dirty="0">
                <a:latin typeface="微软雅黑" panose="020B0503020204020204" pitchFamily="34" charset="-122"/>
                <a:ea typeface="微软雅黑" panose="020B0503020204020204" pitchFamily="34" charset="-122"/>
                <a:cs typeface="+mn-ea"/>
                <a:sym typeface="+mn-lt"/>
              </a:rPr>
              <a:t>面试</a:t>
            </a:r>
          </a:p>
        </p:txBody>
      </p:sp>
    </p:spTree>
    <p:extLst>
      <p:ext uri="{BB962C8B-B14F-4D97-AF65-F5344CB8AC3E}">
        <p14:creationId xmlns:p14="http://schemas.microsoft.com/office/powerpoint/2010/main" val="8326811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出自【趣你的PPT】(微信:qunideppt)：最优质的PPT资源库"/>
          <p:cNvSpPr>
            <a:spLocks noChangeArrowheads="1"/>
          </p:cNvSpPr>
          <p:nvPr/>
        </p:nvSpPr>
        <p:spPr bwMode="auto">
          <a:xfrm>
            <a:off x="1139153" y="2029271"/>
            <a:ext cx="2841250" cy="1134475"/>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21910" tIns="60955" rIns="121910" bIns="60955" anchor="ctr"/>
          <a:lstStyle/>
          <a:p>
            <a:pPr defTabSz="544211">
              <a:defRPr/>
            </a:pPr>
            <a:endParaRPr lang="en-US" sz="2150" kern="0" dirty="0">
              <a:solidFill>
                <a:srgbClr val="E2E3E9"/>
              </a:solidFill>
              <a:latin typeface="微软雅黑" panose="020B0503020204020204" pitchFamily="34" charset="-122"/>
              <a:ea typeface="微软雅黑" panose="020B0503020204020204" pitchFamily="34" charset="-122"/>
              <a:cs typeface="+mn-ea"/>
              <a:sym typeface="+mn-lt"/>
            </a:endParaRPr>
          </a:p>
        </p:txBody>
      </p:sp>
      <p:sp>
        <p:nvSpPr>
          <p:cNvPr id="7" name="出自【趣你的PPT】(微信:qunideppt)：最优质的PPT资源库"/>
          <p:cNvSpPr>
            <a:spLocks noChangeArrowheads="1"/>
          </p:cNvSpPr>
          <p:nvPr/>
        </p:nvSpPr>
        <p:spPr bwMode="auto">
          <a:xfrm>
            <a:off x="3501737" y="2029271"/>
            <a:ext cx="2841250" cy="1134475"/>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chemeClr val="accent2">
              <a:lumMod val="100000"/>
            </a:schemeClr>
          </a:solidFill>
          <a:ln>
            <a:noFill/>
          </a:ln>
          <a:effectLst/>
        </p:spPr>
        <p:txBody>
          <a:bodyPr wrap="none" lIns="121910" tIns="60955" rIns="121910" bIns="60955" anchor="ctr"/>
          <a:lstStyle/>
          <a:p>
            <a:pPr defTabSz="544211">
              <a:defRPr/>
            </a:pPr>
            <a:endParaRPr lang="en-US" sz="2150" kern="0" dirty="0">
              <a:solidFill>
                <a:srgbClr val="E2E3E9"/>
              </a:solidFill>
              <a:latin typeface="微软雅黑" panose="020B0503020204020204" pitchFamily="34" charset="-122"/>
              <a:ea typeface="微软雅黑" panose="020B0503020204020204" pitchFamily="34" charset="-122"/>
              <a:cs typeface="+mn-ea"/>
              <a:sym typeface="+mn-lt"/>
            </a:endParaRPr>
          </a:p>
        </p:txBody>
      </p:sp>
      <p:sp>
        <p:nvSpPr>
          <p:cNvPr id="8" name="出自【趣你的PPT】(微信:qunideppt)：最优质的PPT资源库"/>
          <p:cNvSpPr>
            <a:spLocks noChangeArrowheads="1"/>
          </p:cNvSpPr>
          <p:nvPr/>
        </p:nvSpPr>
        <p:spPr bwMode="auto">
          <a:xfrm>
            <a:off x="5862690" y="2035705"/>
            <a:ext cx="2841250" cy="1134475"/>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chemeClr val="accent1">
              <a:lumMod val="100000"/>
            </a:schemeClr>
          </a:solidFill>
          <a:ln>
            <a:noFill/>
          </a:ln>
          <a:effectLst/>
        </p:spPr>
        <p:txBody>
          <a:bodyPr wrap="none" lIns="121910" tIns="60955" rIns="121910" bIns="60955" anchor="ctr"/>
          <a:lstStyle/>
          <a:p>
            <a:pPr defTabSz="544211">
              <a:defRPr/>
            </a:pPr>
            <a:endParaRPr lang="en-US" sz="2150" kern="0" dirty="0">
              <a:solidFill>
                <a:srgbClr val="E2E3E9"/>
              </a:solidFill>
              <a:latin typeface="微软雅黑" panose="020B0503020204020204" pitchFamily="34" charset="-122"/>
              <a:ea typeface="微软雅黑" panose="020B0503020204020204" pitchFamily="34" charset="-122"/>
              <a:cs typeface="+mn-ea"/>
              <a:sym typeface="+mn-lt"/>
            </a:endParaRPr>
          </a:p>
        </p:txBody>
      </p:sp>
      <p:sp>
        <p:nvSpPr>
          <p:cNvPr id="9" name="出自【趣你的PPT】(微信:qunideppt)：最优质的PPT资源库"/>
          <p:cNvSpPr>
            <a:spLocks noChangeArrowheads="1"/>
          </p:cNvSpPr>
          <p:nvPr/>
        </p:nvSpPr>
        <p:spPr bwMode="auto">
          <a:xfrm>
            <a:off x="8226994" y="2029271"/>
            <a:ext cx="2841250" cy="1134475"/>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chemeClr val="accent2">
              <a:lumMod val="100000"/>
            </a:schemeClr>
          </a:solidFill>
          <a:ln>
            <a:noFill/>
          </a:ln>
          <a:effectLst/>
        </p:spPr>
        <p:txBody>
          <a:bodyPr wrap="none" lIns="121910" tIns="60955" rIns="121910" bIns="60955" anchor="ctr"/>
          <a:lstStyle/>
          <a:p>
            <a:pPr defTabSz="544211">
              <a:defRPr/>
            </a:pPr>
            <a:endParaRPr lang="en-US" sz="2150" kern="0" dirty="0">
              <a:solidFill>
                <a:srgbClr val="E2E3E9"/>
              </a:solidFill>
              <a:latin typeface="微软雅黑" panose="020B0503020204020204" pitchFamily="34" charset="-122"/>
              <a:ea typeface="微软雅黑" panose="020B0503020204020204" pitchFamily="34" charset="-122"/>
              <a:cs typeface="+mn-ea"/>
              <a:sym typeface="+mn-lt"/>
            </a:endParaRPr>
          </a:p>
        </p:txBody>
      </p:sp>
      <p:sp>
        <p:nvSpPr>
          <p:cNvPr id="10" name="出自【趣你的PPT】(微信:qunideppt)：最优质的PPT资源库"/>
          <p:cNvSpPr txBox="1"/>
          <p:nvPr/>
        </p:nvSpPr>
        <p:spPr>
          <a:xfrm>
            <a:off x="2184143" y="2341332"/>
            <a:ext cx="1314243" cy="523220"/>
          </a:xfrm>
          <a:prstGeom prst="rect">
            <a:avLst/>
          </a:prstGeom>
          <a:noFill/>
        </p:spPr>
        <p:txBody>
          <a:bodyPr wrap="square" rtlCol="0">
            <a:spAutoFit/>
          </a:bodyPr>
          <a:lstStyle/>
          <a:p>
            <a:pPr algn="just"/>
            <a:r>
              <a:rPr lang="zh-CN" altLang="en-US" sz="2800" b="1" dirty="0">
                <a:solidFill>
                  <a:prstClr val="white"/>
                </a:solidFill>
                <a:latin typeface="微软雅黑" panose="020B0503020204020204" pitchFamily="34" charset="-122"/>
                <a:ea typeface="微软雅黑" panose="020B0503020204020204" pitchFamily="34" charset="-122"/>
                <a:cs typeface="+mn-ea"/>
                <a:sym typeface="+mn-lt"/>
              </a:rPr>
              <a:t>进度一</a:t>
            </a:r>
            <a:endParaRPr lang="en-US" altLang="zh-CN" sz="2800" b="1"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1" name="出自【趣你的PPT】(微信:qunideppt)：最优质的PPT资源库"/>
          <p:cNvSpPr txBox="1"/>
          <p:nvPr/>
        </p:nvSpPr>
        <p:spPr>
          <a:xfrm>
            <a:off x="4361564" y="2341332"/>
            <a:ext cx="1314243" cy="523220"/>
          </a:xfrm>
          <a:prstGeom prst="rect">
            <a:avLst/>
          </a:prstGeom>
          <a:noFill/>
        </p:spPr>
        <p:txBody>
          <a:bodyPr wrap="square" rtlCol="0">
            <a:spAutoFit/>
          </a:bodyPr>
          <a:lstStyle/>
          <a:p>
            <a:pPr algn="just"/>
            <a:r>
              <a:rPr lang="zh-CN" altLang="en-US" sz="2800" b="1" dirty="0">
                <a:solidFill>
                  <a:prstClr val="white"/>
                </a:solidFill>
                <a:latin typeface="微软雅黑" panose="020B0503020204020204" pitchFamily="34" charset="-122"/>
                <a:ea typeface="微软雅黑" panose="020B0503020204020204" pitchFamily="34" charset="-122"/>
                <a:cs typeface="+mn-ea"/>
                <a:sym typeface="+mn-lt"/>
              </a:rPr>
              <a:t>进度二</a:t>
            </a:r>
            <a:endParaRPr lang="en-US" altLang="zh-CN" sz="2800" b="1"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2" name="出自【趣你的PPT】(微信:qunideppt)：最优质的PPT资源库"/>
          <p:cNvSpPr txBox="1"/>
          <p:nvPr/>
        </p:nvSpPr>
        <p:spPr>
          <a:xfrm>
            <a:off x="6848015" y="2341332"/>
            <a:ext cx="1314243" cy="523220"/>
          </a:xfrm>
          <a:prstGeom prst="rect">
            <a:avLst/>
          </a:prstGeom>
          <a:noFill/>
        </p:spPr>
        <p:txBody>
          <a:bodyPr wrap="square" rtlCol="0">
            <a:spAutoFit/>
          </a:bodyPr>
          <a:lstStyle/>
          <a:p>
            <a:pPr algn="just"/>
            <a:r>
              <a:rPr lang="zh-CN" altLang="en-US" sz="2800" b="1" dirty="0">
                <a:solidFill>
                  <a:prstClr val="white"/>
                </a:solidFill>
                <a:latin typeface="微软雅黑" panose="020B0503020204020204" pitchFamily="34" charset="-122"/>
                <a:ea typeface="微软雅黑" panose="020B0503020204020204" pitchFamily="34" charset="-122"/>
                <a:cs typeface="+mn-ea"/>
                <a:sym typeface="+mn-lt"/>
              </a:rPr>
              <a:t>进度三</a:t>
            </a:r>
            <a:endParaRPr lang="en-US" altLang="zh-CN" sz="2800" b="1"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3" name="出自【趣你的PPT】(微信:qunideppt)：最优质的PPT资源库"/>
          <p:cNvSpPr txBox="1"/>
          <p:nvPr/>
        </p:nvSpPr>
        <p:spPr>
          <a:xfrm>
            <a:off x="9197201" y="2341332"/>
            <a:ext cx="1314243" cy="523220"/>
          </a:xfrm>
          <a:prstGeom prst="rect">
            <a:avLst/>
          </a:prstGeom>
          <a:noFill/>
        </p:spPr>
        <p:txBody>
          <a:bodyPr wrap="square" rtlCol="0">
            <a:spAutoFit/>
          </a:bodyPr>
          <a:lstStyle/>
          <a:p>
            <a:pPr algn="just"/>
            <a:r>
              <a:rPr lang="zh-CN" altLang="en-US" sz="2800" b="1" dirty="0">
                <a:solidFill>
                  <a:prstClr val="white"/>
                </a:solidFill>
                <a:latin typeface="微软雅黑" panose="020B0503020204020204" pitchFamily="34" charset="-122"/>
                <a:ea typeface="微软雅黑" panose="020B0503020204020204" pitchFamily="34" charset="-122"/>
                <a:cs typeface="+mn-ea"/>
                <a:sym typeface="+mn-lt"/>
              </a:rPr>
              <a:t>进度四</a:t>
            </a:r>
            <a:endParaRPr lang="en-US" altLang="zh-CN" sz="2800" b="1"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2" name="组合 1"/>
          <p:cNvGrpSpPr/>
          <p:nvPr/>
        </p:nvGrpSpPr>
        <p:grpSpPr>
          <a:xfrm>
            <a:off x="1387008" y="3820294"/>
            <a:ext cx="1761856" cy="819968"/>
            <a:chOff x="1387008" y="3820294"/>
            <a:chExt cx="1761856" cy="819968"/>
          </a:xfrm>
        </p:grpSpPr>
        <p:sp>
          <p:nvSpPr>
            <p:cNvPr id="14" name="矩形 13"/>
            <p:cNvSpPr/>
            <p:nvPr/>
          </p:nvSpPr>
          <p:spPr>
            <a:xfrm>
              <a:off x="1387008" y="4158848"/>
              <a:ext cx="1761856" cy="481414"/>
            </a:xfrm>
            <a:prstGeom prst="rect">
              <a:avLst/>
            </a:prstGeom>
          </p:spPr>
          <p:txBody>
            <a:bodyPr wrap="square">
              <a:spAutoFit/>
            </a:bodyPr>
            <a:lstStyle/>
            <a:p>
              <a:pPr algn="ctr" defTabSz="866284">
                <a:lnSpc>
                  <a:spcPct val="120000"/>
                </a:lnSpc>
                <a:defRPr/>
              </a:pPr>
              <a:r>
                <a:rPr lang="zh-CN" altLang="en-US" sz="1100" dirty="0">
                  <a:solidFill>
                    <a:schemeClr val="tx1">
                      <a:lumMod val="75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p>
          </p:txBody>
        </p:sp>
        <p:sp>
          <p:nvSpPr>
            <p:cNvPr id="15" name="出自【趣你的PPT】(微信:qunideppt)：最优质的PPT资源库"/>
            <p:cNvSpPr txBox="1"/>
            <p:nvPr/>
          </p:nvSpPr>
          <p:spPr>
            <a:xfrm>
              <a:off x="1633115" y="3820294"/>
              <a:ext cx="1269641" cy="276999"/>
            </a:xfrm>
            <a:prstGeom prst="rect">
              <a:avLst/>
            </a:prstGeom>
            <a:noFill/>
          </p:spPr>
          <p:txBody>
            <a:bodyPr wrap="square" rtlCol="0">
              <a:spAutoFit/>
            </a:bodyPr>
            <a:lstStyle/>
            <a:p>
              <a:pPr algn="ctr"/>
              <a:r>
                <a:rPr lang="zh-CN" altLang="en-US" sz="1200" b="1" dirty="0">
                  <a:solidFill>
                    <a:schemeClr val="accent1"/>
                  </a:solidFill>
                  <a:latin typeface="微软雅黑" panose="020B0503020204020204" pitchFamily="34" charset="-122"/>
                  <a:ea typeface="微软雅黑" panose="020B0503020204020204" pitchFamily="34" charset="-122"/>
                  <a:cs typeface="+mn-ea"/>
                  <a:sym typeface="+mn-lt"/>
                </a:rPr>
                <a:t>输入标题</a:t>
              </a:r>
            </a:p>
          </p:txBody>
        </p:sp>
      </p:grpSp>
      <p:grpSp>
        <p:nvGrpSpPr>
          <p:cNvPr id="22" name="组合 21"/>
          <p:cNvGrpSpPr/>
          <p:nvPr/>
        </p:nvGrpSpPr>
        <p:grpSpPr>
          <a:xfrm>
            <a:off x="3913951" y="3820294"/>
            <a:ext cx="1761856" cy="819968"/>
            <a:chOff x="1387008" y="3820294"/>
            <a:chExt cx="1761856" cy="819968"/>
          </a:xfrm>
        </p:grpSpPr>
        <p:sp>
          <p:nvSpPr>
            <p:cNvPr id="23" name="矩形 22"/>
            <p:cNvSpPr/>
            <p:nvPr/>
          </p:nvSpPr>
          <p:spPr>
            <a:xfrm>
              <a:off x="1387008" y="4158848"/>
              <a:ext cx="1761856" cy="481414"/>
            </a:xfrm>
            <a:prstGeom prst="rect">
              <a:avLst/>
            </a:prstGeom>
          </p:spPr>
          <p:txBody>
            <a:bodyPr wrap="square">
              <a:spAutoFit/>
            </a:bodyPr>
            <a:lstStyle/>
            <a:p>
              <a:pPr algn="ctr" defTabSz="866284">
                <a:lnSpc>
                  <a:spcPct val="120000"/>
                </a:lnSpc>
                <a:defRPr/>
              </a:pPr>
              <a:r>
                <a:rPr lang="zh-CN" altLang="en-US" sz="1100" dirty="0">
                  <a:solidFill>
                    <a:schemeClr val="tx1">
                      <a:lumMod val="75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p>
          </p:txBody>
        </p:sp>
        <p:sp>
          <p:nvSpPr>
            <p:cNvPr id="24" name="出自【趣你的PPT】(微信:qunideppt)：最优质的PPT资源库"/>
            <p:cNvSpPr txBox="1"/>
            <p:nvPr/>
          </p:nvSpPr>
          <p:spPr>
            <a:xfrm>
              <a:off x="1633115" y="3820294"/>
              <a:ext cx="1269641" cy="276999"/>
            </a:xfrm>
            <a:prstGeom prst="rect">
              <a:avLst/>
            </a:prstGeom>
            <a:noFill/>
          </p:spPr>
          <p:txBody>
            <a:bodyPr wrap="square" rtlCol="0">
              <a:spAutoFit/>
            </a:bodyPr>
            <a:lstStyle/>
            <a:p>
              <a:pPr algn="ctr"/>
              <a:r>
                <a:rPr lang="zh-CN" altLang="en-US" sz="1200" b="1" dirty="0">
                  <a:solidFill>
                    <a:schemeClr val="accent2">
                      <a:lumMod val="100000"/>
                    </a:schemeClr>
                  </a:solidFill>
                  <a:latin typeface="微软雅黑" panose="020B0503020204020204" pitchFamily="34" charset="-122"/>
                  <a:ea typeface="微软雅黑" panose="020B0503020204020204" pitchFamily="34" charset="-122"/>
                  <a:cs typeface="+mn-ea"/>
                  <a:sym typeface="+mn-lt"/>
                </a:rPr>
                <a:t>输入标题</a:t>
              </a:r>
            </a:p>
          </p:txBody>
        </p:sp>
      </p:grpSp>
      <p:grpSp>
        <p:nvGrpSpPr>
          <p:cNvPr id="25" name="组合 24"/>
          <p:cNvGrpSpPr/>
          <p:nvPr/>
        </p:nvGrpSpPr>
        <p:grpSpPr>
          <a:xfrm>
            <a:off x="6440894" y="3820294"/>
            <a:ext cx="1761856" cy="819968"/>
            <a:chOff x="1387008" y="3820294"/>
            <a:chExt cx="1761856" cy="819968"/>
          </a:xfrm>
        </p:grpSpPr>
        <p:sp>
          <p:nvSpPr>
            <p:cNvPr id="26" name="矩形 25"/>
            <p:cNvSpPr/>
            <p:nvPr/>
          </p:nvSpPr>
          <p:spPr>
            <a:xfrm>
              <a:off x="1387008" y="4158848"/>
              <a:ext cx="1761856" cy="481414"/>
            </a:xfrm>
            <a:prstGeom prst="rect">
              <a:avLst/>
            </a:prstGeom>
          </p:spPr>
          <p:txBody>
            <a:bodyPr wrap="square">
              <a:spAutoFit/>
            </a:bodyPr>
            <a:lstStyle/>
            <a:p>
              <a:pPr algn="ctr" defTabSz="866284">
                <a:lnSpc>
                  <a:spcPct val="120000"/>
                </a:lnSpc>
                <a:defRPr/>
              </a:pPr>
              <a:r>
                <a:rPr lang="zh-CN" altLang="en-US" sz="1100" dirty="0">
                  <a:solidFill>
                    <a:schemeClr val="tx1">
                      <a:lumMod val="75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p>
          </p:txBody>
        </p:sp>
        <p:sp>
          <p:nvSpPr>
            <p:cNvPr id="27" name="出自【趣你的PPT】(微信:qunideppt)：最优质的PPT资源库"/>
            <p:cNvSpPr txBox="1"/>
            <p:nvPr/>
          </p:nvSpPr>
          <p:spPr>
            <a:xfrm>
              <a:off x="1633115" y="3820294"/>
              <a:ext cx="1269641" cy="276999"/>
            </a:xfrm>
            <a:prstGeom prst="rect">
              <a:avLst/>
            </a:prstGeom>
            <a:noFill/>
          </p:spPr>
          <p:txBody>
            <a:bodyPr wrap="square" rtlCol="0">
              <a:spAutoFit/>
            </a:bodyPr>
            <a:lstStyle/>
            <a:p>
              <a:pPr algn="ctr"/>
              <a:r>
                <a:rPr lang="zh-CN" altLang="en-US" sz="1200" b="1" dirty="0">
                  <a:solidFill>
                    <a:schemeClr val="accent1"/>
                  </a:solidFill>
                  <a:latin typeface="微软雅黑" panose="020B0503020204020204" pitchFamily="34" charset="-122"/>
                  <a:ea typeface="微软雅黑" panose="020B0503020204020204" pitchFamily="34" charset="-122"/>
                  <a:cs typeface="+mn-ea"/>
                  <a:sym typeface="+mn-lt"/>
                </a:rPr>
                <a:t>输入标题</a:t>
              </a:r>
            </a:p>
          </p:txBody>
        </p:sp>
      </p:grpSp>
      <p:grpSp>
        <p:nvGrpSpPr>
          <p:cNvPr id="28" name="组合 27"/>
          <p:cNvGrpSpPr/>
          <p:nvPr/>
        </p:nvGrpSpPr>
        <p:grpSpPr>
          <a:xfrm>
            <a:off x="8967837" y="3820294"/>
            <a:ext cx="1761856" cy="819968"/>
            <a:chOff x="1387008" y="3820294"/>
            <a:chExt cx="1761856" cy="819968"/>
          </a:xfrm>
        </p:grpSpPr>
        <p:sp>
          <p:nvSpPr>
            <p:cNvPr id="29" name="矩形 28"/>
            <p:cNvSpPr/>
            <p:nvPr/>
          </p:nvSpPr>
          <p:spPr>
            <a:xfrm>
              <a:off x="1387008" y="4158848"/>
              <a:ext cx="1761856" cy="481414"/>
            </a:xfrm>
            <a:prstGeom prst="rect">
              <a:avLst/>
            </a:prstGeom>
          </p:spPr>
          <p:txBody>
            <a:bodyPr wrap="square">
              <a:spAutoFit/>
            </a:bodyPr>
            <a:lstStyle/>
            <a:p>
              <a:pPr algn="ctr" defTabSz="866284">
                <a:lnSpc>
                  <a:spcPct val="120000"/>
                </a:lnSpc>
                <a:defRPr/>
              </a:pPr>
              <a:r>
                <a:rPr lang="zh-CN" altLang="en-US" sz="1100" dirty="0">
                  <a:solidFill>
                    <a:schemeClr val="tx1">
                      <a:lumMod val="75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p>
          </p:txBody>
        </p:sp>
        <p:sp>
          <p:nvSpPr>
            <p:cNvPr id="30" name="出自【趣你的PPT】(微信:qunideppt)：最优质的PPT资源库"/>
            <p:cNvSpPr txBox="1"/>
            <p:nvPr/>
          </p:nvSpPr>
          <p:spPr>
            <a:xfrm>
              <a:off x="1633115" y="3820294"/>
              <a:ext cx="1269641" cy="276999"/>
            </a:xfrm>
            <a:prstGeom prst="rect">
              <a:avLst/>
            </a:prstGeom>
            <a:noFill/>
          </p:spPr>
          <p:txBody>
            <a:bodyPr wrap="square" rtlCol="0">
              <a:spAutoFit/>
            </a:bodyPr>
            <a:lstStyle/>
            <a:p>
              <a:pPr algn="ctr"/>
              <a:r>
                <a:rPr lang="zh-CN" altLang="en-US" sz="1200" b="1" dirty="0">
                  <a:solidFill>
                    <a:schemeClr val="accent2">
                      <a:lumMod val="100000"/>
                    </a:schemeClr>
                  </a:solidFill>
                  <a:latin typeface="微软雅黑" panose="020B0503020204020204" pitchFamily="34" charset="-122"/>
                  <a:ea typeface="微软雅黑" panose="020B0503020204020204" pitchFamily="34" charset="-122"/>
                  <a:cs typeface="+mn-ea"/>
                  <a:sym typeface="+mn-lt"/>
                </a:rPr>
                <a:t>输入标题</a:t>
              </a:r>
            </a:p>
          </p:txBody>
        </p:sp>
      </p:grpSp>
      <p:sp>
        <p:nvSpPr>
          <p:cNvPr id="35" name="TextBox 8">
            <a:extLst>
              <a:ext uri="{FF2B5EF4-FFF2-40B4-BE49-F238E27FC236}">
                <a16:creationId xmlns:a16="http://schemas.microsoft.com/office/drawing/2014/main" id="{58AA53E1-3B0E-4B4F-B1FB-B4F3266ECEDC}"/>
              </a:ext>
            </a:extLst>
          </p:cNvPr>
          <p:cNvSpPr txBox="1"/>
          <p:nvPr/>
        </p:nvSpPr>
        <p:spPr>
          <a:xfrm>
            <a:off x="4182067" y="584632"/>
            <a:ext cx="3744178" cy="369332"/>
          </a:xfrm>
          <a:prstGeom prst="rect">
            <a:avLst/>
          </a:prstGeom>
          <a:noFill/>
        </p:spPr>
        <p:txBody>
          <a:bodyPr wrap="square" lIns="0" tIns="0" rIns="0" bIns="0" rtlCol="0" anchor="ctr">
            <a:spAutoFit/>
          </a:bodyPr>
          <a:lstStyle/>
          <a:p>
            <a:pPr algn="ctr"/>
            <a:r>
              <a:rPr lang="zh-CN" altLang="en-US"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点击输入您的标题</a:t>
            </a:r>
            <a:endParaRPr lang="zh-CN" altLang="en-US" sz="32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0647135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212166D8-1282-4676-8CC3-7B48D3508016}"/>
              </a:ext>
            </a:extLst>
          </p:cNvPr>
          <p:cNvGrpSpPr/>
          <p:nvPr/>
        </p:nvGrpSpPr>
        <p:grpSpPr>
          <a:xfrm flipH="1">
            <a:off x="-905302" y="0"/>
            <a:ext cx="13097302" cy="6858000"/>
            <a:chOff x="-1" y="0"/>
            <a:chExt cx="13097302" cy="6858000"/>
          </a:xfrm>
        </p:grpSpPr>
        <p:sp>
          <p:nvSpPr>
            <p:cNvPr id="6" name="等腰三角形 5">
              <a:extLst>
                <a:ext uri="{FF2B5EF4-FFF2-40B4-BE49-F238E27FC236}">
                  <a16:creationId xmlns:a16="http://schemas.microsoft.com/office/drawing/2014/main" id="{CD5745AA-A226-4B06-962D-8A418443EB8F}"/>
                </a:ext>
              </a:extLst>
            </p:cNvPr>
            <p:cNvSpPr/>
            <p:nvPr/>
          </p:nvSpPr>
          <p:spPr>
            <a:xfrm rot="5400000">
              <a:off x="2005082" y="3991971"/>
              <a:ext cx="2768221" cy="2383806"/>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7" name="等腰三角形 6">
              <a:extLst>
                <a:ext uri="{FF2B5EF4-FFF2-40B4-BE49-F238E27FC236}">
                  <a16:creationId xmlns:a16="http://schemas.microsoft.com/office/drawing/2014/main" id="{07E64A9A-1237-4B18-B777-11FF101C5D6D}"/>
                </a:ext>
              </a:extLst>
            </p:cNvPr>
            <p:cNvSpPr/>
            <p:nvPr/>
          </p:nvSpPr>
          <p:spPr>
            <a:xfrm rot="5400000">
              <a:off x="-552735" y="842749"/>
              <a:ext cx="6277970" cy="517250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 name="等腰三角形 7">
              <a:extLst>
                <a:ext uri="{FF2B5EF4-FFF2-40B4-BE49-F238E27FC236}">
                  <a16:creationId xmlns:a16="http://schemas.microsoft.com/office/drawing/2014/main" id="{AF778B40-C90D-4EC5-B159-22186CB3E39B}"/>
                </a:ext>
              </a:extLst>
            </p:cNvPr>
            <p:cNvSpPr/>
            <p:nvPr/>
          </p:nvSpPr>
          <p:spPr>
            <a:xfrm rot="5400000">
              <a:off x="1621240" y="429336"/>
              <a:ext cx="2273490" cy="1994846"/>
            </a:xfrm>
            <a:prstGeom prst="triangle">
              <a:avLst/>
            </a:prstGeom>
            <a:solidFill>
              <a:srgbClr val="DD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9" name="等腰三角形 8">
              <a:extLst>
                <a:ext uri="{FF2B5EF4-FFF2-40B4-BE49-F238E27FC236}">
                  <a16:creationId xmlns:a16="http://schemas.microsoft.com/office/drawing/2014/main" id="{39CA57CB-19F6-49BA-A6F5-D9509B6A62AB}"/>
                </a:ext>
              </a:extLst>
            </p:cNvPr>
            <p:cNvSpPr/>
            <p:nvPr/>
          </p:nvSpPr>
          <p:spPr>
            <a:xfrm rot="5400000">
              <a:off x="3417627" y="59143"/>
              <a:ext cx="1105469" cy="987184"/>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0" name="等腰三角形 9">
              <a:extLst>
                <a:ext uri="{FF2B5EF4-FFF2-40B4-BE49-F238E27FC236}">
                  <a16:creationId xmlns:a16="http://schemas.microsoft.com/office/drawing/2014/main" id="{7CDBD204-FF71-4CD2-86D2-3A134E325B40}"/>
                </a:ext>
              </a:extLst>
            </p:cNvPr>
            <p:cNvSpPr/>
            <p:nvPr/>
          </p:nvSpPr>
          <p:spPr>
            <a:xfrm rot="5400000">
              <a:off x="1053149" y="5243017"/>
              <a:ext cx="1105469" cy="98718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1" name="等腰三角形 10">
              <a:extLst>
                <a:ext uri="{FF2B5EF4-FFF2-40B4-BE49-F238E27FC236}">
                  <a16:creationId xmlns:a16="http://schemas.microsoft.com/office/drawing/2014/main" id="{8C641766-B4D2-46A8-8A24-EB1D12C58CC3}"/>
                </a:ext>
              </a:extLst>
            </p:cNvPr>
            <p:cNvSpPr/>
            <p:nvPr/>
          </p:nvSpPr>
          <p:spPr>
            <a:xfrm>
              <a:off x="9994711" y="3248734"/>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2" name="等腰三角形 11">
              <a:extLst>
                <a:ext uri="{FF2B5EF4-FFF2-40B4-BE49-F238E27FC236}">
                  <a16:creationId xmlns:a16="http://schemas.microsoft.com/office/drawing/2014/main" id="{9AE44CC5-6D5B-462E-9305-70E453988A97}"/>
                </a:ext>
              </a:extLst>
            </p:cNvPr>
            <p:cNvSpPr/>
            <p:nvPr/>
          </p:nvSpPr>
          <p:spPr>
            <a:xfrm>
              <a:off x="9171295" y="5643916"/>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3" name="等腰三角形 12">
              <a:extLst>
                <a:ext uri="{FF2B5EF4-FFF2-40B4-BE49-F238E27FC236}">
                  <a16:creationId xmlns:a16="http://schemas.microsoft.com/office/drawing/2014/main" id="{2F4B05E6-2541-4092-9279-30A461F53EA3}"/>
                </a:ext>
              </a:extLst>
            </p:cNvPr>
            <p:cNvSpPr/>
            <p:nvPr/>
          </p:nvSpPr>
          <p:spPr>
            <a:xfrm>
              <a:off x="9250906" y="4000496"/>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sp>
        <p:nvSpPr>
          <p:cNvPr id="14" name="标题层">
            <a:extLst>
              <a:ext uri="{FF2B5EF4-FFF2-40B4-BE49-F238E27FC236}">
                <a16:creationId xmlns:a16="http://schemas.microsoft.com/office/drawing/2014/main" id="{B5D4ACDC-906F-4A57-9248-767E90D8E292}"/>
              </a:ext>
            </a:extLst>
          </p:cNvPr>
          <p:cNvSpPr txBox="1"/>
          <p:nvPr/>
        </p:nvSpPr>
        <p:spPr bwMode="auto">
          <a:xfrm>
            <a:off x="1932872" y="2657197"/>
            <a:ext cx="4171076" cy="738409"/>
          </a:xfrm>
          <a:prstGeom prst="rect">
            <a:avLst/>
          </a:prstGeom>
          <a:noFill/>
          <a:effectLst/>
        </p:spPr>
        <p:txBody>
          <a:bodyPr wrap="square" lIns="121670" tIns="60834" rIns="121670" bIns="60834">
            <a:spAutoFit/>
          </a:bodyPr>
          <a:lstStyle/>
          <a:p>
            <a:r>
              <a:rPr lang="zh-CN" altLang="en-US" sz="4000" spc="600" dirty="0">
                <a:latin typeface="微软雅黑" panose="020B0503020204020204" pitchFamily="34" charset="-122"/>
                <a:ea typeface="微软雅黑" panose="020B0503020204020204" pitchFamily="34" charset="-122"/>
                <a:cs typeface="+mn-ea"/>
                <a:sym typeface="+mn-lt"/>
              </a:rPr>
              <a:t>单击添加标题</a:t>
            </a:r>
          </a:p>
        </p:txBody>
      </p:sp>
      <p:sp>
        <p:nvSpPr>
          <p:cNvPr id="15" name="文本框 14">
            <a:extLst>
              <a:ext uri="{FF2B5EF4-FFF2-40B4-BE49-F238E27FC236}">
                <a16:creationId xmlns:a16="http://schemas.microsoft.com/office/drawing/2014/main" id="{E1A88D64-B143-4BB4-91A3-2561EADACCDB}"/>
              </a:ext>
            </a:extLst>
          </p:cNvPr>
          <p:cNvSpPr txBox="1"/>
          <p:nvPr/>
        </p:nvSpPr>
        <p:spPr>
          <a:xfrm>
            <a:off x="1952206" y="3517006"/>
            <a:ext cx="5795172" cy="49558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200" dirty="0">
                <a:latin typeface="微软雅黑" panose="020B0503020204020204" pitchFamily="34" charset="-122"/>
                <a:ea typeface="微软雅黑" panose="020B0503020204020204" pitchFamily="34" charset="-122"/>
                <a:cs typeface="+mn-ea"/>
                <a:sym typeface="+mn-lt"/>
              </a:rPr>
              <a:t>The user can demonstrate on a projector or computer, or print the presentation and make it into a film to be used in a wider field</a:t>
            </a:r>
          </a:p>
        </p:txBody>
      </p:sp>
      <p:sp>
        <p:nvSpPr>
          <p:cNvPr id="16" name="标题层">
            <a:extLst>
              <a:ext uri="{FF2B5EF4-FFF2-40B4-BE49-F238E27FC236}">
                <a16:creationId xmlns:a16="http://schemas.microsoft.com/office/drawing/2014/main" id="{454D4248-29E6-4E98-BDE2-7F43E156C75C}"/>
              </a:ext>
            </a:extLst>
          </p:cNvPr>
          <p:cNvSpPr txBox="1"/>
          <p:nvPr/>
        </p:nvSpPr>
        <p:spPr bwMode="auto">
          <a:xfrm>
            <a:off x="1932872" y="1857232"/>
            <a:ext cx="4454280" cy="738409"/>
          </a:xfrm>
          <a:prstGeom prst="rect">
            <a:avLst/>
          </a:prstGeom>
          <a:noFill/>
          <a:effectLst/>
        </p:spPr>
        <p:txBody>
          <a:bodyPr wrap="square" lIns="121670" tIns="60834" rIns="121670" bIns="60834">
            <a:spAutoFit/>
          </a:bodyPr>
          <a:lstStyle/>
          <a:p>
            <a:r>
              <a:rPr lang="en-US" altLang="zh-CN" sz="4000" spc="600" dirty="0">
                <a:latin typeface="微软雅黑" panose="020B0503020204020204" pitchFamily="34" charset="-122"/>
                <a:ea typeface="微软雅黑" panose="020B0503020204020204" pitchFamily="34" charset="-122"/>
                <a:cs typeface="+mn-ea"/>
                <a:sym typeface="+mn-lt"/>
              </a:rPr>
              <a:t>PART THREE</a:t>
            </a:r>
            <a:endParaRPr lang="zh-CN" altLang="en-US" sz="4000" spc="60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815192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25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400" fill="hold"/>
                                        <p:tgtEl>
                                          <p:spTgt spid="14"/>
                                        </p:tgtEl>
                                        <p:attrNameLst>
                                          <p:attrName>ppt_x</p:attrName>
                                        </p:attrNameLst>
                                      </p:cBhvr>
                                      <p:tavLst>
                                        <p:tav tm="0">
                                          <p:val>
                                            <p:strVal val="1+#ppt_w/2"/>
                                          </p:val>
                                        </p:tav>
                                        <p:tav tm="100000">
                                          <p:val>
                                            <p:strVal val="#ppt_x"/>
                                          </p:val>
                                        </p:tav>
                                      </p:tavLst>
                                    </p:anim>
                                    <p:anim calcmode="lin" valueType="num">
                                      <p:cBhvr additive="base">
                                        <p:cTn id="8" dur="4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400"/>
                            </p:stCondLst>
                            <p:childTnLst>
                              <p:par>
                                <p:cTn id="10" presetID="53" presetClass="entr" presetSubtype="16"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2" presetClass="entr" presetSubtype="2" decel="5250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400" fill="hold"/>
                                        <p:tgtEl>
                                          <p:spTgt spid="16"/>
                                        </p:tgtEl>
                                        <p:attrNameLst>
                                          <p:attrName>ppt_x</p:attrName>
                                        </p:attrNameLst>
                                      </p:cBhvr>
                                      <p:tavLst>
                                        <p:tav tm="0">
                                          <p:val>
                                            <p:strVal val="1+#ppt_w/2"/>
                                          </p:val>
                                        </p:tav>
                                        <p:tav tm="100000">
                                          <p:val>
                                            <p:strVal val="#ppt_x"/>
                                          </p:val>
                                        </p:tav>
                                      </p:tavLst>
                                    </p:anim>
                                    <p:anim calcmode="lin" valueType="num">
                                      <p:cBhvr additive="base">
                                        <p:cTn id="18" dur="4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21" name="直接连接符 2820"/>
          <p:cNvCxnSpPr/>
          <p:nvPr/>
        </p:nvCxnSpPr>
        <p:spPr>
          <a:xfrm rot="5400000">
            <a:off x="2410737" y="3702364"/>
            <a:ext cx="3570362"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22" name="直接连接符 2821"/>
          <p:cNvCxnSpPr/>
          <p:nvPr/>
        </p:nvCxnSpPr>
        <p:spPr>
          <a:xfrm rot="5400000">
            <a:off x="6202663" y="3702364"/>
            <a:ext cx="3570362"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24" name="11 Rectángulo"/>
          <p:cNvSpPr/>
          <p:nvPr/>
        </p:nvSpPr>
        <p:spPr>
          <a:xfrm>
            <a:off x="691569" y="1917182"/>
            <a:ext cx="3164004" cy="1261532"/>
          </a:xfrm>
          <a:prstGeom prst="rect">
            <a:avLst/>
          </a:prstGeom>
          <a:solidFill>
            <a:schemeClr val="accent1"/>
          </a:solidFill>
          <a:ln>
            <a:noFill/>
          </a:ln>
          <a:effectLst/>
        </p:spPr>
        <p:style>
          <a:lnRef idx="3">
            <a:schemeClr val="lt1"/>
          </a:lnRef>
          <a:fillRef idx="1">
            <a:schemeClr val="accent4"/>
          </a:fillRef>
          <a:effectRef idx="1">
            <a:schemeClr val="accent4"/>
          </a:effectRef>
          <a:fontRef idx="minor">
            <a:schemeClr val="lt1"/>
          </a:fontRef>
        </p:style>
        <p:txBody>
          <a:bodyPr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lvl="0" algn="ctr" fontAlgn="base">
              <a:spcBef>
                <a:spcPct val="0"/>
              </a:spcBef>
              <a:spcAft>
                <a:spcPct val="0"/>
              </a:spcAft>
              <a:defRPr/>
            </a:pPr>
            <a:r>
              <a:rPr lang="zh-CN" altLang="en-US" sz="2100" kern="0" dirty="0">
                <a:solidFill>
                  <a:schemeClr val="bg1"/>
                </a:solidFill>
                <a:latin typeface="微软雅黑" panose="020B0503020204020204" pitchFamily="34" charset="-122"/>
                <a:ea typeface="微软雅黑" panose="020B0503020204020204" pitchFamily="34" charset="-122"/>
                <a:cs typeface="+mn-ea"/>
                <a:sym typeface="+mn-lt"/>
              </a:rPr>
              <a:t>输入标题</a:t>
            </a:r>
            <a:endParaRPr lang="en-US" altLang="zh-CN" sz="2100" kern="0" dirty="0">
              <a:solidFill>
                <a:schemeClr val="bg1"/>
              </a:solidFill>
              <a:latin typeface="微软雅黑" panose="020B0503020204020204" pitchFamily="34" charset="-122"/>
              <a:ea typeface="微软雅黑" panose="020B0503020204020204" pitchFamily="34" charset="-122"/>
              <a:cs typeface="+mn-ea"/>
              <a:sym typeface="+mn-lt"/>
            </a:endParaRPr>
          </a:p>
          <a:p>
            <a:pPr lvl="0" algn="ctr" fontAlgn="base">
              <a:spcBef>
                <a:spcPct val="0"/>
              </a:spcBef>
              <a:spcAft>
                <a:spcPct val="0"/>
              </a:spcAft>
              <a:defRPr/>
            </a:pPr>
            <a:r>
              <a:rPr lang="zh-CN" altLang="en-US" sz="1400" kern="0" dirty="0">
                <a:solidFill>
                  <a:schemeClr val="bg1"/>
                </a:solidFill>
                <a:latin typeface="微软雅黑" panose="020B0503020204020204" pitchFamily="34" charset="-122"/>
                <a:ea typeface="微软雅黑" panose="020B0503020204020204" pitchFamily="34" charset="-122"/>
                <a:cs typeface="+mn-ea"/>
                <a:sym typeface="+mn-lt"/>
              </a:rPr>
              <a:t>点击此处添加文字内容</a:t>
            </a:r>
            <a:endParaRPr lang="en-US" altLang="zh-CN" sz="1400" kern="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829" name="42 Rectángulo"/>
          <p:cNvSpPr/>
          <p:nvPr/>
        </p:nvSpPr>
        <p:spPr>
          <a:xfrm>
            <a:off x="4524400" y="1917183"/>
            <a:ext cx="3164006" cy="1261532"/>
          </a:xfrm>
          <a:prstGeom prst="rect">
            <a:avLst/>
          </a:prstGeom>
          <a:solidFill>
            <a:schemeClr val="accent2"/>
          </a:solidFill>
          <a:ln>
            <a:noFill/>
          </a:ln>
          <a:effectLst/>
        </p:spPr>
        <p:style>
          <a:lnRef idx="3">
            <a:schemeClr val="lt1"/>
          </a:lnRef>
          <a:fillRef idx="1">
            <a:schemeClr val="accent4"/>
          </a:fillRef>
          <a:effectRef idx="1">
            <a:schemeClr val="accent4"/>
          </a:effectRef>
          <a:fontRef idx="minor">
            <a:schemeClr val="lt1"/>
          </a:fontRef>
        </p:style>
        <p:txBody>
          <a:bodyPr anchor="ctr"/>
          <a:lstStyle/>
          <a:p>
            <a:pPr lvl="0" algn="ctr" eaLnBrk="0" fontAlgn="base" hangingPunct="0">
              <a:spcBef>
                <a:spcPct val="0"/>
              </a:spcBef>
              <a:spcAft>
                <a:spcPct val="0"/>
              </a:spcAft>
              <a:defRPr/>
            </a:pPr>
            <a:r>
              <a:rPr lang="zh-CN" altLang="en-US" sz="2100" kern="0" dirty="0">
                <a:solidFill>
                  <a:schemeClr val="bg1"/>
                </a:solidFill>
                <a:latin typeface="微软雅黑" panose="020B0503020204020204" pitchFamily="34" charset="-122"/>
                <a:ea typeface="微软雅黑" panose="020B0503020204020204" pitchFamily="34" charset="-122"/>
                <a:cs typeface="+mn-ea"/>
                <a:sym typeface="+mn-lt"/>
              </a:rPr>
              <a:t>输入标题</a:t>
            </a:r>
            <a:endParaRPr lang="en-US" altLang="zh-CN" sz="2100" kern="0" dirty="0">
              <a:solidFill>
                <a:schemeClr val="bg1"/>
              </a:solidFill>
              <a:latin typeface="微软雅黑" panose="020B0503020204020204" pitchFamily="34" charset="-122"/>
              <a:ea typeface="微软雅黑" panose="020B0503020204020204" pitchFamily="34" charset="-122"/>
              <a:cs typeface="+mn-ea"/>
              <a:sym typeface="+mn-lt"/>
            </a:endParaRPr>
          </a:p>
          <a:p>
            <a:pPr lvl="0" algn="ctr" eaLnBrk="0" fontAlgn="base" hangingPunct="0">
              <a:spcBef>
                <a:spcPct val="0"/>
              </a:spcBef>
              <a:spcAft>
                <a:spcPct val="0"/>
              </a:spcAft>
              <a:defRPr/>
            </a:pPr>
            <a:r>
              <a:rPr lang="zh-CN" altLang="en-US" sz="1400" kern="0" dirty="0">
                <a:solidFill>
                  <a:schemeClr val="bg1"/>
                </a:solidFill>
                <a:latin typeface="微软雅黑" panose="020B0503020204020204" pitchFamily="34" charset="-122"/>
                <a:ea typeface="微软雅黑" panose="020B0503020204020204" pitchFamily="34" charset="-122"/>
                <a:cs typeface="+mn-ea"/>
                <a:sym typeface="+mn-lt"/>
              </a:rPr>
              <a:t>点击此处添加文字内容</a:t>
            </a:r>
            <a:endParaRPr lang="en-US" altLang="zh-CN" sz="1400" kern="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834" name="51 Rectángulo"/>
          <p:cNvSpPr/>
          <p:nvPr/>
        </p:nvSpPr>
        <p:spPr>
          <a:xfrm>
            <a:off x="8327421" y="1917183"/>
            <a:ext cx="3166122" cy="1261532"/>
          </a:xfrm>
          <a:prstGeom prst="rect">
            <a:avLst/>
          </a:prstGeom>
          <a:solidFill>
            <a:schemeClr val="accent3"/>
          </a:solidFill>
          <a:ln>
            <a:noFill/>
          </a:ln>
          <a:effectLst/>
        </p:spPr>
        <p:style>
          <a:lnRef idx="3">
            <a:schemeClr val="lt1"/>
          </a:lnRef>
          <a:fillRef idx="1">
            <a:schemeClr val="accent4"/>
          </a:fillRef>
          <a:effectRef idx="1">
            <a:schemeClr val="accent4"/>
          </a:effectRef>
          <a:fontRef idx="minor">
            <a:schemeClr val="lt1"/>
          </a:fontRef>
        </p:style>
        <p:txBody>
          <a:bodyPr anchor="ctr"/>
          <a:lstStyle/>
          <a:p>
            <a:pPr lvl="0" algn="ctr" eaLnBrk="0" fontAlgn="base" hangingPunct="0">
              <a:spcBef>
                <a:spcPct val="0"/>
              </a:spcBef>
              <a:spcAft>
                <a:spcPct val="0"/>
              </a:spcAft>
              <a:defRPr/>
            </a:pPr>
            <a:r>
              <a:rPr lang="zh-CN" altLang="en-US" sz="2100" kern="0" dirty="0">
                <a:solidFill>
                  <a:schemeClr val="bg1"/>
                </a:solidFill>
                <a:latin typeface="微软雅黑" panose="020B0503020204020204" pitchFamily="34" charset="-122"/>
                <a:ea typeface="微软雅黑" panose="020B0503020204020204" pitchFamily="34" charset="-122"/>
                <a:cs typeface="+mn-ea"/>
                <a:sym typeface="+mn-lt"/>
              </a:rPr>
              <a:t>输入标题</a:t>
            </a:r>
            <a:endParaRPr lang="en-US" altLang="zh-CN" sz="2100" kern="0" dirty="0">
              <a:solidFill>
                <a:schemeClr val="bg1"/>
              </a:solidFill>
              <a:latin typeface="微软雅黑" panose="020B0503020204020204" pitchFamily="34" charset="-122"/>
              <a:ea typeface="微软雅黑" panose="020B0503020204020204" pitchFamily="34" charset="-122"/>
              <a:cs typeface="+mn-ea"/>
              <a:sym typeface="+mn-lt"/>
            </a:endParaRPr>
          </a:p>
          <a:p>
            <a:pPr lvl="0" algn="ctr" eaLnBrk="0" fontAlgn="base" hangingPunct="0">
              <a:spcBef>
                <a:spcPct val="0"/>
              </a:spcBef>
              <a:spcAft>
                <a:spcPct val="0"/>
              </a:spcAft>
              <a:defRPr/>
            </a:pPr>
            <a:r>
              <a:rPr lang="zh-CN" altLang="en-US" sz="1400" kern="0" dirty="0">
                <a:solidFill>
                  <a:schemeClr val="bg1"/>
                </a:solidFill>
                <a:latin typeface="微软雅黑" panose="020B0503020204020204" pitchFamily="34" charset="-122"/>
                <a:ea typeface="微软雅黑" panose="020B0503020204020204" pitchFamily="34" charset="-122"/>
                <a:cs typeface="+mn-ea"/>
                <a:sym typeface="+mn-lt"/>
              </a:rPr>
              <a:t>点击此处添加文字内容</a:t>
            </a:r>
            <a:endParaRPr lang="en-US" altLang="zh-CN" sz="1400" kern="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7" name="矩形 16">
            <a:extLst>
              <a:ext uri="{FF2B5EF4-FFF2-40B4-BE49-F238E27FC236}">
                <a16:creationId xmlns:a16="http://schemas.microsoft.com/office/drawing/2014/main" id="{F7FAB3A3-4525-4B0F-A84C-5AF203985158}"/>
              </a:ext>
            </a:extLst>
          </p:cNvPr>
          <p:cNvSpPr>
            <a:spLocks noChangeArrowheads="1"/>
          </p:cNvSpPr>
          <p:nvPr/>
        </p:nvSpPr>
        <p:spPr bwMode="auto">
          <a:xfrm>
            <a:off x="969394" y="4016445"/>
            <a:ext cx="2155635" cy="611181"/>
          </a:xfrm>
          <a:prstGeom prst="rect">
            <a:avLst/>
          </a:prstGeom>
          <a:noFill/>
          <a:ln>
            <a:noFill/>
          </a:ln>
        </p:spPr>
        <p:txBody>
          <a:bodyPr wrap="square" lIns="91428" tIns="45714" rIns="91428" bIns="45714">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defTabSz="866284">
              <a:lnSpc>
                <a:spcPct val="120000"/>
              </a:lnSpc>
              <a:defRPr/>
            </a:pPr>
            <a:r>
              <a:rPr lang="zh-CN" altLang="en-US" sz="1467" dirty="0">
                <a:solidFill>
                  <a:schemeClr val="tx1">
                    <a:lumMod val="75000"/>
                  </a:schemeClr>
                </a:solidFill>
                <a:latin typeface="微软雅黑" panose="020B0503020204020204" pitchFamily="34" charset="-122"/>
                <a:cs typeface="+mn-ea"/>
                <a:sym typeface="+mn-lt"/>
              </a:rPr>
              <a:t>输入替换内容编辑文字输入替换内容编辑文字</a:t>
            </a:r>
          </a:p>
        </p:txBody>
      </p:sp>
      <p:sp>
        <p:nvSpPr>
          <p:cNvPr id="18" name="矩形 17">
            <a:extLst>
              <a:ext uri="{FF2B5EF4-FFF2-40B4-BE49-F238E27FC236}">
                <a16:creationId xmlns:a16="http://schemas.microsoft.com/office/drawing/2014/main" id="{13079FC7-0CC0-4935-BABC-84F6FA48B9C4}"/>
              </a:ext>
            </a:extLst>
          </p:cNvPr>
          <p:cNvSpPr>
            <a:spLocks noChangeArrowheads="1"/>
          </p:cNvSpPr>
          <p:nvPr/>
        </p:nvSpPr>
        <p:spPr bwMode="auto">
          <a:xfrm>
            <a:off x="982092" y="3706887"/>
            <a:ext cx="2247813" cy="400097"/>
          </a:xfrm>
          <a:prstGeom prst="rect">
            <a:avLst/>
          </a:prstGeom>
          <a:noFill/>
          <a:ln>
            <a:noFill/>
          </a:ln>
        </p:spPr>
        <p:txBody>
          <a:bodyPr wrap="square" lIns="91428" tIns="45714" rIns="91428" bIns="45714">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defTabSz="912403" eaLnBrk="0" fontAlgn="base" hangingPunct="0">
              <a:spcBef>
                <a:spcPct val="0"/>
              </a:spcBef>
              <a:spcAft>
                <a:spcPct val="0"/>
              </a:spcAft>
              <a:defRPr/>
            </a:pPr>
            <a:r>
              <a:rPr lang="zh-CN" altLang="en-US" sz="2000" b="1" dirty="0">
                <a:solidFill>
                  <a:schemeClr val="tx1">
                    <a:lumMod val="85000"/>
                    <a:lumOff val="15000"/>
                  </a:schemeClr>
                </a:solidFill>
                <a:latin typeface="微软雅黑" panose="020B0503020204020204" pitchFamily="34" charset="-122"/>
                <a:cs typeface="+mn-ea"/>
                <a:sym typeface="+mn-lt"/>
              </a:rPr>
              <a:t>输入标题</a:t>
            </a:r>
            <a:endParaRPr lang="zh-CN" altLang="en-US" sz="2000" b="1" kern="0" dirty="0">
              <a:solidFill>
                <a:schemeClr val="tx1">
                  <a:lumMod val="85000"/>
                  <a:lumOff val="15000"/>
                </a:schemeClr>
              </a:solidFill>
              <a:latin typeface="微软雅黑" panose="020B0503020204020204" pitchFamily="34" charset="-122"/>
              <a:cs typeface="+mn-ea"/>
              <a:sym typeface="+mn-lt"/>
            </a:endParaRPr>
          </a:p>
        </p:txBody>
      </p:sp>
      <p:sp>
        <p:nvSpPr>
          <p:cNvPr id="19" name="矩形 18">
            <a:extLst>
              <a:ext uri="{FF2B5EF4-FFF2-40B4-BE49-F238E27FC236}">
                <a16:creationId xmlns:a16="http://schemas.microsoft.com/office/drawing/2014/main" id="{C77AAA5B-BE7B-44C2-9FEA-B5C160D7FE04}"/>
              </a:ext>
            </a:extLst>
          </p:cNvPr>
          <p:cNvSpPr>
            <a:spLocks noChangeArrowheads="1"/>
          </p:cNvSpPr>
          <p:nvPr/>
        </p:nvSpPr>
        <p:spPr bwMode="auto">
          <a:xfrm>
            <a:off x="4913658" y="4016445"/>
            <a:ext cx="2155635" cy="611181"/>
          </a:xfrm>
          <a:prstGeom prst="rect">
            <a:avLst/>
          </a:prstGeom>
          <a:noFill/>
          <a:ln>
            <a:noFill/>
          </a:ln>
        </p:spPr>
        <p:txBody>
          <a:bodyPr wrap="square" lIns="91428" tIns="45714" rIns="91428" bIns="45714">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defTabSz="866284">
              <a:lnSpc>
                <a:spcPct val="120000"/>
              </a:lnSpc>
              <a:defRPr/>
            </a:pPr>
            <a:r>
              <a:rPr lang="zh-CN" altLang="en-US" sz="1467" dirty="0">
                <a:solidFill>
                  <a:schemeClr val="tx1">
                    <a:lumMod val="75000"/>
                  </a:schemeClr>
                </a:solidFill>
                <a:latin typeface="微软雅黑" panose="020B0503020204020204" pitchFamily="34" charset="-122"/>
                <a:cs typeface="+mn-ea"/>
                <a:sym typeface="+mn-lt"/>
              </a:rPr>
              <a:t>输入替换内容编辑文字输入替换内容编辑文字</a:t>
            </a:r>
          </a:p>
        </p:txBody>
      </p:sp>
      <p:sp>
        <p:nvSpPr>
          <p:cNvPr id="20" name="矩形 19">
            <a:extLst>
              <a:ext uri="{FF2B5EF4-FFF2-40B4-BE49-F238E27FC236}">
                <a16:creationId xmlns:a16="http://schemas.microsoft.com/office/drawing/2014/main" id="{3D1D6BAE-4199-481E-8BD5-4462DC18C95A}"/>
              </a:ext>
            </a:extLst>
          </p:cNvPr>
          <p:cNvSpPr>
            <a:spLocks noChangeArrowheads="1"/>
          </p:cNvSpPr>
          <p:nvPr/>
        </p:nvSpPr>
        <p:spPr bwMode="auto">
          <a:xfrm>
            <a:off x="4926356" y="3706887"/>
            <a:ext cx="2247813" cy="400097"/>
          </a:xfrm>
          <a:prstGeom prst="rect">
            <a:avLst/>
          </a:prstGeom>
          <a:noFill/>
          <a:ln>
            <a:noFill/>
          </a:ln>
        </p:spPr>
        <p:txBody>
          <a:bodyPr wrap="square" lIns="91428" tIns="45714" rIns="91428" bIns="45714">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defTabSz="912403" eaLnBrk="0" fontAlgn="base" hangingPunct="0">
              <a:spcBef>
                <a:spcPct val="0"/>
              </a:spcBef>
              <a:spcAft>
                <a:spcPct val="0"/>
              </a:spcAft>
              <a:defRPr/>
            </a:pPr>
            <a:r>
              <a:rPr lang="zh-CN" altLang="en-US" sz="2000" b="1" dirty="0">
                <a:solidFill>
                  <a:schemeClr val="tx1">
                    <a:lumMod val="85000"/>
                    <a:lumOff val="15000"/>
                  </a:schemeClr>
                </a:solidFill>
                <a:latin typeface="微软雅黑" panose="020B0503020204020204" pitchFamily="34" charset="-122"/>
                <a:cs typeface="+mn-ea"/>
                <a:sym typeface="+mn-lt"/>
              </a:rPr>
              <a:t>输入标题</a:t>
            </a:r>
            <a:endParaRPr lang="zh-CN" altLang="en-US" sz="2000" b="1" kern="0" dirty="0">
              <a:solidFill>
                <a:schemeClr val="tx1">
                  <a:lumMod val="85000"/>
                  <a:lumOff val="15000"/>
                </a:schemeClr>
              </a:solidFill>
              <a:latin typeface="微软雅黑" panose="020B0503020204020204" pitchFamily="34" charset="-122"/>
              <a:cs typeface="+mn-ea"/>
              <a:sym typeface="+mn-lt"/>
            </a:endParaRPr>
          </a:p>
        </p:txBody>
      </p:sp>
      <p:sp>
        <p:nvSpPr>
          <p:cNvPr id="21" name="矩形 20">
            <a:extLst>
              <a:ext uri="{FF2B5EF4-FFF2-40B4-BE49-F238E27FC236}">
                <a16:creationId xmlns:a16="http://schemas.microsoft.com/office/drawing/2014/main" id="{F5DE25A4-CEFE-4F56-8050-CC97087BB143}"/>
              </a:ext>
            </a:extLst>
          </p:cNvPr>
          <p:cNvSpPr>
            <a:spLocks noChangeArrowheads="1"/>
          </p:cNvSpPr>
          <p:nvPr/>
        </p:nvSpPr>
        <p:spPr bwMode="auto">
          <a:xfrm>
            <a:off x="8788824" y="4016445"/>
            <a:ext cx="2155635" cy="611181"/>
          </a:xfrm>
          <a:prstGeom prst="rect">
            <a:avLst/>
          </a:prstGeom>
          <a:noFill/>
          <a:ln>
            <a:noFill/>
          </a:ln>
        </p:spPr>
        <p:txBody>
          <a:bodyPr wrap="square" lIns="91428" tIns="45714" rIns="91428" bIns="45714">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defTabSz="866284">
              <a:lnSpc>
                <a:spcPct val="120000"/>
              </a:lnSpc>
              <a:defRPr/>
            </a:pPr>
            <a:r>
              <a:rPr lang="zh-CN" altLang="en-US" sz="1467" dirty="0">
                <a:solidFill>
                  <a:schemeClr val="tx1">
                    <a:lumMod val="75000"/>
                  </a:schemeClr>
                </a:solidFill>
                <a:latin typeface="微软雅黑" panose="020B0503020204020204" pitchFamily="34" charset="-122"/>
                <a:cs typeface="+mn-ea"/>
                <a:sym typeface="+mn-lt"/>
              </a:rPr>
              <a:t>输入替换内容编辑文字输入替换内容编辑文字</a:t>
            </a:r>
          </a:p>
        </p:txBody>
      </p:sp>
      <p:sp>
        <p:nvSpPr>
          <p:cNvPr id="22" name="矩形 21">
            <a:extLst>
              <a:ext uri="{FF2B5EF4-FFF2-40B4-BE49-F238E27FC236}">
                <a16:creationId xmlns:a16="http://schemas.microsoft.com/office/drawing/2014/main" id="{EEAA552F-6C1B-4C87-A124-EA741F5CEC01}"/>
              </a:ext>
            </a:extLst>
          </p:cNvPr>
          <p:cNvSpPr>
            <a:spLocks noChangeArrowheads="1"/>
          </p:cNvSpPr>
          <p:nvPr/>
        </p:nvSpPr>
        <p:spPr bwMode="auto">
          <a:xfrm>
            <a:off x="8801522" y="3706887"/>
            <a:ext cx="2247813" cy="400097"/>
          </a:xfrm>
          <a:prstGeom prst="rect">
            <a:avLst/>
          </a:prstGeom>
          <a:noFill/>
          <a:ln>
            <a:noFill/>
          </a:ln>
        </p:spPr>
        <p:txBody>
          <a:bodyPr wrap="square" lIns="91428" tIns="45714" rIns="91428" bIns="45714">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defTabSz="912403" eaLnBrk="0" fontAlgn="base" hangingPunct="0">
              <a:spcBef>
                <a:spcPct val="0"/>
              </a:spcBef>
              <a:spcAft>
                <a:spcPct val="0"/>
              </a:spcAft>
              <a:defRPr/>
            </a:pPr>
            <a:r>
              <a:rPr lang="zh-CN" altLang="en-US" sz="2000" b="1" dirty="0">
                <a:solidFill>
                  <a:schemeClr val="tx1">
                    <a:lumMod val="85000"/>
                    <a:lumOff val="15000"/>
                  </a:schemeClr>
                </a:solidFill>
                <a:latin typeface="微软雅黑" panose="020B0503020204020204" pitchFamily="34" charset="-122"/>
                <a:cs typeface="+mn-ea"/>
                <a:sym typeface="+mn-lt"/>
              </a:rPr>
              <a:t>输入标题</a:t>
            </a:r>
            <a:endParaRPr lang="zh-CN" altLang="en-US" sz="2000" b="1" kern="0" dirty="0">
              <a:solidFill>
                <a:schemeClr val="tx1">
                  <a:lumMod val="85000"/>
                  <a:lumOff val="15000"/>
                </a:schemeClr>
              </a:solidFill>
              <a:latin typeface="微软雅黑" panose="020B0503020204020204" pitchFamily="34" charset="-122"/>
              <a:cs typeface="+mn-ea"/>
              <a:sym typeface="+mn-lt"/>
            </a:endParaRPr>
          </a:p>
        </p:txBody>
      </p:sp>
      <p:sp>
        <p:nvSpPr>
          <p:cNvPr id="23" name="TextBox 8">
            <a:extLst>
              <a:ext uri="{FF2B5EF4-FFF2-40B4-BE49-F238E27FC236}">
                <a16:creationId xmlns:a16="http://schemas.microsoft.com/office/drawing/2014/main" id="{0D492BE7-D556-4BDF-8DE0-AD0CFDACD2C9}"/>
              </a:ext>
            </a:extLst>
          </p:cNvPr>
          <p:cNvSpPr txBox="1"/>
          <p:nvPr/>
        </p:nvSpPr>
        <p:spPr>
          <a:xfrm>
            <a:off x="4182067" y="584632"/>
            <a:ext cx="3744178" cy="369332"/>
          </a:xfrm>
          <a:prstGeom prst="rect">
            <a:avLst/>
          </a:prstGeom>
          <a:noFill/>
        </p:spPr>
        <p:txBody>
          <a:bodyPr wrap="square" lIns="0" tIns="0" rIns="0" bIns="0" rtlCol="0" anchor="ctr">
            <a:spAutoFit/>
          </a:bodyPr>
          <a:lstStyle/>
          <a:p>
            <a:pPr algn="ctr"/>
            <a:r>
              <a:rPr lang="zh-CN" altLang="en-US"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点击输入您的标题</a:t>
            </a:r>
            <a:endParaRPr lang="zh-CN" altLang="en-US" sz="32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042740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824"/>
                                        </p:tgtEl>
                                        <p:attrNameLst>
                                          <p:attrName>style.visibility</p:attrName>
                                        </p:attrNameLst>
                                      </p:cBhvr>
                                      <p:to>
                                        <p:strVal val="visible"/>
                                      </p:to>
                                    </p:set>
                                    <p:animEffect transition="in" filter="randombar(horizontal)">
                                      <p:cBhvr>
                                        <p:cTn id="7" dur="500"/>
                                        <p:tgtEl>
                                          <p:spTgt spid="282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821"/>
                                        </p:tgtEl>
                                        <p:attrNameLst>
                                          <p:attrName>style.visibility</p:attrName>
                                        </p:attrNameLst>
                                      </p:cBhvr>
                                      <p:to>
                                        <p:strVal val="visible"/>
                                      </p:to>
                                    </p:set>
                                    <p:animEffect transition="in" filter="wipe(up)">
                                      <p:cBhvr>
                                        <p:cTn id="11" dur="500"/>
                                        <p:tgtEl>
                                          <p:spTgt spid="2821"/>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829"/>
                                        </p:tgtEl>
                                        <p:attrNameLst>
                                          <p:attrName>style.visibility</p:attrName>
                                        </p:attrNameLst>
                                      </p:cBhvr>
                                      <p:to>
                                        <p:strVal val="visible"/>
                                      </p:to>
                                    </p:set>
                                    <p:animEffect transition="in" filter="randombar(horizontal)">
                                      <p:cBhvr>
                                        <p:cTn id="15" dur="500"/>
                                        <p:tgtEl>
                                          <p:spTgt spid="2829"/>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822"/>
                                        </p:tgtEl>
                                        <p:attrNameLst>
                                          <p:attrName>style.visibility</p:attrName>
                                        </p:attrNameLst>
                                      </p:cBhvr>
                                      <p:to>
                                        <p:strVal val="visible"/>
                                      </p:to>
                                    </p:set>
                                    <p:animEffect transition="in" filter="wipe(up)">
                                      <p:cBhvr>
                                        <p:cTn id="19" dur="500"/>
                                        <p:tgtEl>
                                          <p:spTgt spid="2822"/>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2834"/>
                                        </p:tgtEl>
                                        <p:attrNameLst>
                                          <p:attrName>style.visibility</p:attrName>
                                        </p:attrNameLst>
                                      </p:cBhvr>
                                      <p:to>
                                        <p:strVal val="visible"/>
                                      </p:to>
                                    </p:set>
                                    <p:animEffect transition="in" filter="randombar(horizontal)">
                                      <p:cBhvr>
                                        <p:cTn id="23" dur="500"/>
                                        <p:tgtEl>
                                          <p:spTgt spid="2834"/>
                                        </p:tgtEl>
                                      </p:cBhvr>
                                    </p:animEffect>
                                  </p:childTnLst>
                                </p:cTn>
                              </p:par>
                            </p:childTnLst>
                          </p:cTn>
                        </p:par>
                        <p:par>
                          <p:cTn id="24" fill="hold">
                            <p:stCondLst>
                              <p:cond delay="2500"/>
                            </p:stCondLst>
                            <p:childTnLst>
                              <p:par>
                                <p:cTn id="25" presetID="42" presetClass="entr" presetSubtype="0"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childTnLst>
                          </p:cTn>
                        </p:par>
                        <p:par>
                          <p:cTn id="30" fill="hold">
                            <p:stCondLst>
                              <p:cond delay="3500"/>
                            </p:stCondLst>
                            <p:childTnLst>
                              <p:par>
                                <p:cTn id="31" presetID="22" presetClass="entr" presetSubtype="1"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up)">
                                      <p:cBhvr>
                                        <p:cTn id="33" dur="500"/>
                                        <p:tgtEl>
                                          <p:spTgt spid="17"/>
                                        </p:tgtEl>
                                      </p:cBhvr>
                                    </p:animEffect>
                                  </p:childTnLst>
                                </p:cTn>
                              </p:par>
                            </p:childTnLst>
                          </p:cTn>
                        </p:par>
                        <p:par>
                          <p:cTn id="34" fill="hold">
                            <p:stCondLst>
                              <p:cond delay="4000"/>
                            </p:stCondLst>
                            <p:childTnLst>
                              <p:par>
                                <p:cTn id="35" presetID="42" presetClass="entr" presetSubtype="0"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1000"/>
                                        <p:tgtEl>
                                          <p:spTgt spid="20"/>
                                        </p:tgtEl>
                                      </p:cBhvr>
                                    </p:animEffect>
                                    <p:anim calcmode="lin" valueType="num">
                                      <p:cBhvr>
                                        <p:cTn id="38" dur="1000" fill="hold"/>
                                        <p:tgtEl>
                                          <p:spTgt spid="20"/>
                                        </p:tgtEl>
                                        <p:attrNameLst>
                                          <p:attrName>ppt_x</p:attrName>
                                        </p:attrNameLst>
                                      </p:cBhvr>
                                      <p:tavLst>
                                        <p:tav tm="0">
                                          <p:val>
                                            <p:strVal val="#ppt_x"/>
                                          </p:val>
                                        </p:tav>
                                        <p:tav tm="100000">
                                          <p:val>
                                            <p:strVal val="#ppt_x"/>
                                          </p:val>
                                        </p:tav>
                                      </p:tavLst>
                                    </p:anim>
                                    <p:anim calcmode="lin" valueType="num">
                                      <p:cBhvr>
                                        <p:cTn id="39" dur="1000" fill="hold"/>
                                        <p:tgtEl>
                                          <p:spTgt spid="20"/>
                                        </p:tgtEl>
                                        <p:attrNameLst>
                                          <p:attrName>ppt_y</p:attrName>
                                        </p:attrNameLst>
                                      </p:cBhvr>
                                      <p:tavLst>
                                        <p:tav tm="0">
                                          <p:val>
                                            <p:strVal val="#ppt_y+.1"/>
                                          </p:val>
                                        </p:tav>
                                        <p:tav tm="100000">
                                          <p:val>
                                            <p:strVal val="#ppt_y"/>
                                          </p:val>
                                        </p:tav>
                                      </p:tavLst>
                                    </p:anim>
                                  </p:childTnLst>
                                </p:cTn>
                              </p:par>
                            </p:childTnLst>
                          </p:cTn>
                        </p:par>
                        <p:par>
                          <p:cTn id="40" fill="hold">
                            <p:stCondLst>
                              <p:cond delay="5000"/>
                            </p:stCondLst>
                            <p:childTnLst>
                              <p:par>
                                <p:cTn id="41" presetID="22" presetClass="entr" presetSubtype="1"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up)">
                                      <p:cBhvr>
                                        <p:cTn id="43" dur="500"/>
                                        <p:tgtEl>
                                          <p:spTgt spid="19"/>
                                        </p:tgtEl>
                                      </p:cBhvr>
                                    </p:animEffect>
                                  </p:childTnLst>
                                </p:cTn>
                              </p:par>
                            </p:childTnLst>
                          </p:cTn>
                        </p:par>
                        <p:par>
                          <p:cTn id="44" fill="hold">
                            <p:stCondLst>
                              <p:cond delay="5500"/>
                            </p:stCondLst>
                            <p:childTnLst>
                              <p:par>
                                <p:cTn id="45" presetID="42" presetClass="entr" presetSubtype="0" fill="hold" grpId="0" nodeType="after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1000"/>
                                        <p:tgtEl>
                                          <p:spTgt spid="22"/>
                                        </p:tgtEl>
                                      </p:cBhvr>
                                    </p:animEffect>
                                    <p:anim calcmode="lin" valueType="num">
                                      <p:cBhvr>
                                        <p:cTn id="48" dur="1000" fill="hold"/>
                                        <p:tgtEl>
                                          <p:spTgt spid="22"/>
                                        </p:tgtEl>
                                        <p:attrNameLst>
                                          <p:attrName>ppt_x</p:attrName>
                                        </p:attrNameLst>
                                      </p:cBhvr>
                                      <p:tavLst>
                                        <p:tav tm="0">
                                          <p:val>
                                            <p:strVal val="#ppt_x"/>
                                          </p:val>
                                        </p:tav>
                                        <p:tav tm="100000">
                                          <p:val>
                                            <p:strVal val="#ppt_x"/>
                                          </p:val>
                                        </p:tav>
                                      </p:tavLst>
                                    </p:anim>
                                    <p:anim calcmode="lin" valueType="num">
                                      <p:cBhvr>
                                        <p:cTn id="49" dur="1000" fill="hold"/>
                                        <p:tgtEl>
                                          <p:spTgt spid="22"/>
                                        </p:tgtEl>
                                        <p:attrNameLst>
                                          <p:attrName>ppt_y</p:attrName>
                                        </p:attrNameLst>
                                      </p:cBhvr>
                                      <p:tavLst>
                                        <p:tav tm="0">
                                          <p:val>
                                            <p:strVal val="#ppt_y+.1"/>
                                          </p:val>
                                        </p:tav>
                                        <p:tav tm="100000">
                                          <p:val>
                                            <p:strVal val="#ppt_y"/>
                                          </p:val>
                                        </p:tav>
                                      </p:tavLst>
                                    </p:anim>
                                  </p:childTnLst>
                                </p:cTn>
                              </p:par>
                            </p:childTnLst>
                          </p:cTn>
                        </p:par>
                        <p:par>
                          <p:cTn id="50" fill="hold">
                            <p:stCondLst>
                              <p:cond delay="6500"/>
                            </p:stCondLst>
                            <p:childTnLst>
                              <p:par>
                                <p:cTn id="51" presetID="22" presetClass="entr" presetSubtype="1"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wipe(up)">
                                      <p:cBhvr>
                                        <p:cTn id="5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4" grpId="0" animBg="1"/>
      <p:bldP spid="2829" grpId="0" animBg="1"/>
      <p:bldP spid="2834" grpId="0" animBg="1"/>
      <p:bldP spid="17" grpId="0"/>
      <p:bldP spid="18" grpId="0"/>
      <p:bldP spid="19" grpId="0"/>
      <p:bldP spid="20" grpId="0"/>
      <p:bldP spid="21"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191735" y="1771742"/>
            <a:ext cx="2035037" cy="2035037"/>
            <a:chOff x="1191465" y="1771650"/>
            <a:chExt cx="2035149" cy="2035149"/>
          </a:xfrm>
        </p:grpSpPr>
        <p:sp>
          <p:nvSpPr>
            <p:cNvPr id="20" name="Oval 19"/>
            <p:cNvSpPr/>
            <p:nvPr/>
          </p:nvSpPr>
          <p:spPr>
            <a:xfrm flipH="1">
              <a:off x="1191465" y="1771650"/>
              <a:ext cx="2035149" cy="2035149"/>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cs typeface="+mn-ea"/>
                <a:sym typeface="+mn-lt"/>
              </a:endParaRPr>
            </a:p>
          </p:txBody>
        </p:sp>
        <p:sp>
          <p:nvSpPr>
            <p:cNvPr id="57" name="Shape 1094"/>
            <p:cNvSpPr/>
            <p:nvPr/>
          </p:nvSpPr>
          <p:spPr>
            <a:xfrm>
              <a:off x="1779015" y="2471235"/>
              <a:ext cx="890526" cy="635977"/>
            </a:xfrm>
            <a:custGeom>
              <a:avLst/>
              <a:gdLst/>
              <a:ahLst/>
              <a:cxnLst>
                <a:cxn ang="0">
                  <a:pos x="wd2" y="hd2"/>
                </a:cxn>
                <a:cxn ang="5400000">
                  <a:pos x="wd2" y="hd2"/>
                </a:cxn>
                <a:cxn ang="10800000">
                  <a:pos x="wd2" y="hd2"/>
                </a:cxn>
                <a:cxn ang="16200000">
                  <a:pos x="wd2" y="hd2"/>
                </a:cxn>
              </a:cxnLst>
              <a:rect l="0" t="0" r="r" b="b"/>
              <a:pathLst>
                <a:path w="21600" h="21600" extrusionOk="0">
                  <a:moveTo>
                    <a:pt x="20056" y="17282"/>
                  </a:moveTo>
                  <a:lnTo>
                    <a:pt x="1544" y="17282"/>
                  </a:lnTo>
                  <a:cubicBezTo>
                    <a:pt x="691" y="17282"/>
                    <a:pt x="0" y="18250"/>
                    <a:pt x="0" y="19441"/>
                  </a:cubicBezTo>
                  <a:cubicBezTo>
                    <a:pt x="0" y="20638"/>
                    <a:pt x="691" y="21600"/>
                    <a:pt x="1544" y="21600"/>
                  </a:cubicBezTo>
                  <a:lnTo>
                    <a:pt x="20056" y="21600"/>
                  </a:lnTo>
                  <a:cubicBezTo>
                    <a:pt x="20909" y="21600"/>
                    <a:pt x="21600" y="20638"/>
                    <a:pt x="21600" y="19441"/>
                  </a:cubicBezTo>
                  <a:cubicBezTo>
                    <a:pt x="21600" y="18250"/>
                    <a:pt x="20909" y="17282"/>
                    <a:pt x="20056" y="17282"/>
                  </a:cubicBezTo>
                  <a:close/>
                  <a:moveTo>
                    <a:pt x="1544" y="4321"/>
                  </a:moveTo>
                  <a:lnTo>
                    <a:pt x="20056" y="4321"/>
                  </a:lnTo>
                  <a:cubicBezTo>
                    <a:pt x="20909" y="4321"/>
                    <a:pt x="21600" y="3353"/>
                    <a:pt x="21600" y="2159"/>
                  </a:cubicBezTo>
                  <a:cubicBezTo>
                    <a:pt x="21600" y="965"/>
                    <a:pt x="20909" y="0"/>
                    <a:pt x="20056" y="0"/>
                  </a:cubicBezTo>
                  <a:lnTo>
                    <a:pt x="1544" y="0"/>
                  </a:lnTo>
                  <a:cubicBezTo>
                    <a:pt x="691" y="0"/>
                    <a:pt x="0" y="965"/>
                    <a:pt x="0" y="2159"/>
                  </a:cubicBezTo>
                  <a:cubicBezTo>
                    <a:pt x="0" y="3353"/>
                    <a:pt x="691" y="4321"/>
                    <a:pt x="1544" y="4321"/>
                  </a:cubicBezTo>
                  <a:close/>
                  <a:moveTo>
                    <a:pt x="20056" y="8640"/>
                  </a:moveTo>
                  <a:lnTo>
                    <a:pt x="1544" y="8640"/>
                  </a:lnTo>
                  <a:cubicBezTo>
                    <a:pt x="691" y="8640"/>
                    <a:pt x="0" y="9608"/>
                    <a:pt x="0" y="10799"/>
                  </a:cubicBezTo>
                  <a:cubicBezTo>
                    <a:pt x="0" y="11996"/>
                    <a:pt x="691" y="12958"/>
                    <a:pt x="1544" y="12958"/>
                  </a:cubicBezTo>
                  <a:lnTo>
                    <a:pt x="20056" y="12958"/>
                  </a:lnTo>
                  <a:cubicBezTo>
                    <a:pt x="20909" y="12958"/>
                    <a:pt x="21600" y="11996"/>
                    <a:pt x="21600" y="10799"/>
                  </a:cubicBezTo>
                  <a:cubicBezTo>
                    <a:pt x="21600" y="9608"/>
                    <a:pt x="20909" y="8640"/>
                    <a:pt x="20056" y="8640"/>
                  </a:cubicBezTo>
                  <a:close/>
                </a:path>
              </a:pathLst>
            </a:custGeom>
            <a:solidFill>
              <a:schemeClr val="accent1"/>
            </a:solidFill>
            <a:ln w="12700" cap="flat">
              <a:noFill/>
              <a:miter lim="400000"/>
            </a:ln>
            <a:effectLst/>
          </p:spPr>
          <p:txBody>
            <a:bodyPr wrap="square" lIns="38096" tIns="38096" rIns="38096" bIns="38096" numCol="1" anchor="ctr">
              <a:noAutofit/>
            </a:bodyPr>
            <a:lstStyle/>
            <a:p>
              <a:pPr lvl="0">
                <a:defRPr sz="3200">
                  <a:solidFill>
                    <a:srgbClr val="FFFFFF"/>
                  </a:solidFill>
                  <a:latin typeface="Helvetica Light"/>
                  <a:ea typeface="Helvetica Light"/>
                  <a:cs typeface="Helvetica Light"/>
                  <a:sym typeface="Helvetica Light"/>
                </a:defRPr>
              </a:pPr>
              <a:endParaRPr sz="3200" dirty="0">
                <a:cs typeface="+mn-ea"/>
                <a:sym typeface="+mn-lt"/>
              </a:endParaRPr>
            </a:p>
          </p:txBody>
        </p:sp>
      </p:grpSp>
      <p:grpSp>
        <p:nvGrpSpPr>
          <p:cNvPr id="23" name="Group 22"/>
          <p:cNvGrpSpPr/>
          <p:nvPr/>
        </p:nvGrpSpPr>
        <p:grpSpPr>
          <a:xfrm>
            <a:off x="3825795" y="1771742"/>
            <a:ext cx="2035037" cy="2035037"/>
            <a:chOff x="3825669" y="1771650"/>
            <a:chExt cx="2035149" cy="2035149"/>
          </a:xfrm>
          <a:solidFill>
            <a:schemeClr val="accent2"/>
          </a:solidFill>
        </p:grpSpPr>
        <p:sp>
          <p:nvSpPr>
            <p:cNvPr id="25" name="Oval 24"/>
            <p:cNvSpPr/>
            <p:nvPr/>
          </p:nvSpPr>
          <p:spPr>
            <a:xfrm flipH="1">
              <a:off x="3825669" y="1771650"/>
              <a:ext cx="2035149" cy="2035149"/>
            </a:xfrm>
            <a:prstGeom prst="ellips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cs typeface="+mn-ea"/>
                <a:sym typeface="+mn-lt"/>
              </a:endParaRPr>
            </a:p>
          </p:txBody>
        </p:sp>
        <p:grpSp>
          <p:nvGrpSpPr>
            <p:cNvPr id="58" name="Group 57"/>
            <p:cNvGrpSpPr/>
            <p:nvPr/>
          </p:nvGrpSpPr>
          <p:grpSpPr>
            <a:xfrm>
              <a:off x="4544205" y="2241777"/>
              <a:ext cx="595502" cy="1243947"/>
              <a:chOff x="392948" y="304311"/>
              <a:chExt cx="1589091" cy="3319466"/>
            </a:xfrm>
            <a:grpFill/>
          </p:grpSpPr>
          <p:sp>
            <p:nvSpPr>
              <p:cNvPr id="59" name="Freeform 9"/>
              <p:cNvSpPr>
                <a:spLocks noEditPoints="1"/>
              </p:cNvSpPr>
              <p:nvPr/>
            </p:nvSpPr>
            <p:spPr bwMode="auto">
              <a:xfrm>
                <a:off x="392948" y="794850"/>
                <a:ext cx="1589091" cy="2828927"/>
              </a:xfrm>
              <a:custGeom>
                <a:avLst/>
                <a:gdLst>
                  <a:gd name="T0" fmla="*/ 421 w 421"/>
                  <a:gd name="T1" fmla="*/ 509 h 751"/>
                  <a:gd name="T2" fmla="*/ 359 w 421"/>
                  <a:gd name="T3" fmla="*/ 306 h 751"/>
                  <a:gd name="T4" fmla="*/ 338 w 421"/>
                  <a:gd name="T5" fmla="*/ 0 h 751"/>
                  <a:gd name="T6" fmla="*/ 307 w 421"/>
                  <a:gd name="T7" fmla="*/ 216 h 751"/>
                  <a:gd name="T8" fmla="*/ 307 w 421"/>
                  <a:gd name="T9" fmla="*/ 214 h 751"/>
                  <a:gd name="T10" fmla="*/ 307 w 421"/>
                  <a:gd name="T11" fmla="*/ 204 h 751"/>
                  <a:gd name="T12" fmla="*/ 288 w 421"/>
                  <a:gd name="T13" fmla="*/ 204 h 751"/>
                  <a:gd name="T14" fmla="*/ 288 w 421"/>
                  <a:gd name="T15" fmla="*/ 230 h 751"/>
                  <a:gd name="T16" fmla="*/ 279 w 421"/>
                  <a:gd name="T17" fmla="*/ 238 h 751"/>
                  <a:gd name="T18" fmla="*/ 278 w 421"/>
                  <a:gd name="T19" fmla="*/ 204 h 751"/>
                  <a:gd name="T20" fmla="*/ 219 w 421"/>
                  <a:gd name="T21" fmla="*/ 204 h 751"/>
                  <a:gd name="T22" fmla="*/ 219 w 421"/>
                  <a:gd name="T23" fmla="*/ 243 h 751"/>
                  <a:gd name="T24" fmla="*/ 274 w 421"/>
                  <a:gd name="T25" fmla="*/ 243 h 751"/>
                  <a:gd name="T26" fmla="*/ 270 w 421"/>
                  <a:gd name="T27" fmla="*/ 247 h 751"/>
                  <a:gd name="T28" fmla="*/ 264 w 421"/>
                  <a:gd name="T29" fmla="*/ 254 h 751"/>
                  <a:gd name="T30" fmla="*/ 219 w 421"/>
                  <a:gd name="T31" fmla="*/ 254 h 751"/>
                  <a:gd name="T32" fmla="*/ 219 w 421"/>
                  <a:gd name="T33" fmla="*/ 291 h 751"/>
                  <a:gd name="T34" fmla="*/ 233 w 421"/>
                  <a:gd name="T35" fmla="*/ 291 h 751"/>
                  <a:gd name="T36" fmla="*/ 219 w 421"/>
                  <a:gd name="T37" fmla="*/ 300 h 751"/>
                  <a:gd name="T38" fmla="*/ 219 w 421"/>
                  <a:gd name="T39" fmla="*/ 291 h 751"/>
                  <a:gd name="T40" fmla="*/ 210 w 421"/>
                  <a:gd name="T41" fmla="*/ 291 h 751"/>
                  <a:gd name="T42" fmla="*/ 210 w 421"/>
                  <a:gd name="T43" fmla="*/ 302 h 751"/>
                  <a:gd name="T44" fmla="*/ 217 w 421"/>
                  <a:gd name="T45" fmla="*/ 302 h 751"/>
                  <a:gd name="T46" fmla="*/ 213 w 421"/>
                  <a:gd name="T47" fmla="*/ 306 h 751"/>
                  <a:gd name="T48" fmla="*/ 210 w 421"/>
                  <a:gd name="T49" fmla="*/ 303 h 751"/>
                  <a:gd name="T50" fmla="*/ 210 w 421"/>
                  <a:gd name="T51" fmla="*/ 302 h 751"/>
                  <a:gd name="T52" fmla="*/ 209 w 421"/>
                  <a:gd name="T53" fmla="*/ 302 h 751"/>
                  <a:gd name="T54" fmla="*/ 185 w 421"/>
                  <a:gd name="T55" fmla="*/ 291 h 751"/>
                  <a:gd name="T56" fmla="*/ 185 w 421"/>
                  <a:gd name="T57" fmla="*/ 291 h 751"/>
                  <a:gd name="T58" fmla="*/ 210 w 421"/>
                  <a:gd name="T59" fmla="*/ 291 h 751"/>
                  <a:gd name="T60" fmla="*/ 210 w 421"/>
                  <a:gd name="T61" fmla="*/ 254 h 751"/>
                  <a:gd name="T62" fmla="*/ 162 w 421"/>
                  <a:gd name="T63" fmla="*/ 254 h 751"/>
                  <a:gd name="T64" fmla="*/ 161 w 421"/>
                  <a:gd name="T65" fmla="*/ 252 h 751"/>
                  <a:gd name="T66" fmla="*/ 153 w 421"/>
                  <a:gd name="T67" fmla="*/ 244 h 751"/>
                  <a:gd name="T68" fmla="*/ 153 w 421"/>
                  <a:gd name="T69" fmla="*/ 243 h 751"/>
                  <a:gd name="T70" fmla="*/ 152 w 421"/>
                  <a:gd name="T71" fmla="*/ 243 h 751"/>
                  <a:gd name="T72" fmla="*/ 143 w 421"/>
                  <a:gd name="T73" fmla="*/ 235 h 751"/>
                  <a:gd name="T74" fmla="*/ 144 w 421"/>
                  <a:gd name="T75" fmla="*/ 204 h 751"/>
                  <a:gd name="T76" fmla="*/ 122 w 421"/>
                  <a:gd name="T77" fmla="*/ 204 h 751"/>
                  <a:gd name="T78" fmla="*/ 122 w 421"/>
                  <a:gd name="T79" fmla="*/ 214 h 751"/>
                  <a:gd name="T80" fmla="*/ 122 w 421"/>
                  <a:gd name="T81" fmla="*/ 219 h 751"/>
                  <a:gd name="T82" fmla="*/ 71 w 421"/>
                  <a:gd name="T83" fmla="*/ 0 h 751"/>
                  <a:gd name="T84" fmla="*/ 71 w 421"/>
                  <a:gd name="T85" fmla="*/ 310 h 751"/>
                  <a:gd name="T86" fmla="*/ 0 w 421"/>
                  <a:gd name="T87" fmla="*/ 503 h 751"/>
                  <a:gd name="T88" fmla="*/ 131 w 421"/>
                  <a:gd name="T89" fmla="*/ 412 h 751"/>
                  <a:gd name="T90" fmla="*/ 301 w 421"/>
                  <a:gd name="T91" fmla="*/ 409 h 751"/>
                  <a:gd name="T92" fmla="*/ 421 w 421"/>
                  <a:gd name="T93" fmla="*/ 509 h 751"/>
                  <a:gd name="T94" fmla="*/ 218 w 421"/>
                  <a:gd name="T95" fmla="*/ 384 h 751"/>
                  <a:gd name="T96" fmla="*/ 217 w 421"/>
                  <a:gd name="T97" fmla="*/ 384 h 751"/>
                  <a:gd name="T98" fmla="*/ 217 w 421"/>
                  <a:gd name="T99" fmla="*/ 384 h 751"/>
                  <a:gd name="T100" fmla="*/ 218 w 421"/>
                  <a:gd name="T101" fmla="*/ 384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21" h="751">
                    <a:moveTo>
                      <a:pt x="421" y="509"/>
                    </a:moveTo>
                    <a:cubicBezTo>
                      <a:pt x="421" y="509"/>
                      <a:pt x="400" y="323"/>
                      <a:pt x="359" y="306"/>
                    </a:cubicBezTo>
                    <a:cubicBezTo>
                      <a:pt x="391" y="250"/>
                      <a:pt x="338" y="0"/>
                      <a:pt x="338" y="0"/>
                    </a:cubicBezTo>
                    <a:cubicBezTo>
                      <a:pt x="338" y="0"/>
                      <a:pt x="355" y="183"/>
                      <a:pt x="307" y="216"/>
                    </a:cubicBezTo>
                    <a:cubicBezTo>
                      <a:pt x="307" y="215"/>
                      <a:pt x="307" y="215"/>
                      <a:pt x="307" y="214"/>
                    </a:cubicBezTo>
                    <a:cubicBezTo>
                      <a:pt x="307" y="211"/>
                      <a:pt x="307" y="207"/>
                      <a:pt x="307" y="204"/>
                    </a:cubicBezTo>
                    <a:cubicBezTo>
                      <a:pt x="288" y="204"/>
                      <a:pt x="288" y="204"/>
                      <a:pt x="288" y="204"/>
                    </a:cubicBezTo>
                    <a:cubicBezTo>
                      <a:pt x="288" y="213"/>
                      <a:pt x="288" y="222"/>
                      <a:pt x="288" y="230"/>
                    </a:cubicBezTo>
                    <a:cubicBezTo>
                      <a:pt x="285" y="233"/>
                      <a:pt x="281" y="236"/>
                      <a:pt x="279" y="238"/>
                    </a:cubicBezTo>
                    <a:cubicBezTo>
                      <a:pt x="279" y="227"/>
                      <a:pt x="278" y="216"/>
                      <a:pt x="278" y="204"/>
                    </a:cubicBezTo>
                    <a:cubicBezTo>
                      <a:pt x="219" y="204"/>
                      <a:pt x="219" y="204"/>
                      <a:pt x="219" y="204"/>
                    </a:cubicBezTo>
                    <a:cubicBezTo>
                      <a:pt x="219" y="243"/>
                      <a:pt x="219" y="243"/>
                      <a:pt x="219" y="243"/>
                    </a:cubicBezTo>
                    <a:cubicBezTo>
                      <a:pt x="274" y="243"/>
                      <a:pt x="274" y="243"/>
                      <a:pt x="274" y="243"/>
                    </a:cubicBezTo>
                    <a:cubicBezTo>
                      <a:pt x="272" y="244"/>
                      <a:pt x="271" y="246"/>
                      <a:pt x="270" y="247"/>
                    </a:cubicBezTo>
                    <a:cubicBezTo>
                      <a:pt x="268" y="250"/>
                      <a:pt x="266" y="252"/>
                      <a:pt x="264" y="254"/>
                    </a:cubicBezTo>
                    <a:cubicBezTo>
                      <a:pt x="219" y="254"/>
                      <a:pt x="219" y="254"/>
                      <a:pt x="219" y="254"/>
                    </a:cubicBezTo>
                    <a:cubicBezTo>
                      <a:pt x="219" y="291"/>
                      <a:pt x="219" y="291"/>
                      <a:pt x="219" y="291"/>
                    </a:cubicBezTo>
                    <a:cubicBezTo>
                      <a:pt x="233" y="291"/>
                      <a:pt x="233" y="291"/>
                      <a:pt x="233" y="291"/>
                    </a:cubicBezTo>
                    <a:cubicBezTo>
                      <a:pt x="227" y="294"/>
                      <a:pt x="223" y="296"/>
                      <a:pt x="219" y="300"/>
                    </a:cubicBezTo>
                    <a:cubicBezTo>
                      <a:pt x="219" y="291"/>
                      <a:pt x="219" y="291"/>
                      <a:pt x="219" y="291"/>
                    </a:cubicBezTo>
                    <a:cubicBezTo>
                      <a:pt x="210" y="291"/>
                      <a:pt x="210" y="291"/>
                      <a:pt x="210" y="291"/>
                    </a:cubicBezTo>
                    <a:cubicBezTo>
                      <a:pt x="210" y="302"/>
                      <a:pt x="210" y="302"/>
                      <a:pt x="210" y="302"/>
                    </a:cubicBezTo>
                    <a:cubicBezTo>
                      <a:pt x="217" y="302"/>
                      <a:pt x="217" y="302"/>
                      <a:pt x="217" y="302"/>
                    </a:cubicBezTo>
                    <a:cubicBezTo>
                      <a:pt x="215" y="304"/>
                      <a:pt x="214" y="305"/>
                      <a:pt x="213" y="306"/>
                    </a:cubicBezTo>
                    <a:cubicBezTo>
                      <a:pt x="212" y="305"/>
                      <a:pt x="211" y="304"/>
                      <a:pt x="210" y="303"/>
                    </a:cubicBezTo>
                    <a:cubicBezTo>
                      <a:pt x="210" y="302"/>
                      <a:pt x="210" y="302"/>
                      <a:pt x="210" y="302"/>
                    </a:cubicBezTo>
                    <a:cubicBezTo>
                      <a:pt x="209" y="302"/>
                      <a:pt x="209" y="302"/>
                      <a:pt x="209" y="302"/>
                    </a:cubicBezTo>
                    <a:cubicBezTo>
                      <a:pt x="203" y="297"/>
                      <a:pt x="195" y="294"/>
                      <a:pt x="185" y="291"/>
                    </a:cubicBezTo>
                    <a:cubicBezTo>
                      <a:pt x="185" y="291"/>
                      <a:pt x="185" y="291"/>
                      <a:pt x="185" y="291"/>
                    </a:cubicBezTo>
                    <a:cubicBezTo>
                      <a:pt x="210" y="291"/>
                      <a:pt x="210" y="291"/>
                      <a:pt x="210" y="291"/>
                    </a:cubicBezTo>
                    <a:cubicBezTo>
                      <a:pt x="210" y="254"/>
                      <a:pt x="210" y="254"/>
                      <a:pt x="210" y="254"/>
                    </a:cubicBezTo>
                    <a:cubicBezTo>
                      <a:pt x="162" y="254"/>
                      <a:pt x="162" y="254"/>
                      <a:pt x="162" y="254"/>
                    </a:cubicBezTo>
                    <a:cubicBezTo>
                      <a:pt x="162" y="253"/>
                      <a:pt x="161" y="253"/>
                      <a:pt x="161" y="252"/>
                    </a:cubicBezTo>
                    <a:cubicBezTo>
                      <a:pt x="158" y="249"/>
                      <a:pt x="156" y="246"/>
                      <a:pt x="153" y="244"/>
                    </a:cubicBezTo>
                    <a:cubicBezTo>
                      <a:pt x="153" y="243"/>
                      <a:pt x="153" y="243"/>
                      <a:pt x="153" y="243"/>
                    </a:cubicBezTo>
                    <a:cubicBezTo>
                      <a:pt x="152" y="243"/>
                      <a:pt x="152" y="243"/>
                      <a:pt x="152" y="243"/>
                    </a:cubicBezTo>
                    <a:cubicBezTo>
                      <a:pt x="149" y="240"/>
                      <a:pt x="146" y="238"/>
                      <a:pt x="143" y="235"/>
                    </a:cubicBezTo>
                    <a:cubicBezTo>
                      <a:pt x="143" y="225"/>
                      <a:pt x="144" y="215"/>
                      <a:pt x="144" y="204"/>
                    </a:cubicBezTo>
                    <a:cubicBezTo>
                      <a:pt x="122" y="204"/>
                      <a:pt x="122" y="204"/>
                      <a:pt x="122" y="204"/>
                    </a:cubicBezTo>
                    <a:cubicBezTo>
                      <a:pt x="122" y="208"/>
                      <a:pt x="122" y="211"/>
                      <a:pt x="122" y="214"/>
                    </a:cubicBezTo>
                    <a:cubicBezTo>
                      <a:pt x="122" y="216"/>
                      <a:pt x="122" y="217"/>
                      <a:pt x="122" y="219"/>
                    </a:cubicBezTo>
                    <a:cubicBezTo>
                      <a:pt x="74" y="187"/>
                      <a:pt x="71" y="0"/>
                      <a:pt x="71" y="0"/>
                    </a:cubicBezTo>
                    <a:cubicBezTo>
                      <a:pt x="71" y="0"/>
                      <a:pt x="39" y="254"/>
                      <a:pt x="71" y="310"/>
                    </a:cubicBezTo>
                    <a:cubicBezTo>
                      <a:pt x="30" y="327"/>
                      <a:pt x="0" y="503"/>
                      <a:pt x="0" y="503"/>
                    </a:cubicBezTo>
                    <a:cubicBezTo>
                      <a:pt x="0" y="503"/>
                      <a:pt x="75" y="431"/>
                      <a:pt x="131" y="412"/>
                    </a:cubicBezTo>
                    <a:cubicBezTo>
                      <a:pt x="151" y="500"/>
                      <a:pt x="219" y="751"/>
                      <a:pt x="301" y="409"/>
                    </a:cubicBezTo>
                    <a:cubicBezTo>
                      <a:pt x="354" y="432"/>
                      <a:pt x="421" y="509"/>
                      <a:pt x="421" y="509"/>
                    </a:cubicBezTo>
                    <a:close/>
                    <a:moveTo>
                      <a:pt x="218" y="384"/>
                    </a:moveTo>
                    <a:cubicBezTo>
                      <a:pt x="217" y="384"/>
                      <a:pt x="217" y="384"/>
                      <a:pt x="217" y="384"/>
                    </a:cubicBezTo>
                    <a:cubicBezTo>
                      <a:pt x="217" y="384"/>
                      <a:pt x="217" y="384"/>
                      <a:pt x="217" y="384"/>
                    </a:cubicBezTo>
                    <a:cubicBezTo>
                      <a:pt x="217" y="384"/>
                      <a:pt x="217" y="384"/>
                      <a:pt x="218" y="3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3" tIns="45716" rIns="91433" bIns="45716" numCol="1" anchor="t" anchorCtr="0" compatLnSpc="1"/>
              <a:lstStyle/>
              <a:p>
                <a:endParaRPr lang="en-US" sz="1707" dirty="0">
                  <a:latin typeface="微软雅黑" panose="020B0503020204020204" pitchFamily="34" charset="-122"/>
                  <a:ea typeface="微软雅黑" panose="020B0503020204020204" pitchFamily="34" charset="-122"/>
                  <a:cs typeface="+mn-ea"/>
                  <a:sym typeface="+mn-lt"/>
                </a:endParaRPr>
              </a:p>
            </p:txBody>
          </p:sp>
          <p:grpSp>
            <p:nvGrpSpPr>
              <p:cNvPr id="60" name="Group 59"/>
              <p:cNvGrpSpPr/>
              <p:nvPr/>
            </p:nvGrpSpPr>
            <p:grpSpPr>
              <a:xfrm>
                <a:off x="853323" y="304311"/>
                <a:ext cx="698501" cy="1446214"/>
                <a:chOff x="853323" y="304311"/>
                <a:chExt cx="698501" cy="1446214"/>
              </a:xfrm>
              <a:grpFill/>
            </p:grpSpPr>
            <p:sp>
              <p:nvSpPr>
                <p:cNvPr id="61" name="Freeform 10"/>
                <p:cNvSpPr/>
                <p:nvPr/>
              </p:nvSpPr>
              <p:spPr bwMode="auto">
                <a:xfrm>
                  <a:off x="1220036" y="1220299"/>
                  <a:ext cx="214313" cy="120650"/>
                </a:xfrm>
                <a:custGeom>
                  <a:avLst/>
                  <a:gdLst>
                    <a:gd name="T0" fmla="*/ 0 w 57"/>
                    <a:gd name="T1" fmla="*/ 32 h 32"/>
                    <a:gd name="T2" fmla="*/ 57 w 57"/>
                    <a:gd name="T3" fmla="*/ 32 h 32"/>
                    <a:gd name="T4" fmla="*/ 54 w 57"/>
                    <a:gd name="T5" fmla="*/ 0 h 32"/>
                    <a:gd name="T6" fmla="*/ 0 w 57"/>
                    <a:gd name="T7" fmla="*/ 0 h 32"/>
                    <a:gd name="T8" fmla="*/ 0 w 57"/>
                    <a:gd name="T9" fmla="*/ 32 h 32"/>
                  </a:gdLst>
                  <a:ahLst/>
                  <a:cxnLst>
                    <a:cxn ang="0">
                      <a:pos x="T0" y="T1"/>
                    </a:cxn>
                    <a:cxn ang="0">
                      <a:pos x="T2" y="T3"/>
                    </a:cxn>
                    <a:cxn ang="0">
                      <a:pos x="T4" y="T5"/>
                    </a:cxn>
                    <a:cxn ang="0">
                      <a:pos x="T6" y="T7"/>
                    </a:cxn>
                    <a:cxn ang="0">
                      <a:pos x="T8" y="T9"/>
                    </a:cxn>
                  </a:cxnLst>
                  <a:rect l="0" t="0" r="r" b="b"/>
                  <a:pathLst>
                    <a:path w="57" h="32">
                      <a:moveTo>
                        <a:pt x="0" y="32"/>
                      </a:moveTo>
                      <a:cubicBezTo>
                        <a:pt x="57" y="32"/>
                        <a:pt x="57" y="32"/>
                        <a:pt x="57" y="32"/>
                      </a:cubicBezTo>
                      <a:cubicBezTo>
                        <a:pt x="56" y="21"/>
                        <a:pt x="55" y="11"/>
                        <a:pt x="54" y="0"/>
                      </a:cubicBezTo>
                      <a:cubicBezTo>
                        <a:pt x="0" y="0"/>
                        <a:pt x="0" y="0"/>
                        <a:pt x="0" y="0"/>
                      </a:cubicBezTo>
                      <a:lnTo>
                        <a:pt x="0"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3" tIns="45716" rIns="91433" bIns="45716" numCol="1" anchor="t" anchorCtr="0" compatLnSpc="1"/>
                <a:lstStyle/>
                <a:p>
                  <a:endParaRPr lang="en-US" sz="1707" dirty="0">
                    <a:latin typeface="微软雅黑" panose="020B0503020204020204" pitchFamily="34" charset="-122"/>
                    <a:ea typeface="微软雅黑" panose="020B0503020204020204" pitchFamily="34" charset="-122"/>
                    <a:cs typeface="+mn-ea"/>
                    <a:sym typeface="+mn-lt"/>
                  </a:endParaRPr>
                </a:p>
              </p:txBody>
            </p:sp>
            <p:sp>
              <p:nvSpPr>
                <p:cNvPr id="62" name="Freeform 11"/>
                <p:cNvSpPr/>
                <p:nvPr/>
              </p:nvSpPr>
              <p:spPr bwMode="auto">
                <a:xfrm>
                  <a:off x="1416886" y="836124"/>
                  <a:ext cx="74613" cy="161925"/>
                </a:xfrm>
                <a:custGeom>
                  <a:avLst/>
                  <a:gdLst>
                    <a:gd name="T0" fmla="*/ 20 w 20"/>
                    <a:gd name="T1" fmla="*/ 43 h 43"/>
                    <a:gd name="T2" fmla="*/ 12 w 20"/>
                    <a:gd name="T3" fmla="*/ 0 h 43"/>
                    <a:gd name="T4" fmla="*/ 0 w 20"/>
                    <a:gd name="T5" fmla="*/ 0 h 43"/>
                    <a:gd name="T6" fmla="*/ 6 w 20"/>
                    <a:gd name="T7" fmla="*/ 43 h 43"/>
                    <a:gd name="T8" fmla="*/ 20 w 20"/>
                    <a:gd name="T9" fmla="*/ 43 h 43"/>
                  </a:gdLst>
                  <a:ahLst/>
                  <a:cxnLst>
                    <a:cxn ang="0">
                      <a:pos x="T0" y="T1"/>
                    </a:cxn>
                    <a:cxn ang="0">
                      <a:pos x="T2" y="T3"/>
                    </a:cxn>
                    <a:cxn ang="0">
                      <a:pos x="T4" y="T5"/>
                    </a:cxn>
                    <a:cxn ang="0">
                      <a:pos x="T6" y="T7"/>
                    </a:cxn>
                    <a:cxn ang="0">
                      <a:pos x="T8" y="T9"/>
                    </a:cxn>
                  </a:cxnLst>
                  <a:rect l="0" t="0" r="r" b="b"/>
                  <a:pathLst>
                    <a:path w="20" h="43">
                      <a:moveTo>
                        <a:pt x="20" y="43"/>
                      </a:moveTo>
                      <a:cubicBezTo>
                        <a:pt x="18" y="28"/>
                        <a:pt x="15" y="14"/>
                        <a:pt x="12" y="0"/>
                      </a:cubicBezTo>
                      <a:cubicBezTo>
                        <a:pt x="0" y="0"/>
                        <a:pt x="0" y="0"/>
                        <a:pt x="0" y="0"/>
                      </a:cubicBezTo>
                      <a:cubicBezTo>
                        <a:pt x="2" y="15"/>
                        <a:pt x="4" y="29"/>
                        <a:pt x="6" y="43"/>
                      </a:cubicBezTo>
                      <a:lnTo>
                        <a:pt x="20"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3" tIns="45716" rIns="91433" bIns="45716" numCol="1" anchor="t" anchorCtr="0" compatLnSpc="1"/>
                <a:lstStyle/>
                <a:p>
                  <a:endParaRPr lang="en-US" sz="1707" dirty="0">
                    <a:latin typeface="微软雅黑" panose="020B0503020204020204" pitchFamily="34" charset="-122"/>
                    <a:ea typeface="微软雅黑" panose="020B0503020204020204" pitchFamily="34" charset="-122"/>
                    <a:cs typeface="+mn-ea"/>
                    <a:sym typeface="+mn-lt"/>
                  </a:endParaRPr>
                </a:p>
              </p:txBody>
            </p:sp>
            <p:sp>
              <p:nvSpPr>
                <p:cNvPr id="63" name="Freeform 12"/>
                <p:cNvSpPr/>
                <p:nvPr/>
              </p:nvSpPr>
              <p:spPr bwMode="auto">
                <a:xfrm>
                  <a:off x="1220036" y="1039324"/>
                  <a:ext cx="200025" cy="139700"/>
                </a:xfrm>
                <a:custGeom>
                  <a:avLst/>
                  <a:gdLst>
                    <a:gd name="T0" fmla="*/ 0 w 53"/>
                    <a:gd name="T1" fmla="*/ 37 h 37"/>
                    <a:gd name="T2" fmla="*/ 53 w 53"/>
                    <a:gd name="T3" fmla="*/ 37 h 37"/>
                    <a:gd name="T4" fmla="*/ 50 w 53"/>
                    <a:gd name="T5" fmla="*/ 0 h 37"/>
                    <a:gd name="T6" fmla="*/ 0 w 53"/>
                    <a:gd name="T7" fmla="*/ 0 h 37"/>
                    <a:gd name="T8" fmla="*/ 0 w 53"/>
                    <a:gd name="T9" fmla="*/ 37 h 37"/>
                  </a:gdLst>
                  <a:ahLst/>
                  <a:cxnLst>
                    <a:cxn ang="0">
                      <a:pos x="T0" y="T1"/>
                    </a:cxn>
                    <a:cxn ang="0">
                      <a:pos x="T2" y="T3"/>
                    </a:cxn>
                    <a:cxn ang="0">
                      <a:pos x="T4" y="T5"/>
                    </a:cxn>
                    <a:cxn ang="0">
                      <a:pos x="T6" y="T7"/>
                    </a:cxn>
                    <a:cxn ang="0">
                      <a:pos x="T8" y="T9"/>
                    </a:cxn>
                  </a:cxnLst>
                  <a:rect l="0" t="0" r="r" b="b"/>
                  <a:pathLst>
                    <a:path w="53" h="37">
                      <a:moveTo>
                        <a:pt x="0" y="37"/>
                      </a:moveTo>
                      <a:cubicBezTo>
                        <a:pt x="53" y="37"/>
                        <a:pt x="53" y="37"/>
                        <a:pt x="53" y="37"/>
                      </a:cubicBezTo>
                      <a:cubicBezTo>
                        <a:pt x="52" y="25"/>
                        <a:pt x="51" y="13"/>
                        <a:pt x="50" y="0"/>
                      </a:cubicBezTo>
                      <a:cubicBezTo>
                        <a:pt x="0" y="0"/>
                        <a:pt x="0" y="0"/>
                        <a:pt x="0" y="0"/>
                      </a:cubicBezTo>
                      <a:lnTo>
                        <a:pt x="0"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3" tIns="45716" rIns="91433" bIns="45716" numCol="1" anchor="t" anchorCtr="0" compatLnSpc="1"/>
                <a:lstStyle/>
                <a:p>
                  <a:endParaRPr lang="en-US" sz="1707" dirty="0">
                    <a:latin typeface="微软雅黑" panose="020B0503020204020204" pitchFamily="34" charset="-122"/>
                    <a:ea typeface="微软雅黑" panose="020B0503020204020204" pitchFamily="34" charset="-122"/>
                    <a:cs typeface="+mn-ea"/>
                    <a:sym typeface="+mn-lt"/>
                  </a:endParaRPr>
                </a:p>
              </p:txBody>
            </p:sp>
            <p:sp>
              <p:nvSpPr>
                <p:cNvPr id="64" name="Freeform 13"/>
                <p:cNvSpPr/>
                <p:nvPr/>
              </p:nvSpPr>
              <p:spPr bwMode="auto">
                <a:xfrm>
                  <a:off x="1442286" y="1039324"/>
                  <a:ext cx="79375" cy="139700"/>
                </a:xfrm>
                <a:custGeom>
                  <a:avLst/>
                  <a:gdLst>
                    <a:gd name="T0" fmla="*/ 21 w 21"/>
                    <a:gd name="T1" fmla="*/ 37 h 37"/>
                    <a:gd name="T2" fmla="*/ 15 w 21"/>
                    <a:gd name="T3" fmla="*/ 0 h 37"/>
                    <a:gd name="T4" fmla="*/ 0 w 21"/>
                    <a:gd name="T5" fmla="*/ 0 h 37"/>
                    <a:gd name="T6" fmla="*/ 4 w 21"/>
                    <a:gd name="T7" fmla="*/ 37 h 37"/>
                    <a:gd name="T8" fmla="*/ 21 w 21"/>
                    <a:gd name="T9" fmla="*/ 37 h 37"/>
                  </a:gdLst>
                  <a:ahLst/>
                  <a:cxnLst>
                    <a:cxn ang="0">
                      <a:pos x="T0" y="T1"/>
                    </a:cxn>
                    <a:cxn ang="0">
                      <a:pos x="T2" y="T3"/>
                    </a:cxn>
                    <a:cxn ang="0">
                      <a:pos x="T4" y="T5"/>
                    </a:cxn>
                    <a:cxn ang="0">
                      <a:pos x="T6" y="T7"/>
                    </a:cxn>
                    <a:cxn ang="0">
                      <a:pos x="T8" y="T9"/>
                    </a:cxn>
                  </a:cxnLst>
                  <a:rect l="0" t="0" r="r" b="b"/>
                  <a:pathLst>
                    <a:path w="21" h="37">
                      <a:moveTo>
                        <a:pt x="21" y="37"/>
                      </a:moveTo>
                      <a:cubicBezTo>
                        <a:pt x="19" y="25"/>
                        <a:pt x="17" y="12"/>
                        <a:pt x="15" y="0"/>
                      </a:cubicBezTo>
                      <a:cubicBezTo>
                        <a:pt x="0" y="0"/>
                        <a:pt x="0" y="0"/>
                        <a:pt x="0" y="0"/>
                      </a:cubicBezTo>
                      <a:cubicBezTo>
                        <a:pt x="2" y="13"/>
                        <a:pt x="3" y="25"/>
                        <a:pt x="4" y="37"/>
                      </a:cubicBezTo>
                      <a:lnTo>
                        <a:pt x="21"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3" tIns="45716" rIns="91433" bIns="45716" numCol="1" anchor="t" anchorCtr="0" compatLnSpc="1"/>
                <a:lstStyle/>
                <a:p>
                  <a:endParaRPr lang="en-US" sz="1707" dirty="0">
                    <a:latin typeface="微软雅黑" panose="020B0503020204020204" pitchFamily="34" charset="-122"/>
                    <a:ea typeface="微软雅黑" panose="020B0503020204020204" pitchFamily="34" charset="-122"/>
                    <a:cs typeface="+mn-ea"/>
                    <a:sym typeface="+mn-lt"/>
                  </a:endParaRPr>
                </a:p>
              </p:txBody>
            </p:sp>
            <p:sp>
              <p:nvSpPr>
                <p:cNvPr id="65" name="Freeform 14"/>
                <p:cNvSpPr/>
                <p:nvPr/>
              </p:nvSpPr>
              <p:spPr bwMode="auto">
                <a:xfrm>
                  <a:off x="1354974" y="493224"/>
                  <a:ext cx="53975" cy="131763"/>
                </a:xfrm>
                <a:custGeom>
                  <a:avLst/>
                  <a:gdLst>
                    <a:gd name="T0" fmla="*/ 14 w 14"/>
                    <a:gd name="T1" fmla="*/ 35 h 35"/>
                    <a:gd name="T2" fmla="*/ 1 w 14"/>
                    <a:gd name="T3" fmla="*/ 0 h 35"/>
                    <a:gd name="T4" fmla="*/ 0 w 14"/>
                    <a:gd name="T5" fmla="*/ 0 h 35"/>
                    <a:gd name="T6" fmla="*/ 7 w 14"/>
                    <a:gd name="T7" fmla="*/ 35 h 35"/>
                    <a:gd name="T8" fmla="*/ 14 w 14"/>
                    <a:gd name="T9" fmla="*/ 35 h 35"/>
                  </a:gdLst>
                  <a:ahLst/>
                  <a:cxnLst>
                    <a:cxn ang="0">
                      <a:pos x="T0" y="T1"/>
                    </a:cxn>
                    <a:cxn ang="0">
                      <a:pos x="T2" y="T3"/>
                    </a:cxn>
                    <a:cxn ang="0">
                      <a:pos x="T4" y="T5"/>
                    </a:cxn>
                    <a:cxn ang="0">
                      <a:pos x="T6" y="T7"/>
                    </a:cxn>
                    <a:cxn ang="0">
                      <a:pos x="T8" y="T9"/>
                    </a:cxn>
                  </a:cxnLst>
                  <a:rect l="0" t="0" r="r" b="b"/>
                  <a:pathLst>
                    <a:path w="14" h="35">
                      <a:moveTo>
                        <a:pt x="14" y="35"/>
                      </a:moveTo>
                      <a:cubicBezTo>
                        <a:pt x="10" y="23"/>
                        <a:pt x="6" y="11"/>
                        <a:pt x="1" y="0"/>
                      </a:cubicBezTo>
                      <a:cubicBezTo>
                        <a:pt x="0" y="0"/>
                        <a:pt x="0" y="0"/>
                        <a:pt x="0" y="0"/>
                      </a:cubicBezTo>
                      <a:cubicBezTo>
                        <a:pt x="2" y="12"/>
                        <a:pt x="5" y="24"/>
                        <a:pt x="7" y="35"/>
                      </a:cubicBezTo>
                      <a:lnTo>
                        <a:pt x="1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3" tIns="45716" rIns="91433" bIns="45716" numCol="1" anchor="t" anchorCtr="0" compatLnSpc="1"/>
                <a:lstStyle/>
                <a:p>
                  <a:endParaRPr lang="en-US" sz="1707" dirty="0">
                    <a:latin typeface="微软雅黑" panose="020B0503020204020204" pitchFamily="34" charset="-122"/>
                    <a:ea typeface="微软雅黑" panose="020B0503020204020204" pitchFamily="34" charset="-122"/>
                    <a:cs typeface="+mn-ea"/>
                    <a:sym typeface="+mn-lt"/>
                  </a:endParaRPr>
                </a:p>
              </p:txBody>
            </p:sp>
            <p:sp>
              <p:nvSpPr>
                <p:cNvPr id="66" name="Freeform 15"/>
                <p:cNvSpPr/>
                <p:nvPr/>
              </p:nvSpPr>
              <p:spPr bwMode="auto">
                <a:xfrm>
                  <a:off x="1389899" y="669436"/>
                  <a:ext cx="60325" cy="125413"/>
                </a:xfrm>
                <a:custGeom>
                  <a:avLst/>
                  <a:gdLst>
                    <a:gd name="T0" fmla="*/ 16 w 16"/>
                    <a:gd name="T1" fmla="*/ 33 h 33"/>
                    <a:gd name="T2" fmla="*/ 8 w 16"/>
                    <a:gd name="T3" fmla="*/ 0 h 33"/>
                    <a:gd name="T4" fmla="*/ 0 w 16"/>
                    <a:gd name="T5" fmla="*/ 0 h 33"/>
                    <a:gd name="T6" fmla="*/ 5 w 16"/>
                    <a:gd name="T7" fmla="*/ 33 h 33"/>
                    <a:gd name="T8" fmla="*/ 16 w 16"/>
                    <a:gd name="T9" fmla="*/ 33 h 33"/>
                  </a:gdLst>
                  <a:ahLst/>
                  <a:cxnLst>
                    <a:cxn ang="0">
                      <a:pos x="T0" y="T1"/>
                    </a:cxn>
                    <a:cxn ang="0">
                      <a:pos x="T2" y="T3"/>
                    </a:cxn>
                    <a:cxn ang="0">
                      <a:pos x="T4" y="T5"/>
                    </a:cxn>
                    <a:cxn ang="0">
                      <a:pos x="T6" y="T7"/>
                    </a:cxn>
                    <a:cxn ang="0">
                      <a:pos x="T8" y="T9"/>
                    </a:cxn>
                  </a:cxnLst>
                  <a:rect l="0" t="0" r="r" b="b"/>
                  <a:pathLst>
                    <a:path w="16" h="33">
                      <a:moveTo>
                        <a:pt x="16" y="33"/>
                      </a:moveTo>
                      <a:cubicBezTo>
                        <a:pt x="14" y="21"/>
                        <a:pt x="11" y="10"/>
                        <a:pt x="8" y="0"/>
                      </a:cubicBezTo>
                      <a:cubicBezTo>
                        <a:pt x="0" y="0"/>
                        <a:pt x="0" y="0"/>
                        <a:pt x="0" y="0"/>
                      </a:cubicBezTo>
                      <a:cubicBezTo>
                        <a:pt x="2" y="11"/>
                        <a:pt x="4" y="22"/>
                        <a:pt x="5" y="33"/>
                      </a:cubicBezTo>
                      <a:lnTo>
                        <a:pt x="16"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3" tIns="45716" rIns="91433" bIns="45716" numCol="1" anchor="t" anchorCtr="0" compatLnSpc="1"/>
                <a:lstStyle/>
                <a:p>
                  <a:endParaRPr lang="en-US" sz="1707" dirty="0">
                    <a:latin typeface="微软雅黑" panose="020B0503020204020204" pitchFamily="34" charset="-122"/>
                    <a:ea typeface="微软雅黑" panose="020B0503020204020204" pitchFamily="34" charset="-122"/>
                    <a:cs typeface="+mn-ea"/>
                    <a:sym typeface="+mn-lt"/>
                  </a:endParaRPr>
                </a:p>
              </p:txBody>
            </p:sp>
            <p:sp>
              <p:nvSpPr>
                <p:cNvPr id="67" name="Freeform 16"/>
                <p:cNvSpPr/>
                <p:nvPr/>
              </p:nvSpPr>
              <p:spPr bwMode="auto">
                <a:xfrm>
                  <a:off x="864435" y="1220299"/>
                  <a:ext cx="90488" cy="120650"/>
                </a:xfrm>
                <a:custGeom>
                  <a:avLst/>
                  <a:gdLst>
                    <a:gd name="T0" fmla="*/ 4 w 24"/>
                    <a:gd name="T1" fmla="*/ 0 h 32"/>
                    <a:gd name="T2" fmla="*/ 0 w 24"/>
                    <a:gd name="T3" fmla="*/ 32 h 32"/>
                    <a:gd name="T4" fmla="*/ 21 w 24"/>
                    <a:gd name="T5" fmla="*/ 32 h 32"/>
                    <a:gd name="T6" fmla="*/ 24 w 24"/>
                    <a:gd name="T7" fmla="*/ 0 h 32"/>
                    <a:gd name="T8" fmla="*/ 4 w 24"/>
                    <a:gd name="T9" fmla="*/ 0 h 32"/>
                  </a:gdLst>
                  <a:ahLst/>
                  <a:cxnLst>
                    <a:cxn ang="0">
                      <a:pos x="T0" y="T1"/>
                    </a:cxn>
                    <a:cxn ang="0">
                      <a:pos x="T2" y="T3"/>
                    </a:cxn>
                    <a:cxn ang="0">
                      <a:pos x="T4" y="T5"/>
                    </a:cxn>
                    <a:cxn ang="0">
                      <a:pos x="T6" y="T7"/>
                    </a:cxn>
                    <a:cxn ang="0">
                      <a:pos x="T8" y="T9"/>
                    </a:cxn>
                  </a:cxnLst>
                  <a:rect l="0" t="0" r="r" b="b"/>
                  <a:pathLst>
                    <a:path w="24" h="32">
                      <a:moveTo>
                        <a:pt x="4" y="0"/>
                      </a:moveTo>
                      <a:cubicBezTo>
                        <a:pt x="2" y="11"/>
                        <a:pt x="1" y="21"/>
                        <a:pt x="0" y="32"/>
                      </a:cubicBezTo>
                      <a:cubicBezTo>
                        <a:pt x="21" y="32"/>
                        <a:pt x="21" y="32"/>
                        <a:pt x="21" y="32"/>
                      </a:cubicBezTo>
                      <a:cubicBezTo>
                        <a:pt x="22" y="21"/>
                        <a:pt x="23" y="11"/>
                        <a:pt x="24" y="0"/>
                      </a:cubicBez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3" tIns="45716" rIns="91433" bIns="45716" numCol="1" anchor="t" anchorCtr="0" compatLnSpc="1"/>
                <a:lstStyle/>
                <a:p>
                  <a:endParaRPr lang="en-US" sz="1707" dirty="0">
                    <a:latin typeface="微软雅黑" panose="020B0503020204020204" pitchFamily="34" charset="-122"/>
                    <a:ea typeface="微软雅黑" panose="020B0503020204020204" pitchFamily="34" charset="-122"/>
                    <a:cs typeface="+mn-ea"/>
                    <a:sym typeface="+mn-lt"/>
                  </a:endParaRPr>
                </a:p>
              </p:txBody>
            </p:sp>
            <p:sp>
              <p:nvSpPr>
                <p:cNvPr id="68" name="Freeform 17"/>
                <p:cNvSpPr/>
                <p:nvPr/>
              </p:nvSpPr>
              <p:spPr bwMode="auto">
                <a:xfrm>
                  <a:off x="951748" y="669436"/>
                  <a:ext cx="71438" cy="125413"/>
                </a:xfrm>
                <a:custGeom>
                  <a:avLst/>
                  <a:gdLst>
                    <a:gd name="T0" fmla="*/ 9 w 19"/>
                    <a:gd name="T1" fmla="*/ 0 h 33"/>
                    <a:gd name="T2" fmla="*/ 0 w 19"/>
                    <a:gd name="T3" fmla="*/ 33 h 33"/>
                    <a:gd name="T4" fmla="*/ 14 w 19"/>
                    <a:gd name="T5" fmla="*/ 33 h 33"/>
                    <a:gd name="T6" fmla="*/ 19 w 19"/>
                    <a:gd name="T7" fmla="*/ 0 h 33"/>
                    <a:gd name="T8" fmla="*/ 9 w 19"/>
                    <a:gd name="T9" fmla="*/ 0 h 33"/>
                  </a:gdLst>
                  <a:ahLst/>
                  <a:cxnLst>
                    <a:cxn ang="0">
                      <a:pos x="T0" y="T1"/>
                    </a:cxn>
                    <a:cxn ang="0">
                      <a:pos x="T2" y="T3"/>
                    </a:cxn>
                    <a:cxn ang="0">
                      <a:pos x="T4" y="T5"/>
                    </a:cxn>
                    <a:cxn ang="0">
                      <a:pos x="T6" y="T7"/>
                    </a:cxn>
                    <a:cxn ang="0">
                      <a:pos x="T8" y="T9"/>
                    </a:cxn>
                  </a:cxnLst>
                  <a:rect l="0" t="0" r="r" b="b"/>
                  <a:pathLst>
                    <a:path w="19" h="33">
                      <a:moveTo>
                        <a:pt x="9" y="0"/>
                      </a:moveTo>
                      <a:cubicBezTo>
                        <a:pt x="6" y="10"/>
                        <a:pt x="3" y="21"/>
                        <a:pt x="0" y="33"/>
                      </a:cubicBezTo>
                      <a:cubicBezTo>
                        <a:pt x="14" y="33"/>
                        <a:pt x="14" y="33"/>
                        <a:pt x="14" y="33"/>
                      </a:cubicBezTo>
                      <a:cubicBezTo>
                        <a:pt x="16" y="22"/>
                        <a:pt x="17" y="11"/>
                        <a:pt x="19" y="0"/>
                      </a:cubicBezTo>
                      <a:lnTo>
                        <a:pt x="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3" tIns="45716" rIns="91433" bIns="45716" numCol="1" anchor="t" anchorCtr="0" compatLnSpc="1"/>
                <a:lstStyle/>
                <a:p>
                  <a:endParaRPr lang="en-US" sz="1707" dirty="0">
                    <a:latin typeface="微软雅黑" panose="020B0503020204020204" pitchFamily="34" charset="-122"/>
                    <a:ea typeface="微软雅黑" panose="020B0503020204020204" pitchFamily="34" charset="-122"/>
                    <a:cs typeface="+mn-ea"/>
                    <a:sym typeface="+mn-lt"/>
                  </a:endParaRPr>
                </a:p>
              </p:txBody>
            </p:sp>
            <p:sp>
              <p:nvSpPr>
                <p:cNvPr id="69" name="Freeform 18"/>
                <p:cNvSpPr/>
                <p:nvPr/>
              </p:nvSpPr>
              <p:spPr bwMode="auto">
                <a:xfrm>
                  <a:off x="883485" y="1039324"/>
                  <a:ext cx="87313" cy="139700"/>
                </a:xfrm>
                <a:custGeom>
                  <a:avLst/>
                  <a:gdLst>
                    <a:gd name="T0" fmla="*/ 6 w 23"/>
                    <a:gd name="T1" fmla="*/ 0 h 37"/>
                    <a:gd name="T2" fmla="*/ 0 w 23"/>
                    <a:gd name="T3" fmla="*/ 37 h 37"/>
                    <a:gd name="T4" fmla="*/ 19 w 23"/>
                    <a:gd name="T5" fmla="*/ 37 h 37"/>
                    <a:gd name="T6" fmla="*/ 23 w 23"/>
                    <a:gd name="T7" fmla="*/ 0 h 37"/>
                    <a:gd name="T8" fmla="*/ 6 w 23"/>
                    <a:gd name="T9" fmla="*/ 0 h 37"/>
                  </a:gdLst>
                  <a:ahLst/>
                  <a:cxnLst>
                    <a:cxn ang="0">
                      <a:pos x="T0" y="T1"/>
                    </a:cxn>
                    <a:cxn ang="0">
                      <a:pos x="T2" y="T3"/>
                    </a:cxn>
                    <a:cxn ang="0">
                      <a:pos x="T4" y="T5"/>
                    </a:cxn>
                    <a:cxn ang="0">
                      <a:pos x="T6" y="T7"/>
                    </a:cxn>
                    <a:cxn ang="0">
                      <a:pos x="T8" y="T9"/>
                    </a:cxn>
                  </a:cxnLst>
                  <a:rect l="0" t="0" r="r" b="b"/>
                  <a:pathLst>
                    <a:path w="23" h="37">
                      <a:moveTo>
                        <a:pt x="6" y="0"/>
                      </a:moveTo>
                      <a:cubicBezTo>
                        <a:pt x="4" y="12"/>
                        <a:pt x="2" y="25"/>
                        <a:pt x="0" y="37"/>
                      </a:cubicBezTo>
                      <a:cubicBezTo>
                        <a:pt x="19" y="37"/>
                        <a:pt x="19" y="37"/>
                        <a:pt x="19" y="37"/>
                      </a:cubicBezTo>
                      <a:cubicBezTo>
                        <a:pt x="21" y="25"/>
                        <a:pt x="22" y="13"/>
                        <a:pt x="23"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3" tIns="45716" rIns="91433" bIns="45716" numCol="1" anchor="t" anchorCtr="0" compatLnSpc="1"/>
                <a:lstStyle/>
                <a:p>
                  <a:endParaRPr lang="en-US" sz="1707" dirty="0">
                    <a:latin typeface="微软雅黑" panose="020B0503020204020204" pitchFamily="34" charset="-122"/>
                    <a:ea typeface="微软雅黑" panose="020B0503020204020204" pitchFamily="34" charset="-122"/>
                    <a:cs typeface="+mn-ea"/>
                    <a:sym typeface="+mn-lt"/>
                  </a:endParaRPr>
                </a:p>
              </p:txBody>
            </p:sp>
            <p:sp>
              <p:nvSpPr>
                <p:cNvPr id="70" name="Freeform 19"/>
                <p:cNvSpPr/>
                <p:nvPr/>
              </p:nvSpPr>
              <p:spPr bwMode="auto">
                <a:xfrm>
                  <a:off x="1102561" y="304311"/>
                  <a:ext cx="82550" cy="147638"/>
                </a:xfrm>
                <a:custGeom>
                  <a:avLst/>
                  <a:gdLst>
                    <a:gd name="T0" fmla="*/ 22 w 22"/>
                    <a:gd name="T1" fmla="*/ 0 h 39"/>
                    <a:gd name="T2" fmla="*/ 0 w 22"/>
                    <a:gd name="T3" fmla="*/ 19 h 39"/>
                    <a:gd name="T4" fmla="*/ 5 w 22"/>
                    <a:gd name="T5" fmla="*/ 21 h 39"/>
                    <a:gd name="T6" fmla="*/ 1 w 22"/>
                    <a:gd name="T7" fmla="*/ 39 h 39"/>
                    <a:gd name="T8" fmla="*/ 22 w 22"/>
                    <a:gd name="T9" fmla="*/ 39 h 39"/>
                    <a:gd name="T10" fmla="*/ 22 w 22"/>
                    <a:gd name="T11" fmla="*/ 0 h 39"/>
                  </a:gdLst>
                  <a:ahLst/>
                  <a:cxnLst>
                    <a:cxn ang="0">
                      <a:pos x="T0" y="T1"/>
                    </a:cxn>
                    <a:cxn ang="0">
                      <a:pos x="T2" y="T3"/>
                    </a:cxn>
                    <a:cxn ang="0">
                      <a:pos x="T4" y="T5"/>
                    </a:cxn>
                    <a:cxn ang="0">
                      <a:pos x="T6" y="T7"/>
                    </a:cxn>
                    <a:cxn ang="0">
                      <a:pos x="T8" y="T9"/>
                    </a:cxn>
                    <a:cxn ang="0">
                      <a:pos x="T10" y="T11"/>
                    </a:cxn>
                  </a:cxnLst>
                  <a:rect l="0" t="0" r="r" b="b"/>
                  <a:pathLst>
                    <a:path w="22" h="39">
                      <a:moveTo>
                        <a:pt x="22" y="0"/>
                      </a:moveTo>
                      <a:cubicBezTo>
                        <a:pt x="14" y="2"/>
                        <a:pt x="7" y="9"/>
                        <a:pt x="0" y="19"/>
                      </a:cubicBezTo>
                      <a:cubicBezTo>
                        <a:pt x="5" y="21"/>
                        <a:pt x="5" y="21"/>
                        <a:pt x="5" y="21"/>
                      </a:cubicBezTo>
                      <a:cubicBezTo>
                        <a:pt x="3" y="27"/>
                        <a:pt x="2" y="33"/>
                        <a:pt x="1" y="39"/>
                      </a:cubicBezTo>
                      <a:cubicBezTo>
                        <a:pt x="22" y="39"/>
                        <a:pt x="22" y="39"/>
                        <a:pt x="22" y="39"/>
                      </a:cubicBez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3" tIns="45716" rIns="91433" bIns="45716" numCol="1" anchor="t" anchorCtr="0" compatLnSpc="1"/>
                <a:lstStyle/>
                <a:p>
                  <a:endParaRPr lang="en-US" sz="1707" dirty="0">
                    <a:latin typeface="微软雅黑" panose="020B0503020204020204" pitchFamily="34" charset="-122"/>
                    <a:ea typeface="微软雅黑" panose="020B0503020204020204" pitchFamily="34" charset="-122"/>
                    <a:cs typeface="+mn-ea"/>
                    <a:sym typeface="+mn-lt"/>
                  </a:endParaRPr>
                </a:p>
              </p:txBody>
            </p:sp>
            <p:sp>
              <p:nvSpPr>
                <p:cNvPr id="71" name="Freeform 20"/>
                <p:cNvSpPr/>
                <p:nvPr/>
              </p:nvSpPr>
              <p:spPr bwMode="auto">
                <a:xfrm>
                  <a:off x="1220036" y="304311"/>
                  <a:ext cx="90488" cy="147638"/>
                </a:xfrm>
                <a:custGeom>
                  <a:avLst/>
                  <a:gdLst>
                    <a:gd name="T0" fmla="*/ 20 w 24"/>
                    <a:gd name="T1" fmla="*/ 21 h 39"/>
                    <a:gd name="T2" fmla="*/ 22 w 24"/>
                    <a:gd name="T3" fmla="*/ 20 h 39"/>
                    <a:gd name="T4" fmla="*/ 0 w 24"/>
                    <a:gd name="T5" fmla="*/ 0 h 39"/>
                    <a:gd name="T6" fmla="*/ 0 w 24"/>
                    <a:gd name="T7" fmla="*/ 39 h 39"/>
                    <a:gd name="T8" fmla="*/ 24 w 24"/>
                    <a:gd name="T9" fmla="*/ 39 h 39"/>
                    <a:gd name="T10" fmla="*/ 20 w 24"/>
                    <a:gd name="T11" fmla="*/ 21 h 39"/>
                  </a:gdLst>
                  <a:ahLst/>
                  <a:cxnLst>
                    <a:cxn ang="0">
                      <a:pos x="T0" y="T1"/>
                    </a:cxn>
                    <a:cxn ang="0">
                      <a:pos x="T2" y="T3"/>
                    </a:cxn>
                    <a:cxn ang="0">
                      <a:pos x="T4" y="T5"/>
                    </a:cxn>
                    <a:cxn ang="0">
                      <a:pos x="T6" y="T7"/>
                    </a:cxn>
                    <a:cxn ang="0">
                      <a:pos x="T8" y="T9"/>
                    </a:cxn>
                    <a:cxn ang="0">
                      <a:pos x="T10" y="T11"/>
                    </a:cxn>
                  </a:cxnLst>
                  <a:rect l="0" t="0" r="r" b="b"/>
                  <a:pathLst>
                    <a:path w="24" h="39">
                      <a:moveTo>
                        <a:pt x="20" y="21"/>
                      </a:moveTo>
                      <a:cubicBezTo>
                        <a:pt x="22" y="20"/>
                        <a:pt x="22" y="20"/>
                        <a:pt x="22" y="20"/>
                      </a:cubicBezTo>
                      <a:cubicBezTo>
                        <a:pt x="15" y="9"/>
                        <a:pt x="8" y="2"/>
                        <a:pt x="0" y="0"/>
                      </a:cubicBezTo>
                      <a:cubicBezTo>
                        <a:pt x="0" y="39"/>
                        <a:pt x="0" y="39"/>
                        <a:pt x="0" y="39"/>
                      </a:cubicBezTo>
                      <a:cubicBezTo>
                        <a:pt x="24" y="39"/>
                        <a:pt x="24" y="39"/>
                        <a:pt x="24" y="39"/>
                      </a:cubicBezTo>
                      <a:cubicBezTo>
                        <a:pt x="22" y="33"/>
                        <a:pt x="21" y="27"/>
                        <a:pt x="20"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3" tIns="45716" rIns="91433" bIns="45716" numCol="1" anchor="t" anchorCtr="0" compatLnSpc="1"/>
                <a:lstStyle/>
                <a:p>
                  <a:endParaRPr lang="en-US" sz="1707" dirty="0">
                    <a:latin typeface="微软雅黑" panose="020B0503020204020204" pitchFamily="34" charset="-122"/>
                    <a:ea typeface="微软雅黑" panose="020B0503020204020204" pitchFamily="34" charset="-122"/>
                    <a:cs typeface="+mn-ea"/>
                    <a:sym typeface="+mn-lt"/>
                  </a:endParaRPr>
                </a:p>
              </p:txBody>
            </p:sp>
            <p:sp>
              <p:nvSpPr>
                <p:cNvPr id="72" name="Freeform 21"/>
                <p:cNvSpPr/>
                <p:nvPr/>
              </p:nvSpPr>
              <p:spPr bwMode="auto">
                <a:xfrm>
                  <a:off x="1061286" y="429724"/>
                  <a:ext cx="11113" cy="22225"/>
                </a:xfrm>
                <a:custGeom>
                  <a:avLst/>
                  <a:gdLst>
                    <a:gd name="T0" fmla="*/ 0 w 3"/>
                    <a:gd name="T1" fmla="*/ 6 h 6"/>
                    <a:gd name="T2" fmla="*/ 2 w 3"/>
                    <a:gd name="T3" fmla="*/ 6 h 6"/>
                    <a:gd name="T4" fmla="*/ 3 w 3"/>
                    <a:gd name="T5" fmla="*/ 0 h 6"/>
                    <a:gd name="T6" fmla="*/ 0 w 3"/>
                    <a:gd name="T7" fmla="*/ 6 h 6"/>
                  </a:gdLst>
                  <a:ahLst/>
                  <a:cxnLst>
                    <a:cxn ang="0">
                      <a:pos x="T0" y="T1"/>
                    </a:cxn>
                    <a:cxn ang="0">
                      <a:pos x="T2" y="T3"/>
                    </a:cxn>
                    <a:cxn ang="0">
                      <a:pos x="T4" y="T5"/>
                    </a:cxn>
                    <a:cxn ang="0">
                      <a:pos x="T6" y="T7"/>
                    </a:cxn>
                  </a:cxnLst>
                  <a:rect l="0" t="0" r="r" b="b"/>
                  <a:pathLst>
                    <a:path w="3" h="6">
                      <a:moveTo>
                        <a:pt x="0" y="6"/>
                      </a:moveTo>
                      <a:cubicBezTo>
                        <a:pt x="2" y="6"/>
                        <a:pt x="2" y="6"/>
                        <a:pt x="2" y="6"/>
                      </a:cubicBezTo>
                      <a:cubicBezTo>
                        <a:pt x="2" y="4"/>
                        <a:pt x="3" y="2"/>
                        <a:pt x="3" y="0"/>
                      </a:cubicBezTo>
                      <a:cubicBezTo>
                        <a:pt x="2" y="2"/>
                        <a:pt x="1" y="4"/>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3" tIns="45716" rIns="91433" bIns="45716" numCol="1" anchor="t" anchorCtr="0" compatLnSpc="1"/>
                <a:lstStyle/>
                <a:p>
                  <a:endParaRPr lang="en-US" sz="1707" dirty="0">
                    <a:latin typeface="微软雅黑" panose="020B0503020204020204" pitchFamily="34" charset="-122"/>
                    <a:ea typeface="微软雅黑" panose="020B0503020204020204" pitchFamily="34" charset="-122"/>
                    <a:cs typeface="+mn-ea"/>
                    <a:sym typeface="+mn-lt"/>
                  </a:endParaRPr>
                </a:p>
              </p:txBody>
            </p:sp>
            <p:sp>
              <p:nvSpPr>
                <p:cNvPr id="73" name="Freeform 22"/>
                <p:cNvSpPr/>
                <p:nvPr/>
              </p:nvSpPr>
              <p:spPr bwMode="auto">
                <a:xfrm>
                  <a:off x="996198" y="493224"/>
                  <a:ext cx="61913" cy="131763"/>
                </a:xfrm>
                <a:custGeom>
                  <a:avLst/>
                  <a:gdLst>
                    <a:gd name="T0" fmla="*/ 12 w 16"/>
                    <a:gd name="T1" fmla="*/ 0 h 35"/>
                    <a:gd name="T2" fmla="*/ 0 w 16"/>
                    <a:gd name="T3" fmla="*/ 35 h 35"/>
                    <a:gd name="T4" fmla="*/ 9 w 16"/>
                    <a:gd name="T5" fmla="*/ 35 h 35"/>
                    <a:gd name="T6" fmla="*/ 16 w 16"/>
                    <a:gd name="T7" fmla="*/ 0 h 35"/>
                    <a:gd name="T8" fmla="*/ 12 w 16"/>
                    <a:gd name="T9" fmla="*/ 0 h 35"/>
                  </a:gdLst>
                  <a:ahLst/>
                  <a:cxnLst>
                    <a:cxn ang="0">
                      <a:pos x="T0" y="T1"/>
                    </a:cxn>
                    <a:cxn ang="0">
                      <a:pos x="T2" y="T3"/>
                    </a:cxn>
                    <a:cxn ang="0">
                      <a:pos x="T4" y="T5"/>
                    </a:cxn>
                    <a:cxn ang="0">
                      <a:pos x="T6" y="T7"/>
                    </a:cxn>
                    <a:cxn ang="0">
                      <a:pos x="T8" y="T9"/>
                    </a:cxn>
                  </a:cxnLst>
                  <a:rect l="0" t="0" r="r" b="b"/>
                  <a:pathLst>
                    <a:path w="16" h="35">
                      <a:moveTo>
                        <a:pt x="12" y="0"/>
                      </a:moveTo>
                      <a:cubicBezTo>
                        <a:pt x="8" y="11"/>
                        <a:pt x="4" y="23"/>
                        <a:pt x="0" y="35"/>
                      </a:cubicBezTo>
                      <a:cubicBezTo>
                        <a:pt x="9" y="35"/>
                        <a:pt x="9" y="35"/>
                        <a:pt x="9" y="35"/>
                      </a:cubicBezTo>
                      <a:cubicBezTo>
                        <a:pt x="12" y="24"/>
                        <a:pt x="14" y="12"/>
                        <a:pt x="16" y="0"/>
                      </a:cubicBez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3" tIns="45716" rIns="91433" bIns="45716" numCol="1" anchor="t" anchorCtr="0" compatLnSpc="1"/>
                <a:lstStyle/>
                <a:p>
                  <a:endParaRPr lang="en-US" sz="1707" dirty="0">
                    <a:latin typeface="微软雅黑" panose="020B0503020204020204" pitchFamily="34" charset="-122"/>
                    <a:ea typeface="微软雅黑" panose="020B0503020204020204" pitchFamily="34" charset="-122"/>
                    <a:cs typeface="+mn-ea"/>
                    <a:sym typeface="+mn-lt"/>
                  </a:endParaRPr>
                </a:p>
              </p:txBody>
            </p:sp>
            <p:sp>
              <p:nvSpPr>
                <p:cNvPr id="74" name="Freeform 23"/>
                <p:cNvSpPr/>
                <p:nvPr/>
              </p:nvSpPr>
              <p:spPr bwMode="auto">
                <a:xfrm>
                  <a:off x="913648" y="836124"/>
                  <a:ext cx="82550" cy="161925"/>
                </a:xfrm>
                <a:custGeom>
                  <a:avLst/>
                  <a:gdLst>
                    <a:gd name="T0" fmla="*/ 8 w 22"/>
                    <a:gd name="T1" fmla="*/ 0 h 43"/>
                    <a:gd name="T2" fmla="*/ 0 w 22"/>
                    <a:gd name="T3" fmla="*/ 43 h 43"/>
                    <a:gd name="T4" fmla="*/ 16 w 22"/>
                    <a:gd name="T5" fmla="*/ 43 h 43"/>
                    <a:gd name="T6" fmla="*/ 22 w 22"/>
                    <a:gd name="T7" fmla="*/ 0 h 43"/>
                    <a:gd name="T8" fmla="*/ 8 w 22"/>
                    <a:gd name="T9" fmla="*/ 0 h 43"/>
                  </a:gdLst>
                  <a:ahLst/>
                  <a:cxnLst>
                    <a:cxn ang="0">
                      <a:pos x="T0" y="T1"/>
                    </a:cxn>
                    <a:cxn ang="0">
                      <a:pos x="T2" y="T3"/>
                    </a:cxn>
                    <a:cxn ang="0">
                      <a:pos x="T4" y="T5"/>
                    </a:cxn>
                    <a:cxn ang="0">
                      <a:pos x="T6" y="T7"/>
                    </a:cxn>
                    <a:cxn ang="0">
                      <a:pos x="T8" y="T9"/>
                    </a:cxn>
                  </a:cxnLst>
                  <a:rect l="0" t="0" r="r" b="b"/>
                  <a:pathLst>
                    <a:path w="22" h="43">
                      <a:moveTo>
                        <a:pt x="8" y="0"/>
                      </a:moveTo>
                      <a:cubicBezTo>
                        <a:pt x="5" y="14"/>
                        <a:pt x="2" y="28"/>
                        <a:pt x="0" y="43"/>
                      </a:cubicBezTo>
                      <a:cubicBezTo>
                        <a:pt x="16" y="43"/>
                        <a:pt x="16" y="43"/>
                        <a:pt x="16" y="43"/>
                      </a:cubicBezTo>
                      <a:cubicBezTo>
                        <a:pt x="18" y="29"/>
                        <a:pt x="20" y="15"/>
                        <a:pt x="22" y="0"/>
                      </a:cubicBez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3" tIns="45716" rIns="91433" bIns="45716" numCol="1" anchor="t" anchorCtr="0" compatLnSpc="1"/>
                <a:lstStyle/>
                <a:p>
                  <a:endParaRPr lang="en-US" sz="1707" dirty="0">
                    <a:latin typeface="微软雅黑" panose="020B0503020204020204" pitchFamily="34" charset="-122"/>
                    <a:ea typeface="微软雅黑" panose="020B0503020204020204" pitchFamily="34" charset="-122"/>
                    <a:cs typeface="+mn-ea"/>
                    <a:sym typeface="+mn-lt"/>
                  </a:endParaRPr>
                </a:p>
              </p:txBody>
            </p:sp>
            <p:sp>
              <p:nvSpPr>
                <p:cNvPr id="75" name="Freeform 24"/>
                <p:cNvSpPr/>
                <p:nvPr/>
              </p:nvSpPr>
              <p:spPr bwMode="auto">
                <a:xfrm>
                  <a:off x="1220036" y="1382225"/>
                  <a:ext cx="222250" cy="139700"/>
                </a:xfrm>
                <a:custGeom>
                  <a:avLst/>
                  <a:gdLst>
                    <a:gd name="T0" fmla="*/ 0 w 59"/>
                    <a:gd name="T1" fmla="*/ 37 h 37"/>
                    <a:gd name="T2" fmla="*/ 59 w 59"/>
                    <a:gd name="T3" fmla="*/ 37 h 37"/>
                    <a:gd name="T4" fmla="*/ 57 w 59"/>
                    <a:gd name="T5" fmla="*/ 0 h 37"/>
                    <a:gd name="T6" fmla="*/ 0 w 59"/>
                    <a:gd name="T7" fmla="*/ 0 h 37"/>
                    <a:gd name="T8" fmla="*/ 0 w 59"/>
                    <a:gd name="T9" fmla="*/ 37 h 37"/>
                  </a:gdLst>
                  <a:ahLst/>
                  <a:cxnLst>
                    <a:cxn ang="0">
                      <a:pos x="T0" y="T1"/>
                    </a:cxn>
                    <a:cxn ang="0">
                      <a:pos x="T2" y="T3"/>
                    </a:cxn>
                    <a:cxn ang="0">
                      <a:pos x="T4" y="T5"/>
                    </a:cxn>
                    <a:cxn ang="0">
                      <a:pos x="T6" y="T7"/>
                    </a:cxn>
                    <a:cxn ang="0">
                      <a:pos x="T8" y="T9"/>
                    </a:cxn>
                  </a:cxnLst>
                  <a:rect l="0" t="0" r="r" b="b"/>
                  <a:pathLst>
                    <a:path w="59" h="37">
                      <a:moveTo>
                        <a:pt x="0" y="37"/>
                      </a:moveTo>
                      <a:cubicBezTo>
                        <a:pt x="59" y="37"/>
                        <a:pt x="59" y="37"/>
                        <a:pt x="59" y="37"/>
                      </a:cubicBezTo>
                      <a:cubicBezTo>
                        <a:pt x="58" y="25"/>
                        <a:pt x="58" y="13"/>
                        <a:pt x="57" y="0"/>
                      </a:cubicBezTo>
                      <a:cubicBezTo>
                        <a:pt x="0" y="0"/>
                        <a:pt x="0" y="0"/>
                        <a:pt x="0" y="0"/>
                      </a:cubicBezTo>
                      <a:lnTo>
                        <a:pt x="0"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3" tIns="45716" rIns="91433" bIns="45716" numCol="1" anchor="t" anchorCtr="0" compatLnSpc="1"/>
                <a:lstStyle/>
                <a:p>
                  <a:endParaRPr lang="en-US" sz="1707" dirty="0">
                    <a:latin typeface="微软雅黑" panose="020B0503020204020204" pitchFamily="34" charset="-122"/>
                    <a:ea typeface="微软雅黑" panose="020B0503020204020204" pitchFamily="34" charset="-122"/>
                    <a:cs typeface="+mn-ea"/>
                    <a:sym typeface="+mn-lt"/>
                  </a:endParaRPr>
                </a:p>
              </p:txBody>
            </p:sp>
            <p:sp>
              <p:nvSpPr>
                <p:cNvPr id="76" name="Freeform 25"/>
                <p:cNvSpPr/>
                <p:nvPr/>
              </p:nvSpPr>
              <p:spPr bwMode="auto">
                <a:xfrm>
                  <a:off x="1012073" y="836124"/>
                  <a:ext cx="173038" cy="161925"/>
                </a:xfrm>
                <a:custGeom>
                  <a:avLst/>
                  <a:gdLst>
                    <a:gd name="T0" fmla="*/ 46 w 46"/>
                    <a:gd name="T1" fmla="*/ 0 h 43"/>
                    <a:gd name="T2" fmla="*/ 6 w 46"/>
                    <a:gd name="T3" fmla="*/ 0 h 43"/>
                    <a:gd name="T4" fmla="*/ 0 w 46"/>
                    <a:gd name="T5" fmla="*/ 43 h 43"/>
                    <a:gd name="T6" fmla="*/ 46 w 46"/>
                    <a:gd name="T7" fmla="*/ 43 h 43"/>
                    <a:gd name="T8" fmla="*/ 46 w 46"/>
                    <a:gd name="T9" fmla="*/ 0 h 43"/>
                  </a:gdLst>
                  <a:ahLst/>
                  <a:cxnLst>
                    <a:cxn ang="0">
                      <a:pos x="T0" y="T1"/>
                    </a:cxn>
                    <a:cxn ang="0">
                      <a:pos x="T2" y="T3"/>
                    </a:cxn>
                    <a:cxn ang="0">
                      <a:pos x="T4" y="T5"/>
                    </a:cxn>
                    <a:cxn ang="0">
                      <a:pos x="T6" y="T7"/>
                    </a:cxn>
                    <a:cxn ang="0">
                      <a:pos x="T8" y="T9"/>
                    </a:cxn>
                  </a:cxnLst>
                  <a:rect l="0" t="0" r="r" b="b"/>
                  <a:pathLst>
                    <a:path w="46" h="43">
                      <a:moveTo>
                        <a:pt x="46" y="0"/>
                      </a:moveTo>
                      <a:cubicBezTo>
                        <a:pt x="6" y="0"/>
                        <a:pt x="6" y="0"/>
                        <a:pt x="6" y="0"/>
                      </a:cubicBezTo>
                      <a:cubicBezTo>
                        <a:pt x="4" y="15"/>
                        <a:pt x="2" y="29"/>
                        <a:pt x="0" y="43"/>
                      </a:cubicBezTo>
                      <a:cubicBezTo>
                        <a:pt x="46" y="43"/>
                        <a:pt x="46" y="43"/>
                        <a:pt x="46" y="43"/>
                      </a:cubicBezTo>
                      <a:lnTo>
                        <a:pt x="4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3" tIns="45716" rIns="91433" bIns="45716" numCol="1" anchor="t" anchorCtr="0" compatLnSpc="1"/>
                <a:lstStyle/>
                <a:p>
                  <a:endParaRPr lang="en-US" sz="1707" dirty="0">
                    <a:latin typeface="微软雅黑" panose="020B0503020204020204" pitchFamily="34" charset="-122"/>
                    <a:ea typeface="微软雅黑" panose="020B0503020204020204" pitchFamily="34" charset="-122"/>
                    <a:cs typeface="+mn-ea"/>
                    <a:sym typeface="+mn-lt"/>
                  </a:endParaRPr>
                </a:p>
              </p:txBody>
            </p:sp>
            <p:sp>
              <p:nvSpPr>
                <p:cNvPr id="77" name="Freeform 26"/>
                <p:cNvSpPr/>
                <p:nvPr/>
              </p:nvSpPr>
              <p:spPr bwMode="auto">
                <a:xfrm>
                  <a:off x="1069223" y="493224"/>
                  <a:ext cx="115888" cy="131763"/>
                </a:xfrm>
                <a:custGeom>
                  <a:avLst/>
                  <a:gdLst>
                    <a:gd name="T0" fmla="*/ 31 w 31"/>
                    <a:gd name="T1" fmla="*/ 0 h 35"/>
                    <a:gd name="T2" fmla="*/ 7 w 31"/>
                    <a:gd name="T3" fmla="*/ 0 h 35"/>
                    <a:gd name="T4" fmla="*/ 0 w 31"/>
                    <a:gd name="T5" fmla="*/ 35 h 35"/>
                    <a:gd name="T6" fmla="*/ 31 w 31"/>
                    <a:gd name="T7" fmla="*/ 35 h 35"/>
                    <a:gd name="T8" fmla="*/ 31 w 31"/>
                    <a:gd name="T9" fmla="*/ 0 h 35"/>
                  </a:gdLst>
                  <a:ahLst/>
                  <a:cxnLst>
                    <a:cxn ang="0">
                      <a:pos x="T0" y="T1"/>
                    </a:cxn>
                    <a:cxn ang="0">
                      <a:pos x="T2" y="T3"/>
                    </a:cxn>
                    <a:cxn ang="0">
                      <a:pos x="T4" y="T5"/>
                    </a:cxn>
                    <a:cxn ang="0">
                      <a:pos x="T6" y="T7"/>
                    </a:cxn>
                    <a:cxn ang="0">
                      <a:pos x="T8" y="T9"/>
                    </a:cxn>
                  </a:cxnLst>
                  <a:rect l="0" t="0" r="r" b="b"/>
                  <a:pathLst>
                    <a:path w="31" h="35">
                      <a:moveTo>
                        <a:pt x="31" y="0"/>
                      </a:moveTo>
                      <a:cubicBezTo>
                        <a:pt x="7" y="0"/>
                        <a:pt x="7" y="0"/>
                        <a:pt x="7" y="0"/>
                      </a:cubicBezTo>
                      <a:cubicBezTo>
                        <a:pt x="5" y="12"/>
                        <a:pt x="2" y="24"/>
                        <a:pt x="0" y="35"/>
                      </a:cubicBezTo>
                      <a:cubicBezTo>
                        <a:pt x="31" y="35"/>
                        <a:pt x="31" y="35"/>
                        <a:pt x="31" y="35"/>
                      </a:cubicBezTo>
                      <a:cubicBezTo>
                        <a:pt x="31" y="0"/>
                        <a:pt x="31" y="0"/>
                        <a:pt x="3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3" tIns="45716" rIns="91433" bIns="45716" numCol="1" anchor="t" anchorCtr="0" compatLnSpc="1"/>
                <a:lstStyle/>
                <a:p>
                  <a:endParaRPr lang="en-US" sz="1707" dirty="0">
                    <a:latin typeface="微软雅黑" panose="020B0503020204020204" pitchFamily="34" charset="-122"/>
                    <a:ea typeface="微软雅黑" panose="020B0503020204020204" pitchFamily="34" charset="-122"/>
                    <a:cs typeface="+mn-ea"/>
                    <a:sym typeface="+mn-lt"/>
                  </a:endParaRPr>
                </a:p>
              </p:txBody>
            </p:sp>
            <p:sp>
              <p:nvSpPr>
                <p:cNvPr id="78" name="Freeform 27"/>
                <p:cNvSpPr/>
                <p:nvPr/>
              </p:nvSpPr>
              <p:spPr bwMode="auto">
                <a:xfrm>
                  <a:off x="993023" y="1039324"/>
                  <a:ext cx="192088" cy="139700"/>
                </a:xfrm>
                <a:custGeom>
                  <a:avLst/>
                  <a:gdLst>
                    <a:gd name="T0" fmla="*/ 51 w 51"/>
                    <a:gd name="T1" fmla="*/ 0 h 37"/>
                    <a:gd name="T2" fmla="*/ 4 w 51"/>
                    <a:gd name="T3" fmla="*/ 0 h 37"/>
                    <a:gd name="T4" fmla="*/ 0 w 51"/>
                    <a:gd name="T5" fmla="*/ 37 h 37"/>
                    <a:gd name="T6" fmla="*/ 51 w 51"/>
                    <a:gd name="T7" fmla="*/ 37 h 37"/>
                    <a:gd name="T8" fmla="*/ 51 w 51"/>
                    <a:gd name="T9" fmla="*/ 0 h 37"/>
                  </a:gdLst>
                  <a:ahLst/>
                  <a:cxnLst>
                    <a:cxn ang="0">
                      <a:pos x="T0" y="T1"/>
                    </a:cxn>
                    <a:cxn ang="0">
                      <a:pos x="T2" y="T3"/>
                    </a:cxn>
                    <a:cxn ang="0">
                      <a:pos x="T4" y="T5"/>
                    </a:cxn>
                    <a:cxn ang="0">
                      <a:pos x="T6" y="T7"/>
                    </a:cxn>
                    <a:cxn ang="0">
                      <a:pos x="T8" y="T9"/>
                    </a:cxn>
                  </a:cxnLst>
                  <a:rect l="0" t="0" r="r" b="b"/>
                  <a:pathLst>
                    <a:path w="51" h="37">
                      <a:moveTo>
                        <a:pt x="51" y="0"/>
                      </a:moveTo>
                      <a:cubicBezTo>
                        <a:pt x="4" y="0"/>
                        <a:pt x="4" y="0"/>
                        <a:pt x="4" y="0"/>
                      </a:cubicBezTo>
                      <a:cubicBezTo>
                        <a:pt x="2" y="13"/>
                        <a:pt x="1" y="25"/>
                        <a:pt x="0" y="37"/>
                      </a:cubicBezTo>
                      <a:cubicBezTo>
                        <a:pt x="51" y="37"/>
                        <a:pt x="51" y="37"/>
                        <a:pt x="51" y="37"/>
                      </a:cubicBezTo>
                      <a:lnTo>
                        <a:pt x="5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3" tIns="45716" rIns="91433" bIns="45716" numCol="1" anchor="t" anchorCtr="0" compatLnSpc="1"/>
                <a:lstStyle/>
                <a:p>
                  <a:endParaRPr lang="en-US" sz="1707" dirty="0">
                    <a:latin typeface="微软雅黑" panose="020B0503020204020204" pitchFamily="34" charset="-122"/>
                    <a:ea typeface="微软雅黑" panose="020B0503020204020204" pitchFamily="34" charset="-122"/>
                    <a:cs typeface="+mn-ea"/>
                    <a:sym typeface="+mn-lt"/>
                  </a:endParaRPr>
                </a:p>
              </p:txBody>
            </p:sp>
            <p:sp>
              <p:nvSpPr>
                <p:cNvPr id="79" name="Freeform 28"/>
                <p:cNvSpPr/>
                <p:nvPr/>
              </p:nvSpPr>
              <p:spPr bwMode="auto">
                <a:xfrm>
                  <a:off x="1220036" y="836124"/>
                  <a:ext cx="180975" cy="161925"/>
                </a:xfrm>
                <a:custGeom>
                  <a:avLst/>
                  <a:gdLst>
                    <a:gd name="T0" fmla="*/ 0 w 48"/>
                    <a:gd name="T1" fmla="*/ 43 h 43"/>
                    <a:gd name="T2" fmla="*/ 48 w 48"/>
                    <a:gd name="T3" fmla="*/ 43 h 43"/>
                    <a:gd name="T4" fmla="*/ 43 w 48"/>
                    <a:gd name="T5" fmla="*/ 0 h 43"/>
                    <a:gd name="T6" fmla="*/ 0 w 48"/>
                    <a:gd name="T7" fmla="*/ 0 h 43"/>
                    <a:gd name="T8" fmla="*/ 0 w 48"/>
                    <a:gd name="T9" fmla="*/ 43 h 43"/>
                  </a:gdLst>
                  <a:ahLst/>
                  <a:cxnLst>
                    <a:cxn ang="0">
                      <a:pos x="T0" y="T1"/>
                    </a:cxn>
                    <a:cxn ang="0">
                      <a:pos x="T2" y="T3"/>
                    </a:cxn>
                    <a:cxn ang="0">
                      <a:pos x="T4" y="T5"/>
                    </a:cxn>
                    <a:cxn ang="0">
                      <a:pos x="T6" y="T7"/>
                    </a:cxn>
                    <a:cxn ang="0">
                      <a:pos x="T8" y="T9"/>
                    </a:cxn>
                  </a:cxnLst>
                  <a:rect l="0" t="0" r="r" b="b"/>
                  <a:pathLst>
                    <a:path w="48" h="43">
                      <a:moveTo>
                        <a:pt x="0" y="43"/>
                      </a:moveTo>
                      <a:cubicBezTo>
                        <a:pt x="48" y="43"/>
                        <a:pt x="48" y="43"/>
                        <a:pt x="48" y="43"/>
                      </a:cubicBezTo>
                      <a:cubicBezTo>
                        <a:pt x="47" y="29"/>
                        <a:pt x="45" y="15"/>
                        <a:pt x="43" y="0"/>
                      </a:cubicBezTo>
                      <a:cubicBezTo>
                        <a:pt x="0" y="0"/>
                        <a:pt x="0" y="0"/>
                        <a:pt x="0" y="0"/>
                      </a:cubicBezTo>
                      <a:lnTo>
                        <a:pt x="0"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3" tIns="45716" rIns="91433" bIns="45716" numCol="1" anchor="t" anchorCtr="0" compatLnSpc="1"/>
                <a:lstStyle/>
                <a:p>
                  <a:endParaRPr lang="en-US" sz="1707" dirty="0">
                    <a:latin typeface="微软雅黑" panose="020B0503020204020204" pitchFamily="34" charset="-122"/>
                    <a:ea typeface="微软雅黑" panose="020B0503020204020204" pitchFamily="34" charset="-122"/>
                    <a:cs typeface="+mn-ea"/>
                    <a:sym typeface="+mn-lt"/>
                  </a:endParaRPr>
                </a:p>
              </p:txBody>
            </p:sp>
            <p:sp>
              <p:nvSpPr>
                <p:cNvPr id="80" name="Freeform 29"/>
                <p:cNvSpPr/>
                <p:nvPr/>
              </p:nvSpPr>
              <p:spPr bwMode="auto">
                <a:xfrm>
                  <a:off x="1220036" y="493224"/>
                  <a:ext cx="123825" cy="131763"/>
                </a:xfrm>
                <a:custGeom>
                  <a:avLst/>
                  <a:gdLst>
                    <a:gd name="T0" fmla="*/ 33 w 33"/>
                    <a:gd name="T1" fmla="*/ 35 h 35"/>
                    <a:gd name="T2" fmla="*/ 26 w 33"/>
                    <a:gd name="T3" fmla="*/ 0 h 35"/>
                    <a:gd name="T4" fmla="*/ 0 w 33"/>
                    <a:gd name="T5" fmla="*/ 0 h 35"/>
                    <a:gd name="T6" fmla="*/ 0 w 33"/>
                    <a:gd name="T7" fmla="*/ 35 h 35"/>
                    <a:gd name="T8" fmla="*/ 33 w 33"/>
                    <a:gd name="T9" fmla="*/ 35 h 35"/>
                  </a:gdLst>
                  <a:ahLst/>
                  <a:cxnLst>
                    <a:cxn ang="0">
                      <a:pos x="T0" y="T1"/>
                    </a:cxn>
                    <a:cxn ang="0">
                      <a:pos x="T2" y="T3"/>
                    </a:cxn>
                    <a:cxn ang="0">
                      <a:pos x="T4" y="T5"/>
                    </a:cxn>
                    <a:cxn ang="0">
                      <a:pos x="T6" y="T7"/>
                    </a:cxn>
                    <a:cxn ang="0">
                      <a:pos x="T8" y="T9"/>
                    </a:cxn>
                  </a:cxnLst>
                  <a:rect l="0" t="0" r="r" b="b"/>
                  <a:pathLst>
                    <a:path w="33" h="35">
                      <a:moveTo>
                        <a:pt x="33" y="35"/>
                      </a:moveTo>
                      <a:cubicBezTo>
                        <a:pt x="31" y="24"/>
                        <a:pt x="29" y="12"/>
                        <a:pt x="26" y="0"/>
                      </a:cubicBezTo>
                      <a:cubicBezTo>
                        <a:pt x="0" y="0"/>
                        <a:pt x="0" y="0"/>
                        <a:pt x="0" y="0"/>
                      </a:cubicBezTo>
                      <a:cubicBezTo>
                        <a:pt x="0" y="35"/>
                        <a:pt x="0" y="35"/>
                        <a:pt x="0" y="35"/>
                      </a:cubicBezTo>
                      <a:lnTo>
                        <a:pt x="33"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3" tIns="45716" rIns="91433" bIns="45716" numCol="1" anchor="t" anchorCtr="0" compatLnSpc="1"/>
                <a:lstStyle/>
                <a:p>
                  <a:endParaRPr lang="en-US" sz="1707" dirty="0">
                    <a:latin typeface="微软雅黑" panose="020B0503020204020204" pitchFamily="34" charset="-122"/>
                    <a:ea typeface="微软雅黑" panose="020B0503020204020204" pitchFamily="34" charset="-122"/>
                    <a:cs typeface="+mn-ea"/>
                    <a:sym typeface="+mn-lt"/>
                  </a:endParaRPr>
                </a:p>
              </p:txBody>
            </p:sp>
            <p:sp>
              <p:nvSpPr>
                <p:cNvPr id="81" name="Freeform 30"/>
                <p:cNvSpPr/>
                <p:nvPr/>
              </p:nvSpPr>
              <p:spPr bwMode="auto">
                <a:xfrm>
                  <a:off x="1220036" y="669436"/>
                  <a:ext cx="153988" cy="125413"/>
                </a:xfrm>
                <a:custGeom>
                  <a:avLst/>
                  <a:gdLst>
                    <a:gd name="T0" fmla="*/ 0 w 41"/>
                    <a:gd name="T1" fmla="*/ 33 h 33"/>
                    <a:gd name="T2" fmla="*/ 41 w 41"/>
                    <a:gd name="T3" fmla="*/ 33 h 33"/>
                    <a:gd name="T4" fmla="*/ 35 w 41"/>
                    <a:gd name="T5" fmla="*/ 0 h 33"/>
                    <a:gd name="T6" fmla="*/ 0 w 41"/>
                    <a:gd name="T7" fmla="*/ 0 h 33"/>
                    <a:gd name="T8" fmla="*/ 0 w 41"/>
                    <a:gd name="T9" fmla="*/ 33 h 33"/>
                  </a:gdLst>
                  <a:ahLst/>
                  <a:cxnLst>
                    <a:cxn ang="0">
                      <a:pos x="T0" y="T1"/>
                    </a:cxn>
                    <a:cxn ang="0">
                      <a:pos x="T2" y="T3"/>
                    </a:cxn>
                    <a:cxn ang="0">
                      <a:pos x="T4" y="T5"/>
                    </a:cxn>
                    <a:cxn ang="0">
                      <a:pos x="T6" y="T7"/>
                    </a:cxn>
                    <a:cxn ang="0">
                      <a:pos x="T8" y="T9"/>
                    </a:cxn>
                  </a:cxnLst>
                  <a:rect l="0" t="0" r="r" b="b"/>
                  <a:pathLst>
                    <a:path w="41" h="33">
                      <a:moveTo>
                        <a:pt x="0" y="33"/>
                      </a:moveTo>
                      <a:cubicBezTo>
                        <a:pt x="41" y="33"/>
                        <a:pt x="41" y="33"/>
                        <a:pt x="41" y="33"/>
                      </a:cubicBezTo>
                      <a:cubicBezTo>
                        <a:pt x="39" y="22"/>
                        <a:pt x="37" y="11"/>
                        <a:pt x="35" y="0"/>
                      </a:cubicBezTo>
                      <a:cubicBezTo>
                        <a:pt x="0" y="0"/>
                        <a:pt x="0" y="0"/>
                        <a:pt x="0" y="0"/>
                      </a:cubicBezTo>
                      <a:lnTo>
                        <a:pt x="0"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3" tIns="45716" rIns="91433" bIns="45716" numCol="1" anchor="t" anchorCtr="0" compatLnSpc="1"/>
                <a:lstStyle/>
                <a:p>
                  <a:endParaRPr lang="en-US" sz="1707" dirty="0">
                    <a:latin typeface="微软雅黑" panose="020B0503020204020204" pitchFamily="34" charset="-122"/>
                    <a:ea typeface="微软雅黑" panose="020B0503020204020204" pitchFamily="34" charset="-122"/>
                    <a:cs typeface="+mn-ea"/>
                    <a:sym typeface="+mn-lt"/>
                  </a:endParaRPr>
                </a:p>
              </p:txBody>
            </p:sp>
            <p:sp>
              <p:nvSpPr>
                <p:cNvPr id="82" name="Freeform 31"/>
                <p:cNvSpPr/>
                <p:nvPr/>
              </p:nvSpPr>
              <p:spPr bwMode="auto">
                <a:xfrm>
                  <a:off x="1042236" y="669436"/>
                  <a:ext cx="142875" cy="125413"/>
                </a:xfrm>
                <a:custGeom>
                  <a:avLst/>
                  <a:gdLst>
                    <a:gd name="T0" fmla="*/ 38 w 38"/>
                    <a:gd name="T1" fmla="*/ 0 h 33"/>
                    <a:gd name="T2" fmla="*/ 5 w 38"/>
                    <a:gd name="T3" fmla="*/ 0 h 33"/>
                    <a:gd name="T4" fmla="*/ 0 w 38"/>
                    <a:gd name="T5" fmla="*/ 33 h 33"/>
                    <a:gd name="T6" fmla="*/ 38 w 38"/>
                    <a:gd name="T7" fmla="*/ 33 h 33"/>
                    <a:gd name="T8" fmla="*/ 38 w 38"/>
                    <a:gd name="T9" fmla="*/ 0 h 33"/>
                  </a:gdLst>
                  <a:ahLst/>
                  <a:cxnLst>
                    <a:cxn ang="0">
                      <a:pos x="T0" y="T1"/>
                    </a:cxn>
                    <a:cxn ang="0">
                      <a:pos x="T2" y="T3"/>
                    </a:cxn>
                    <a:cxn ang="0">
                      <a:pos x="T4" y="T5"/>
                    </a:cxn>
                    <a:cxn ang="0">
                      <a:pos x="T6" y="T7"/>
                    </a:cxn>
                    <a:cxn ang="0">
                      <a:pos x="T8" y="T9"/>
                    </a:cxn>
                  </a:cxnLst>
                  <a:rect l="0" t="0" r="r" b="b"/>
                  <a:pathLst>
                    <a:path w="38" h="33">
                      <a:moveTo>
                        <a:pt x="38" y="0"/>
                      </a:moveTo>
                      <a:cubicBezTo>
                        <a:pt x="5" y="0"/>
                        <a:pt x="5" y="0"/>
                        <a:pt x="5" y="0"/>
                      </a:cubicBezTo>
                      <a:cubicBezTo>
                        <a:pt x="3" y="11"/>
                        <a:pt x="1" y="22"/>
                        <a:pt x="0" y="33"/>
                      </a:cubicBezTo>
                      <a:cubicBezTo>
                        <a:pt x="38" y="33"/>
                        <a:pt x="38" y="33"/>
                        <a:pt x="38" y="33"/>
                      </a:cubicBezTo>
                      <a:lnTo>
                        <a:pt x="3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3" tIns="45716" rIns="91433" bIns="45716" numCol="1" anchor="t" anchorCtr="0" compatLnSpc="1"/>
                <a:lstStyle/>
                <a:p>
                  <a:endParaRPr lang="en-US" sz="1707" dirty="0">
                    <a:latin typeface="微软雅黑" panose="020B0503020204020204" pitchFamily="34" charset="-122"/>
                    <a:ea typeface="微软雅黑" panose="020B0503020204020204" pitchFamily="34" charset="-122"/>
                    <a:cs typeface="+mn-ea"/>
                    <a:sym typeface="+mn-lt"/>
                  </a:endParaRPr>
                </a:p>
              </p:txBody>
            </p:sp>
            <p:sp>
              <p:nvSpPr>
                <p:cNvPr id="83" name="Freeform 32"/>
                <p:cNvSpPr/>
                <p:nvPr/>
              </p:nvSpPr>
              <p:spPr bwMode="auto">
                <a:xfrm>
                  <a:off x="970798" y="1563200"/>
                  <a:ext cx="214313" cy="146050"/>
                </a:xfrm>
                <a:custGeom>
                  <a:avLst/>
                  <a:gdLst>
                    <a:gd name="T0" fmla="*/ 57 w 57"/>
                    <a:gd name="T1" fmla="*/ 0 h 39"/>
                    <a:gd name="T2" fmla="*/ 0 w 57"/>
                    <a:gd name="T3" fmla="*/ 0 h 39"/>
                    <a:gd name="T4" fmla="*/ 0 w 57"/>
                    <a:gd name="T5" fmla="*/ 39 h 39"/>
                    <a:gd name="T6" fmla="*/ 57 w 57"/>
                    <a:gd name="T7" fmla="*/ 39 h 39"/>
                    <a:gd name="T8" fmla="*/ 57 w 57"/>
                    <a:gd name="T9" fmla="*/ 0 h 39"/>
                  </a:gdLst>
                  <a:ahLst/>
                  <a:cxnLst>
                    <a:cxn ang="0">
                      <a:pos x="T0" y="T1"/>
                    </a:cxn>
                    <a:cxn ang="0">
                      <a:pos x="T2" y="T3"/>
                    </a:cxn>
                    <a:cxn ang="0">
                      <a:pos x="T4" y="T5"/>
                    </a:cxn>
                    <a:cxn ang="0">
                      <a:pos x="T6" y="T7"/>
                    </a:cxn>
                    <a:cxn ang="0">
                      <a:pos x="T8" y="T9"/>
                    </a:cxn>
                  </a:cxnLst>
                  <a:rect l="0" t="0" r="r" b="b"/>
                  <a:pathLst>
                    <a:path w="57" h="39">
                      <a:moveTo>
                        <a:pt x="57" y="0"/>
                      </a:moveTo>
                      <a:cubicBezTo>
                        <a:pt x="0" y="0"/>
                        <a:pt x="0" y="0"/>
                        <a:pt x="0" y="0"/>
                      </a:cubicBezTo>
                      <a:cubicBezTo>
                        <a:pt x="0" y="14"/>
                        <a:pt x="0" y="27"/>
                        <a:pt x="0" y="39"/>
                      </a:cubicBezTo>
                      <a:cubicBezTo>
                        <a:pt x="57" y="39"/>
                        <a:pt x="57" y="39"/>
                        <a:pt x="57" y="39"/>
                      </a:cubicBezTo>
                      <a:lnTo>
                        <a:pt x="5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3" tIns="45716" rIns="91433" bIns="45716" numCol="1" anchor="t" anchorCtr="0" compatLnSpc="1"/>
                <a:lstStyle/>
                <a:p>
                  <a:endParaRPr lang="en-US" sz="1707" dirty="0">
                    <a:latin typeface="微软雅黑" panose="020B0503020204020204" pitchFamily="34" charset="-122"/>
                    <a:ea typeface="微软雅黑" panose="020B0503020204020204" pitchFamily="34" charset="-122"/>
                    <a:cs typeface="+mn-ea"/>
                    <a:sym typeface="+mn-lt"/>
                  </a:endParaRPr>
                </a:p>
              </p:txBody>
            </p:sp>
            <p:sp>
              <p:nvSpPr>
                <p:cNvPr id="84" name="Freeform 33"/>
                <p:cNvSpPr/>
                <p:nvPr/>
              </p:nvSpPr>
              <p:spPr bwMode="auto">
                <a:xfrm>
                  <a:off x="981910" y="1220299"/>
                  <a:ext cx="203200" cy="120650"/>
                </a:xfrm>
                <a:custGeom>
                  <a:avLst/>
                  <a:gdLst>
                    <a:gd name="T0" fmla="*/ 54 w 54"/>
                    <a:gd name="T1" fmla="*/ 0 h 32"/>
                    <a:gd name="T2" fmla="*/ 2 w 54"/>
                    <a:gd name="T3" fmla="*/ 0 h 32"/>
                    <a:gd name="T4" fmla="*/ 0 w 54"/>
                    <a:gd name="T5" fmla="*/ 32 h 32"/>
                    <a:gd name="T6" fmla="*/ 54 w 54"/>
                    <a:gd name="T7" fmla="*/ 32 h 32"/>
                    <a:gd name="T8" fmla="*/ 54 w 54"/>
                    <a:gd name="T9" fmla="*/ 0 h 32"/>
                  </a:gdLst>
                  <a:ahLst/>
                  <a:cxnLst>
                    <a:cxn ang="0">
                      <a:pos x="T0" y="T1"/>
                    </a:cxn>
                    <a:cxn ang="0">
                      <a:pos x="T2" y="T3"/>
                    </a:cxn>
                    <a:cxn ang="0">
                      <a:pos x="T4" y="T5"/>
                    </a:cxn>
                    <a:cxn ang="0">
                      <a:pos x="T6" y="T7"/>
                    </a:cxn>
                    <a:cxn ang="0">
                      <a:pos x="T8" y="T9"/>
                    </a:cxn>
                  </a:cxnLst>
                  <a:rect l="0" t="0" r="r" b="b"/>
                  <a:pathLst>
                    <a:path w="54" h="32">
                      <a:moveTo>
                        <a:pt x="54" y="0"/>
                      </a:moveTo>
                      <a:cubicBezTo>
                        <a:pt x="2" y="0"/>
                        <a:pt x="2" y="0"/>
                        <a:pt x="2" y="0"/>
                      </a:cubicBezTo>
                      <a:cubicBezTo>
                        <a:pt x="1" y="11"/>
                        <a:pt x="0" y="21"/>
                        <a:pt x="0" y="32"/>
                      </a:cubicBezTo>
                      <a:cubicBezTo>
                        <a:pt x="54" y="32"/>
                        <a:pt x="54" y="32"/>
                        <a:pt x="54" y="32"/>
                      </a:cubicBezTo>
                      <a:cubicBezTo>
                        <a:pt x="54" y="0"/>
                        <a:pt x="54" y="0"/>
                        <a:pt x="5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3" tIns="45716" rIns="91433" bIns="45716" numCol="1" anchor="t" anchorCtr="0" compatLnSpc="1"/>
                <a:lstStyle/>
                <a:p>
                  <a:endParaRPr lang="en-US" sz="1707" dirty="0">
                    <a:latin typeface="微软雅黑" panose="020B0503020204020204" pitchFamily="34" charset="-122"/>
                    <a:ea typeface="微软雅黑" panose="020B0503020204020204" pitchFamily="34" charset="-122"/>
                    <a:cs typeface="+mn-ea"/>
                    <a:sym typeface="+mn-lt"/>
                  </a:endParaRPr>
                </a:p>
              </p:txBody>
            </p:sp>
            <p:sp>
              <p:nvSpPr>
                <p:cNvPr id="85" name="Freeform 34"/>
                <p:cNvSpPr/>
                <p:nvPr/>
              </p:nvSpPr>
              <p:spPr bwMode="auto">
                <a:xfrm>
                  <a:off x="973973" y="1382225"/>
                  <a:ext cx="211138" cy="139700"/>
                </a:xfrm>
                <a:custGeom>
                  <a:avLst/>
                  <a:gdLst>
                    <a:gd name="T0" fmla="*/ 56 w 56"/>
                    <a:gd name="T1" fmla="*/ 0 h 37"/>
                    <a:gd name="T2" fmla="*/ 1 w 56"/>
                    <a:gd name="T3" fmla="*/ 0 h 37"/>
                    <a:gd name="T4" fmla="*/ 0 w 56"/>
                    <a:gd name="T5" fmla="*/ 37 h 37"/>
                    <a:gd name="T6" fmla="*/ 56 w 56"/>
                    <a:gd name="T7" fmla="*/ 37 h 37"/>
                    <a:gd name="T8" fmla="*/ 56 w 56"/>
                    <a:gd name="T9" fmla="*/ 0 h 37"/>
                  </a:gdLst>
                  <a:ahLst/>
                  <a:cxnLst>
                    <a:cxn ang="0">
                      <a:pos x="T0" y="T1"/>
                    </a:cxn>
                    <a:cxn ang="0">
                      <a:pos x="T2" y="T3"/>
                    </a:cxn>
                    <a:cxn ang="0">
                      <a:pos x="T4" y="T5"/>
                    </a:cxn>
                    <a:cxn ang="0">
                      <a:pos x="T6" y="T7"/>
                    </a:cxn>
                    <a:cxn ang="0">
                      <a:pos x="T8" y="T9"/>
                    </a:cxn>
                  </a:cxnLst>
                  <a:rect l="0" t="0" r="r" b="b"/>
                  <a:pathLst>
                    <a:path w="56" h="37">
                      <a:moveTo>
                        <a:pt x="56" y="0"/>
                      </a:moveTo>
                      <a:cubicBezTo>
                        <a:pt x="1" y="0"/>
                        <a:pt x="1" y="0"/>
                        <a:pt x="1" y="0"/>
                      </a:cubicBezTo>
                      <a:cubicBezTo>
                        <a:pt x="0" y="13"/>
                        <a:pt x="0" y="25"/>
                        <a:pt x="0" y="37"/>
                      </a:cubicBezTo>
                      <a:cubicBezTo>
                        <a:pt x="56" y="37"/>
                        <a:pt x="56" y="37"/>
                        <a:pt x="56" y="37"/>
                      </a:cubicBezTo>
                      <a:cubicBezTo>
                        <a:pt x="56" y="0"/>
                        <a:pt x="56" y="0"/>
                        <a:pt x="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3" tIns="45716" rIns="91433" bIns="45716" numCol="1" anchor="t" anchorCtr="0" compatLnSpc="1"/>
                <a:lstStyle/>
                <a:p>
                  <a:endParaRPr lang="en-US" sz="1707" dirty="0">
                    <a:latin typeface="微软雅黑" panose="020B0503020204020204" pitchFamily="34" charset="-122"/>
                    <a:ea typeface="微软雅黑" panose="020B0503020204020204" pitchFamily="34" charset="-122"/>
                    <a:cs typeface="+mn-ea"/>
                    <a:sym typeface="+mn-lt"/>
                  </a:endParaRPr>
                </a:p>
              </p:txBody>
            </p:sp>
            <p:sp>
              <p:nvSpPr>
                <p:cNvPr id="86" name="Freeform 35"/>
                <p:cNvSpPr/>
                <p:nvPr/>
              </p:nvSpPr>
              <p:spPr bwMode="auto">
                <a:xfrm>
                  <a:off x="853323" y="1382225"/>
                  <a:ext cx="90488" cy="139700"/>
                </a:xfrm>
                <a:custGeom>
                  <a:avLst/>
                  <a:gdLst>
                    <a:gd name="T0" fmla="*/ 2 w 24"/>
                    <a:gd name="T1" fmla="*/ 0 h 37"/>
                    <a:gd name="T2" fmla="*/ 0 w 24"/>
                    <a:gd name="T3" fmla="*/ 37 h 37"/>
                    <a:gd name="T4" fmla="*/ 22 w 24"/>
                    <a:gd name="T5" fmla="*/ 37 h 37"/>
                    <a:gd name="T6" fmla="*/ 24 w 24"/>
                    <a:gd name="T7" fmla="*/ 0 h 37"/>
                    <a:gd name="T8" fmla="*/ 2 w 24"/>
                    <a:gd name="T9" fmla="*/ 0 h 37"/>
                  </a:gdLst>
                  <a:ahLst/>
                  <a:cxnLst>
                    <a:cxn ang="0">
                      <a:pos x="T0" y="T1"/>
                    </a:cxn>
                    <a:cxn ang="0">
                      <a:pos x="T2" y="T3"/>
                    </a:cxn>
                    <a:cxn ang="0">
                      <a:pos x="T4" y="T5"/>
                    </a:cxn>
                    <a:cxn ang="0">
                      <a:pos x="T6" y="T7"/>
                    </a:cxn>
                    <a:cxn ang="0">
                      <a:pos x="T8" y="T9"/>
                    </a:cxn>
                  </a:cxnLst>
                  <a:rect l="0" t="0" r="r" b="b"/>
                  <a:pathLst>
                    <a:path w="24" h="37">
                      <a:moveTo>
                        <a:pt x="2" y="0"/>
                      </a:moveTo>
                      <a:cubicBezTo>
                        <a:pt x="1" y="13"/>
                        <a:pt x="1" y="25"/>
                        <a:pt x="0" y="37"/>
                      </a:cubicBezTo>
                      <a:cubicBezTo>
                        <a:pt x="22" y="37"/>
                        <a:pt x="22" y="37"/>
                        <a:pt x="22" y="37"/>
                      </a:cubicBezTo>
                      <a:cubicBezTo>
                        <a:pt x="22" y="25"/>
                        <a:pt x="23" y="13"/>
                        <a:pt x="24" y="0"/>
                      </a:cubicBez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3" tIns="45716" rIns="91433" bIns="45716" numCol="1" anchor="t" anchorCtr="0" compatLnSpc="1"/>
                <a:lstStyle/>
                <a:p>
                  <a:endParaRPr lang="en-US" sz="1707" dirty="0">
                    <a:latin typeface="微软雅黑" panose="020B0503020204020204" pitchFamily="34" charset="-122"/>
                    <a:ea typeface="微软雅黑" panose="020B0503020204020204" pitchFamily="34" charset="-122"/>
                    <a:cs typeface="+mn-ea"/>
                    <a:sym typeface="+mn-lt"/>
                  </a:endParaRPr>
                </a:p>
              </p:txBody>
            </p:sp>
            <p:sp>
              <p:nvSpPr>
                <p:cNvPr id="87" name="Freeform 36"/>
                <p:cNvSpPr/>
                <p:nvPr/>
              </p:nvSpPr>
              <p:spPr bwMode="auto">
                <a:xfrm>
                  <a:off x="1472449" y="1382225"/>
                  <a:ext cx="79375" cy="139700"/>
                </a:xfrm>
                <a:custGeom>
                  <a:avLst/>
                  <a:gdLst>
                    <a:gd name="T0" fmla="*/ 21 w 21"/>
                    <a:gd name="T1" fmla="*/ 37 h 37"/>
                    <a:gd name="T2" fmla="*/ 18 w 21"/>
                    <a:gd name="T3" fmla="*/ 0 h 37"/>
                    <a:gd name="T4" fmla="*/ 0 w 21"/>
                    <a:gd name="T5" fmla="*/ 0 h 37"/>
                    <a:gd name="T6" fmla="*/ 1 w 21"/>
                    <a:gd name="T7" fmla="*/ 37 h 37"/>
                    <a:gd name="T8" fmla="*/ 21 w 21"/>
                    <a:gd name="T9" fmla="*/ 37 h 37"/>
                  </a:gdLst>
                  <a:ahLst/>
                  <a:cxnLst>
                    <a:cxn ang="0">
                      <a:pos x="T0" y="T1"/>
                    </a:cxn>
                    <a:cxn ang="0">
                      <a:pos x="T2" y="T3"/>
                    </a:cxn>
                    <a:cxn ang="0">
                      <a:pos x="T4" y="T5"/>
                    </a:cxn>
                    <a:cxn ang="0">
                      <a:pos x="T6" y="T7"/>
                    </a:cxn>
                    <a:cxn ang="0">
                      <a:pos x="T8" y="T9"/>
                    </a:cxn>
                  </a:cxnLst>
                  <a:rect l="0" t="0" r="r" b="b"/>
                  <a:pathLst>
                    <a:path w="21" h="37">
                      <a:moveTo>
                        <a:pt x="21" y="37"/>
                      </a:moveTo>
                      <a:cubicBezTo>
                        <a:pt x="20" y="25"/>
                        <a:pt x="19" y="13"/>
                        <a:pt x="18" y="0"/>
                      </a:cubicBezTo>
                      <a:cubicBezTo>
                        <a:pt x="0" y="0"/>
                        <a:pt x="0" y="0"/>
                        <a:pt x="0" y="0"/>
                      </a:cubicBezTo>
                      <a:cubicBezTo>
                        <a:pt x="0" y="13"/>
                        <a:pt x="1" y="25"/>
                        <a:pt x="1" y="37"/>
                      </a:cubicBezTo>
                      <a:lnTo>
                        <a:pt x="21"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3" tIns="45716" rIns="91433" bIns="45716" numCol="1" anchor="t" anchorCtr="0" compatLnSpc="1"/>
                <a:lstStyle/>
                <a:p>
                  <a:endParaRPr lang="en-US" sz="1707" dirty="0">
                    <a:latin typeface="微软雅黑" panose="020B0503020204020204" pitchFamily="34" charset="-122"/>
                    <a:ea typeface="微软雅黑" panose="020B0503020204020204" pitchFamily="34" charset="-122"/>
                    <a:cs typeface="+mn-ea"/>
                    <a:sym typeface="+mn-lt"/>
                  </a:endParaRPr>
                </a:p>
              </p:txBody>
            </p:sp>
            <p:sp>
              <p:nvSpPr>
                <p:cNvPr id="88" name="Freeform 37"/>
                <p:cNvSpPr/>
                <p:nvPr/>
              </p:nvSpPr>
              <p:spPr bwMode="auto">
                <a:xfrm>
                  <a:off x="1461336" y="1220299"/>
                  <a:ext cx="76200" cy="120650"/>
                </a:xfrm>
                <a:custGeom>
                  <a:avLst/>
                  <a:gdLst>
                    <a:gd name="T0" fmla="*/ 20 w 20"/>
                    <a:gd name="T1" fmla="*/ 32 h 32"/>
                    <a:gd name="T2" fmla="*/ 17 w 20"/>
                    <a:gd name="T3" fmla="*/ 0 h 32"/>
                    <a:gd name="T4" fmla="*/ 0 w 20"/>
                    <a:gd name="T5" fmla="*/ 0 h 32"/>
                    <a:gd name="T6" fmla="*/ 2 w 20"/>
                    <a:gd name="T7" fmla="*/ 32 h 32"/>
                    <a:gd name="T8" fmla="*/ 20 w 20"/>
                    <a:gd name="T9" fmla="*/ 32 h 32"/>
                  </a:gdLst>
                  <a:ahLst/>
                  <a:cxnLst>
                    <a:cxn ang="0">
                      <a:pos x="T0" y="T1"/>
                    </a:cxn>
                    <a:cxn ang="0">
                      <a:pos x="T2" y="T3"/>
                    </a:cxn>
                    <a:cxn ang="0">
                      <a:pos x="T4" y="T5"/>
                    </a:cxn>
                    <a:cxn ang="0">
                      <a:pos x="T6" y="T7"/>
                    </a:cxn>
                    <a:cxn ang="0">
                      <a:pos x="T8" y="T9"/>
                    </a:cxn>
                  </a:cxnLst>
                  <a:rect l="0" t="0" r="r" b="b"/>
                  <a:pathLst>
                    <a:path w="20" h="32">
                      <a:moveTo>
                        <a:pt x="20" y="32"/>
                      </a:moveTo>
                      <a:cubicBezTo>
                        <a:pt x="19" y="21"/>
                        <a:pt x="18" y="11"/>
                        <a:pt x="17" y="0"/>
                      </a:cubicBezTo>
                      <a:cubicBezTo>
                        <a:pt x="0" y="0"/>
                        <a:pt x="0" y="0"/>
                        <a:pt x="0" y="0"/>
                      </a:cubicBezTo>
                      <a:cubicBezTo>
                        <a:pt x="1" y="11"/>
                        <a:pt x="1" y="21"/>
                        <a:pt x="2" y="32"/>
                      </a:cubicBezTo>
                      <a:lnTo>
                        <a:pt x="20"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3" tIns="45716" rIns="91433" bIns="45716" numCol="1" anchor="t" anchorCtr="0" compatLnSpc="1"/>
                <a:lstStyle/>
                <a:p>
                  <a:endParaRPr lang="en-US" sz="1707" dirty="0">
                    <a:latin typeface="微软雅黑" panose="020B0503020204020204" pitchFamily="34" charset="-122"/>
                    <a:ea typeface="微软雅黑" panose="020B0503020204020204" pitchFamily="34" charset="-122"/>
                    <a:cs typeface="+mn-ea"/>
                    <a:sym typeface="+mn-lt"/>
                  </a:endParaRPr>
                </a:p>
              </p:txBody>
            </p:sp>
            <p:sp>
              <p:nvSpPr>
                <p:cNvPr id="89" name="Freeform 38"/>
                <p:cNvSpPr/>
                <p:nvPr/>
              </p:nvSpPr>
              <p:spPr bwMode="auto">
                <a:xfrm>
                  <a:off x="1058111" y="451949"/>
                  <a:ext cx="47625" cy="41275"/>
                </a:xfrm>
                <a:custGeom>
                  <a:avLst/>
                  <a:gdLst>
                    <a:gd name="T0" fmla="*/ 13 w 13"/>
                    <a:gd name="T1" fmla="*/ 0 h 11"/>
                    <a:gd name="T2" fmla="*/ 3 w 13"/>
                    <a:gd name="T3" fmla="*/ 0 h 11"/>
                    <a:gd name="T4" fmla="*/ 0 w 13"/>
                    <a:gd name="T5" fmla="*/ 11 h 11"/>
                    <a:gd name="T6" fmla="*/ 10 w 13"/>
                    <a:gd name="T7" fmla="*/ 11 h 11"/>
                    <a:gd name="T8" fmla="*/ 13 w 13"/>
                    <a:gd name="T9" fmla="*/ 0 h 11"/>
                  </a:gdLst>
                  <a:ahLst/>
                  <a:cxnLst>
                    <a:cxn ang="0">
                      <a:pos x="T0" y="T1"/>
                    </a:cxn>
                    <a:cxn ang="0">
                      <a:pos x="T2" y="T3"/>
                    </a:cxn>
                    <a:cxn ang="0">
                      <a:pos x="T4" y="T5"/>
                    </a:cxn>
                    <a:cxn ang="0">
                      <a:pos x="T6" y="T7"/>
                    </a:cxn>
                    <a:cxn ang="0">
                      <a:pos x="T8" y="T9"/>
                    </a:cxn>
                  </a:cxnLst>
                  <a:rect l="0" t="0" r="r" b="b"/>
                  <a:pathLst>
                    <a:path w="13" h="11">
                      <a:moveTo>
                        <a:pt x="13" y="0"/>
                      </a:moveTo>
                      <a:cubicBezTo>
                        <a:pt x="3" y="0"/>
                        <a:pt x="3" y="0"/>
                        <a:pt x="3" y="0"/>
                      </a:cubicBezTo>
                      <a:cubicBezTo>
                        <a:pt x="2" y="4"/>
                        <a:pt x="1" y="8"/>
                        <a:pt x="0" y="11"/>
                      </a:cubicBezTo>
                      <a:cubicBezTo>
                        <a:pt x="10" y="11"/>
                        <a:pt x="10" y="11"/>
                        <a:pt x="10" y="11"/>
                      </a:cubicBezTo>
                      <a:cubicBezTo>
                        <a:pt x="11" y="8"/>
                        <a:pt x="12" y="4"/>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3" tIns="45716" rIns="91433" bIns="45716" numCol="1" anchor="t" anchorCtr="0" compatLnSpc="1"/>
                <a:lstStyle/>
                <a:p>
                  <a:endParaRPr lang="en-US" sz="1707" dirty="0">
                    <a:latin typeface="微软雅黑" panose="020B0503020204020204" pitchFamily="34" charset="-122"/>
                    <a:ea typeface="微软雅黑" panose="020B0503020204020204" pitchFamily="34" charset="-122"/>
                    <a:cs typeface="+mn-ea"/>
                    <a:sym typeface="+mn-lt"/>
                  </a:endParaRPr>
                </a:p>
              </p:txBody>
            </p:sp>
            <p:sp>
              <p:nvSpPr>
                <p:cNvPr id="90" name="Freeform 39"/>
                <p:cNvSpPr/>
                <p:nvPr/>
              </p:nvSpPr>
              <p:spPr bwMode="auto">
                <a:xfrm>
                  <a:off x="1310523" y="451949"/>
                  <a:ext cx="44450" cy="41275"/>
                </a:xfrm>
                <a:custGeom>
                  <a:avLst/>
                  <a:gdLst>
                    <a:gd name="T0" fmla="*/ 12 w 12"/>
                    <a:gd name="T1" fmla="*/ 11 h 11"/>
                    <a:gd name="T2" fmla="*/ 11 w 12"/>
                    <a:gd name="T3" fmla="*/ 5 h 11"/>
                    <a:gd name="T4" fmla="*/ 9 w 12"/>
                    <a:gd name="T5" fmla="*/ 0 h 11"/>
                    <a:gd name="T6" fmla="*/ 0 w 12"/>
                    <a:gd name="T7" fmla="*/ 0 h 11"/>
                    <a:gd name="T8" fmla="*/ 2 w 12"/>
                    <a:gd name="T9" fmla="*/ 11 h 11"/>
                    <a:gd name="T10" fmla="*/ 12 w 12"/>
                    <a:gd name="T11" fmla="*/ 11 h 11"/>
                  </a:gdLst>
                  <a:ahLst/>
                  <a:cxnLst>
                    <a:cxn ang="0">
                      <a:pos x="T0" y="T1"/>
                    </a:cxn>
                    <a:cxn ang="0">
                      <a:pos x="T2" y="T3"/>
                    </a:cxn>
                    <a:cxn ang="0">
                      <a:pos x="T4" y="T5"/>
                    </a:cxn>
                    <a:cxn ang="0">
                      <a:pos x="T6" y="T7"/>
                    </a:cxn>
                    <a:cxn ang="0">
                      <a:pos x="T8" y="T9"/>
                    </a:cxn>
                    <a:cxn ang="0">
                      <a:pos x="T10" y="T11"/>
                    </a:cxn>
                  </a:cxnLst>
                  <a:rect l="0" t="0" r="r" b="b"/>
                  <a:pathLst>
                    <a:path w="12" h="11">
                      <a:moveTo>
                        <a:pt x="12" y="11"/>
                      </a:moveTo>
                      <a:cubicBezTo>
                        <a:pt x="12" y="9"/>
                        <a:pt x="11" y="7"/>
                        <a:pt x="11" y="5"/>
                      </a:cubicBezTo>
                      <a:cubicBezTo>
                        <a:pt x="10" y="3"/>
                        <a:pt x="9" y="2"/>
                        <a:pt x="9" y="0"/>
                      </a:cubicBezTo>
                      <a:cubicBezTo>
                        <a:pt x="0" y="0"/>
                        <a:pt x="0" y="0"/>
                        <a:pt x="0" y="0"/>
                      </a:cubicBezTo>
                      <a:cubicBezTo>
                        <a:pt x="1" y="4"/>
                        <a:pt x="1" y="8"/>
                        <a:pt x="2" y="11"/>
                      </a:cubicBezTo>
                      <a:lnTo>
                        <a:pt x="12"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3" tIns="45716" rIns="91433" bIns="45716" numCol="1" anchor="t" anchorCtr="0" compatLnSpc="1"/>
                <a:lstStyle/>
                <a:p>
                  <a:endParaRPr lang="en-US" sz="1707" dirty="0">
                    <a:latin typeface="微软雅黑" panose="020B0503020204020204" pitchFamily="34" charset="-122"/>
                    <a:ea typeface="微软雅黑" panose="020B0503020204020204" pitchFamily="34" charset="-122"/>
                    <a:cs typeface="+mn-ea"/>
                    <a:sym typeface="+mn-lt"/>
                  </a:endParaRPr>
                </a:p>
              </p:txBody>
            </p:sp>
            <p:sp>
              <p:nvSpPr>
                <p:cNvPr id="91" name="Rectangle 40"/>
                <p:cNvSpPr>
                  <a:spLocks noChangeArrowheads="1"/>
                </p:cNvSpPr>
                <p:nvPr/>
              </p:nvSpPr>
              <p:spPr bwMode="auto">
                <a:xfrm>
                  <a:off x="1185111" y="451949"/>
                  <a:ext cx="349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3" tIns="45716" rIns="91433" bIns="45716" numCol="1" anchor="t" anchorCtr="0" compatLnSpc="1"/>
                <a:lstStyle/>
                <a:p>
                  <a:endParaRPr lang="en-US" sz="1707" dirty="0">
                    <a:latin typeface="微软雅黑" panose="020B0503020204020204" pitchFamily="34" charset="-122"/>
                    <a:ea typeface="微软雅黑" panose="020B0503020204020204" pitchFamily="34" charset="-122"/>
                    <a:cs typeface="+mn-ea"/>
                    <a:sym typeface="+mn-lt"/>
                  </a:endParaRPr>
                </a:p>
              </p:txBody>
            </p:sp>
            <p:sp>
              <p:nvSpPr>
                <p:cNvPr id="92" name="Freeform 41"/>
                <p:cNvSpPr/>
                <p:nvPr/>
              </p:nvSpPr>
              <p:spPr bwMode="auto">
                <a:xfrm>
                  <a:off x="1023185" y="624986"/>
                  <a:ext cx="46038" cy="44450"/>
                </a:xfrm>
                <a:custGeom>
                  <a:avLst/>
                  <a:gdLst>
                    <a:gd name="T0" fmla="*/ 12 w 12"/>
                    <a:gd name="T1" fmla="*/ 0 h 12"/>
                    <a:gd name="T2" fmla="*/ 2 w 12"/>
                    <a:gd name="T3" fmla="*/ 0 h 12"/>
                    <a:gd name="T4" fmla="*/ 0 w 12"/>
                    <a:gd name="T5" fmla="*/ 12 h 12"/>
                    <a:gd name="T6" fmla="*/ 10 w 12"/>
                    <a:gd name="T7" fmla="*/ 12 h 12"/>
                    <a:gd name="T8" fmla="*/ 12 w 12"/>
                    <a:gd name="T9" fmla="*/ 0 h 12"/>
                  </a:gdLst>
                  <a:ahLst/>
                  <a:cxnLst>
                    <a:cxn ang="0">
                      <a:pos x="T0" y="T1"/>
                    </a:cxn>
                    <a:cxn ang="0">
                      <a:pos x="T2" y="T3"/>
                    </a:cxn>
                    <a:cxn ang="0">
                      <a:pos x="T4" y="T5"/>
                    </a:cxn>
                    <a:cxn ang="0">
                      <a:pos x="T6" y="T7"/>
                    </a:cxn>
                    <a:cxn ang="0">
                      <a:pos x="T8" y="T9"/>
                    </a:cxn>
                  </a:cxnLst>
                  <a:rect l="0" t="0" r="r" b="b"/>
                  <a:pathLst>
                    <a:path w="12" h="12">
                      <a:moveTo>
                        <a:pt x="12" y="0"/>
                      </a:moveTo>
                      <a:cubicBezTo>
                        <a:pt x="2" y="0"/>
                        <a:pt x="2" y="0"/>
                        <a:pt x="2" y="0"/>
                      </a:cubicBezTo>
                      <a:cubicBezTo>
                        <a:pt x="2" y="4"/>
                        <a:pt x="1" y="8"/>
                        <a:pt x="0" y="12"/>
                      </a:cubicBezTo>
                      <a:cubicBezTo>
                        <a:pt x="10" y="12"/>
                        <a:pt x="10" y="12"/>
                        <a:pt x="10" y="12"/>
                      </a:cubicBezTo>
                      <a:cubicBezTo>
                        <a:pt x="11" y="8"/>
                        <a:pt x="12" y="4"/>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3" tIns="45716" rIns="91433" bIns="45716" numCol="1" anchor="t" anchorCtr="0" compatLnSpc="1"/>
                <a:lstStyle/>
                <a:p>
                  <a:endParaRPr lang="en-US" sz="1707" dirty="0">
                    <a:latin typeface="微软雅黑" panose="020B0503020204020204" pitchFamily="34" charset="-122"/>
                    <a:ea typeface="微软雅黑" panose="020B0503020204020204" pitchFamily="34" charset="-122"/>
                    <a:cs typeface="+mn-ea"/>
                    <a:sym typeface="+mn-lt"/>
                  </a:endParaRPr>
                </a:p>
              </p:txBody>
            </p:sp>
            <p:sp>
              <p:nvSpPr>
                <p:cNvPr id="93" name="Freeform 42"/>
                <p:cNvSpPr/>
                <p:nvPr/>
              </p:nvSpPr>
              <p:spPr bwMode="auto">
                <a:xfrm>
                  <a:off x="1343861" y="624986"/>
                  <a:ext cx="46038" cy="44450"/>
                </a:xfrm>
                <a:custGeom>
                  <a:avLst/>
                  <a:gdLst>
                    <a:gd name="T0" fmla="*/ 2 w 12"/>
                    <a:gd name="T1" fmla="*/ 12 h 12"/>
                    <a:gd name="T2" fmla="*/ 12 w 12"/>
                    <a:gd name="T3" fmla="*/ 12 h 12"/>
                    <a:gd name="T4" fmla="*/ 10 w 12"/>
                    <a:gd name="T5" fmla="*/ 0 h 12"/>
                    <a:gd name="T6" fmla="*/ 0 w 12"/>
                    <a:gd name="T7" fmla="*/ 0 h 12"/>
                    <a:gd name="T8" fmla="*/ 2 w 12"/>
                    <a:gd name="T9" fmla="*/ 12 h 12"/>
                  </a:gdLst>
                  <a:ahLst/>
                  <a:cxnLst>
                    <a:cxn ang="0">
                      <a:pos x="T0" y="T1"/>
                    </a:cxn>
                    <a:cxn ang="0">
                      <a:pos x="T2" y="T3"/>
                    </a:cxn>
                    <a:cxn ang="0">
                      <a:pos x="T4" y="T5"/>
                    </a:cxn>
                    <a:cxn ang="0">
                      <a:pos x="T6" y="T7"/>
                    </a:cxn>
                    <a:cxn ang="0">
                      <a:pos x="T8" y="T9"/>
                    </a:cxn>
                  </a:cxnLst>
                  <a:rect l="0" t="0" r="r" b="b"/>
                  <a:pathLst>
                    <a:path w="12" h="12">
                      <a:moveTo>
                        <a:pt x="2" y="12"/>
                      </a:moveTo>
                      <a:cubicBezTo>
                        <a:pt x="12" y="12"/>
                        <a:pt x="12" y="12"/>
                        <a:pt x="12" y="12"/>
                      </a:cubicBezTo>
                      <a:cubicBezTo>
                        <a:pt x="11" y="8"/>
                        <a:pt x="11" y="4"/>
                        <a:pt x="10" y="0"/>
                      </a:cubicBezTo>
                      <a:cubicBezTo>
                        <a:pt x="0" y="0"/>
                        <a:pt x="0" y="0"/>
                        <a:pt x="0" y="0"/>
                      </a:cubicBezTo>
                      <a:cubicBezTo>
                        <a:pt x="1" y="4"/>
                        <a:pt x="2" y="8"/>
                        <a:pt x="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3" tIns="45716" rIns="91433" bIns="45716" numCol="1" anchor="t" anchorCtr="0" compatLnSpc="1"/>
                <a:lstStyle/>
                <a:p>
                  <a:endParaRPr lang="en-US" sz="1707" dirty="0">
                    <a:latin typeface="微软雅黑" panose="020B0503020204020204" pitchFamily="34" charset="-122"/>
                    <a:ea typeface="微软雅黑" panose="020B0503020204020204" pitchFamily="34" charset="-122"/>
                    <a:cs typeface="+mn-ea"/>
                    <a:sym typeface="+mn-lt"/>
                  </a:endParaRPr>
                </a:p>
              </p:txBody>
            </p:sp>
            <p:sp>
              <p:nvSpPr>
                <p:cNvPr id="94" name="Rectangle 43"/>
                <p:cNvSpPr>
                  <a:spLocks noChangeArrowheads="1"/>
                </p:cNvSpPr>
                <p:nvPr/>
              </p:nvSpPr>
              <p:spPr bwMode="auto">
                <a:xfrm>
                  <a:off x="1185111" y="624986"/>
                  <a:ext cx="34925"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3" tIns="45716" rIns="91433" bIns="45716" numCol="1" anchor="t" anchorCtr="0" compatLnSpc="1"/>
                <a:lstStyle/>
                <a:p>
                  <a:endParaRPr lang="en-US" sz="1707" dirty="0">
                    <a:latin typeface="微软雅黑" panose="020B0503020204020204" pitchFamily="34" charset="-122"/>
                    <a:ea typeface="微软雅黑" panose="020B0503020204020204" pitchFamily="34" charset="-122"/>
                    <a:cs typeface="+mn-ea"/>
                    <a:sym typeface="+mn-lt"/>
                  </a:endParaRPr>
                </a:p>
              </p:txBody>
            </p:sp>
            <p:sp>
              <p:nvSpPr>
                <p:cNvPr id="95" name="Freeform 44"/>
                <p:cNvSpPr/>
                <p:nvPr/>
              </p:nvSpPr>
              <p:spPr bwMode="auto">
                <a:xfrm>
                  <a:off x="996198" y="794849"/>
                  <a:ext cx="46038" cy="41275"/>
                </a:xfrm>
                <a:custGeom>
                  <a:avLst/>
                  <a:gdLst>
                    <a:gd name="T0" fmla="*/ 12 w 12"/>
                    <a:gd name="T1" fmla="*/ 0 h 11"/>
                    <a:gd name="T2" fmla="*/ 2 w 12"/>
                    <a:gd name="T3" fmla="*/ 0 h 11"/>
                    <a:gd name="T4" fmla="*/ 0 w 12"/>
                    <a:gd name="T5" fmla="*/ 11 h 11"/>
                    <a:gd name="T6" fmla="*/ 10 w 12"/>
                    <a:gd name="T7" fmla="*/ 11 h 11"/>
                    <a:gd name="T8" fmla="*/ 12 w 12"/>
                    <a:gd name="T9" fmla="*/ 0 h 11"/>
                  </a:gdLst>
                  <a:ahLst/>
                  <a:cxnLst>
                    <a:cxn ang="0">
                      <a:pos x="T0" y="T1"/>
                    </a:cxn>
                    <a:cxn ang="0">
                      <a:pos x="T2" y="T3"/>
                    </a:cxn>
                    <a:cxn ang="0">
                      <a:pos x="T4" y="T5"/>
                    </a:cxn>
                    <a:cxn ang="0">
                      <a:pos x="T6" y="T7"/>
                    </a:cxn>
                    <a:cxn ang="0">
                      <a:pos x="T8" y="T9"/>
                    </a:cxn>
                  </a:cxnLst>
                  <a:rect l="0" t="0" r="r" b="b"/>
                  <a:pathLst>
                    <a:path w="12" h="11">
                      <a:moveTo>
                        <a:pt x="12" y="0"/>
                      </a:moveTo>
                      <a:cubicBezTo>
                        <a:pt x="2" y="0"/>
                        <a:pt x="2" y="0"/>
                        <a:pt x="2" y="0"/>
                      </a:cubicBezTo>
                      <a:cubicBezTo>
                        <a:pt x="1" y="4"/>
                        <a:pt x="1" y="7"/>
                        <a:pt x="0" y="11"/>
                      </a:cubicBezTo>
                      <a:cubicBezTo>
                        <a:pt x="10" y="11"/>
                        <a:pt x="10" y="11"/>
                        <a:pt x="10" y="11"/>
                      </a:cubicBezTo>
                      <a:cubicBezTo>
                        <a:pt x="10" y="7"/>
                        <a:pt x="11" y="4"/>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3" tIns="45716" rIns="91433" bIns="45716" numCol="1" anchor="t" anchorCtr="0" compatLnSpc="1"/>
                <a:lstStyle/>
                <a:p>
                  <a:endParaRPr lang="en-US" sz="1707" dirty="0">
                    <a:latin typeface="微软雅黑" panose="020B0503020204020204" pitchFamily="34" charset="-122"/>
                    <a:ea typeface="微软雅黑" panose="020B0503020204020204" pitchFamily="34" charset="-122"/>
                    <a:cs typeface="+mn-ea"/>
                    <a:sym typeface="+mn-lt"/>
                  </a:endParaRPr>
                </a:p>
              </p:txBody>
            </p:sp>
            <p:sp>
              <p:nvSpPr>
                <p:cNvPr id="96" name="Freeform 45"/>
                <p:cNvSpPr/>
                <p:nvPr/>
              </p:nvSpPr>
              <p:spPr bwMode="auto">
                <a:xfrm>
                  <a:off x="1374024" y="794849"/>
                  <a:ext cx="42863" cy="41275"/>
                </a:xfrm>
                <a:custGeom>
                  <a:avLst/>
                  <a:gdLst>
                    <a:gd name="T0" fmla="*/ 2 w 11"/>
                    <a:gd name="T1" fmla="*/ 11 h 11"/>
                    <a:gd name="T2" fmla="*/ 11 w 11"/>
                    <a:gd name="T3" fmla="*/ 11 h 11"/>
                    <a:gd name="T4" fmla="*/ 9 w 11"/>
                    <a:gd name="T5" fmla="*/ 0 h 11"/>
                    <a:gd name="T6" fmla="*/ 0 w 11"/>
                    <a:gd name="T7" fmla="*/ 0 h 11"/>
                    <a:gd name="T8" fmla="*/ 2 w 11"/>
                    <a:gd name="T9" fmla="*/ 11 h 11"/>
                  </a:gdLst>
                  <a:ahLst/>
                  <a:cxnLst>
                    <a:cxn ang="0">
                      <a:pos x="T0" y="T1"/>
                    </a:cxn>
                    <a:cxn ang="0">
                      <a:pos x="T2" y="T3"/>
                    </a:cxn>
                    <a:cxn ang="0">
                      <a:pos x="T4" y="T5"/>
                    </a:cxn>
                    <a:cxn ang="0">
                      <a:pos x="T6" y="T7"/>
                    </a:cxn>
                    <a:cxn ang="0">
                      <a:pos x="T8" y="T9"/>
                    </a:cxn>
                  </a:cxnLst>
                  <a:rect l="0" t="0" r="r" b="b"/>
                  <a:pathLst>
                    <a:path w="11" h="11">
                      <a:moveTo>
                        <a:pt x="2" y="11"/>
                      </a:moveTo>
                      <a:cubicBezTo>
                        <a:pt x="11" y="11"/>
                        <a:pt x="11" y="11"/>
                        <a:pt x="11" y="11"/>
                      </a:cubicBezTo>
                      <a:cubicBezTo>
                        <a:pt x="11" y="7"/>
                        <a:pt x="10" y="4"/>
                        <a:pt x="9" y="0"/>
                      </a:cubicBezTo>
                      <a:cubicBezTo>
                        <a:pt x="0" y="0"/>
                        <a:pt x="0" y="0"/>
                        <a:pt x="0" y="0"/>
                      </a:cubicBezTo>
                      <a:cubicBezTo>
                        <a:pt x="0" y="4"/>
                        <a:pt x="1" y="7"/>
                        <a:pt x="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3" tIns="45716" rIns="91433" bIns="45716" numCol="1" anchor="t" anchorCtr="0" compatLnSpc="1"/>
                <a:lstStyle/>
                <a:p>
                  <a:endParaRPr lang="en-US" sz="1707" dirty="0">
                    <a:latin typeface="微软雅黑" panose="020B0503020204020204" pitchFamily="34" charset="-122"/>
                    <a:ea typeface="微软雅黑" panose="020B0503020204020204" pitchFamily="34" charset="-122"/>
                    <a:cs typeface="+mn-ea"/>
                    <a:sym typeface="+mn-lt"/>
                  </a:endParaRPr>
                </a:p>
              </p:txBody>
            </p:sp>
            <p:sp>
              <p:nvSpPr>
                <p:cNvPr id="97" name="Rectangle 46"/>
                <p:cNvSpPr>
                  <a:spLocks noChangeArrowheads="1"/>
                </p:cNvSpPr>
                <p:nvPr/>
              </p:nvSpPr>
              <p:spPr bwMode="auto">
                <a:xfrm>
                  <a:off x="1185111" y="794849"/>
                  <a:ext cx="349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3" tIns="45716" rIns="91433" bIns="45716" numCol="1" anchor="t" anchorCtr="0" compatLnSpc="1"/>
                <a:lstStyle/>
                <a:p>
                  <a:endParaRPr lang="en-US" sz="1707" dirty="0">
                    <a:latin typeface="微软雅黑" panose="020B0503020204020204" pitchFamily="34" charset="-122"/>
                    <a:ea typeface="微软雅黑" panose="020B0503020204020204" pitchFamily="34" charset="-122"/>
                    <a:cs typeface="+mn-ea"/>
                    <a:sym typeface="+mn-lt"/>
                  </a:endParaRPr>
                </a:p>
              </p:txBody>
            </p:sp>
            <p:sp>
              <p:nvSpPr>
                <p:cNvPr id="98" name="Freeform 47"/>
                <p:cNvSpPr/>
                <p:nvPr/>
              </p:nvSpPr>
              <p:spPr bwMode="auto">
                <a:xfrm>
                  <a:off x="970798" y="998049"/>
                  <a:ext cx="41275" cy="41275"/>
                </a:xfrm>
                <a:custGeom>
                  <a:avLst/>
                  <a:gdLst>
                    <a:gd name="T0" fmla="*/ 11 w 11"/>
                    <a:gd name="T1" fmla="*/ 0 h 11"/>
                    <a:gd name="T2" fmla="*/ 1 w 11"/>
                    <a:gd name="T3" fmla="*/ 0 h 11"/>
                    <a:gd name="T4" fmla="*/ 0 w 11"/>
                    <a:gd name="T5" fmla="*/ 11 h 11"/>
                    <a:gd name="T6" fmla="*/ 10 w 11"/>
                    <a:gd name="T7" fmla="*/ 11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cubicBezTo>
                        <a:pt x="1" y="0"/>
                        <a:pt x="1" y="0"/>
                        <a:pt x="1" y="0"/>
                      </a:cubicBezTo>
                      <a:cubicBezTo>
                        <a:pt x="1" y="3"/>
                        <a:pt x="1" y="7"/>
                        <a:pt x="0" y="11"/>
                      </a:cubicBezTo>
                      <a:cubicBezTo>
                        <a:pt x="10" y="11"/>
                        <a:pt x="10" y="11"/>
                        <a:pt x="10" y="11"/>
                      </a:cubicBezTo>
                      <a:cubicBezTo>
                        <a:pt x="10" y="7"/>
                        <a:pt x="11" y="3"/>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3" tIns="45716" rIns="91433" bIns="45716" numCol="1" anchor="t" anchorCtr="0" compatLnSpc="1"/>
                <a:lstStyle/>
                <a:p>
                  <a:endParaRPr lang="en-US" sz="1707" dirty="0">
                    <a:latin typeface="微软雅黑" panose="020B0503020204020204" pitchFamily="34" charset="-122"/>
                    <a:ea typeface="微软雅黑" panose="020B0503020204020204" pitchFamily="34" charset="-122"/>
                    <a:cs typeface="+mn-ea"/>
                    <a:sym typeface="+mn-lt"/>
                  </a:endParaRPr>
                </a:p>
              </p:txBody>
            </p:sp>
            <p:sp>
              <p:nvSpPr>
                <p:cNvPr id="99" name="Freeform 48"/>
                <p:cNvSpPr/>
                <p:nvPr/>
              </p:nvSpPr>
              <p:spPr bwMode="auto">
                <a:xfrm>
                  <a:off x="1401011" y="998049"/>
                  <a:ext cx="41275" cy="41275"/>
                </a:xfrm>
                <a:custGeom>
                  <a:avLst/>
                  <a:gdLst>
                    <a:gd name="T0" fmla="*/ 2 w 11"/>
                    <a:gd name="T1" fmla="*/ 11 h 11"/>
                    <a:gd name="T2" fmla="*/ 11 w 11"/>
                    <a:gd name="T3" fmla="*/ 11 h 11"/>
                    <a:gd name="T4" fmla="*/ 10 w 11"/>
                    <a:gd name="T5" fmla="*/ 0 h 11"/>
                    <a:gd name="T6" fmla="*/ 0 w 11"/>
                    <a:gd name="T7" fmla="*/ 0 h 11"/>
                    <a:gd name="T8" fmla="*/ 2 w 11"/>
                    <a:gd name="T9" fmla="*/ 11 h 11"/>
                  </a:gdLst>
                  <a:ahLst/>
                  <a:cxnLst>
                    <a:cxn ang="0">
                      <a:pos x="T0" y="T1"/>
                    </a:cxn>
                    <a:cxn ang="0">
                      <a:pos x="T2" y="T3"/>
                    </a:cxn>
                    <a:cxn ang="0">
                      <a:pos x="T4" y="T5"/>
                    </a:cxn>
                    <a:cxn ang="0">
                      <a:pos x="T6" y="T7"/>
                    </a:cxn>
                    <a:cxn ang="0">
                      <a:pos x="T8" y="T9"/>
                    </a:cxn>
                  </a:cxnLst>
                  <a:rect l="0" t="0" r="r" b="b"/>
                  <a:pathLst>
                    <a:path w="11" h="11">
                      <a:moveTo>
                        <a:pt x="2" y="11"/>
                      </a:moveTo>
                      <a:cubicBezTo>
                        <a:pt x="11" y="11"/>
                        <a:pt x="11" y="11"/>
                        <a:pt x="11" y="11"/>
                      </a:cubicBezTo>
                      <a:cubicBezTo>
                        <a:pt x="11" y="7"/>
                        <a:pt x="10" y="3"/>
                        <a:pt x="10" y="0"/>
                      </a:cubicBezTo>
                      <a:cubicBezTo>
                        <a:pt x="0" y="0"/>
                        <a:pt x="0" y="0"/>
                        <a:pt x="0" y="0"/>
                      </a:cubicBezTo>
                      <a:cubicBezTo>
                        <a:pt x="1" y="3"/>
                        <a:pt x="1" y="7"/>
                        <a:pt x="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3" tIns="45716" rIns="91433" bIns="45716" numCol="1" anchor="t" anchorCtr="0" compatLnSpc="1"/>
                <a:lstStyle/>
                <a:p>
                  <a:endParaRPr lang="en-US" sz="1707" dirty="0">
                    <a:latin typeface="微软雅黑" panose="020B0503020204020204" pitchFamily="34" charset="-122"/>
                    <a:ea typeface="微软雅黑" panose="020B0503020204020204" pitchFamily="34" charset="-122"/>
                    <a:cs typeface="+mn-ea"/>
                    <a:sym typeface="+mn-lt"/>
                  </a:endParaRPr>
                </a:p>
              </p:txBody>
            </p:sp>
            <p:sp>
              <p:nvSpPr>
                <p:cNvPr id="100" name="Rectangle 49"/>
                <p:cNvSpPr>
                  <a:spLocks noChangeArrowheads="1"/>
                </p:cNvSpPr>
                <p:nvPr/>
              </p:nvSpPr>
              <p:spPr bwMode="auto">
                <a:xfrm>
                  <a:off x="1185111" y="998049"/>
                  <a:ext cx="349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3" tIns="45716" rIns="91433" bIns="45716" numCol="1" anchor="t" anchorCtr="0" compatLnSpc="1"/>
                <a:lstStyle/>
                <a:p>
                  <a:endParaRPr lang="en-US" sz="1707" dirty="0">
                    <a:latin typeface="微软雅黑" panose="020B0503020204020204" pitchFamily="34" charset="-122"/>
                    <a:ea typeface="微软雅黑" panose="020B0503020204020204" pitchFamily="34" charset="-122"/>
                    <a:cs typeface="+mn-ea"/>
                    <a:sym typeface="+mn-lt"/>
                  </a:endParaRPr>
                </a:p>
              </p:txBody>
            </p:sp>
            <p:sp>
              <p:nvSpPr>
                <p:cNvPr id="101" name="Freeform 50"/>
                <p:cNvSpPr/>
                <p:nvPr/>
              </p:nvSpPr>
              <p:spPr bwMode="auto">
                <a:xfrm>
                  <a:off x="951748" y="1179024"/>
                  <a:ext cx="41275" cy="41275"/>
                </a:xfrm>
                <a:custGeom>
                  <a:avLst/>
                  <a:gdLst>
                    <a:gd name="T0" fmla="*/ 11 w 11"/>
                    <a:gd name="T1" fmla="*/ 0 h 11"/>
                    <a:gd name="T2" fmla="*/ 1 w 11"/>
                    <a:gd name="T3" fmla="*/ 0 h 11"/>
                    <a:gd name="T4" fmla="*/ 0 w 11"/>
                    <a:gd name="T5" fmla="*/ 11 h 11"/>
                    <a:gd name="T6" fmla="*/ 10 w 11"/>
                    <a:gd name="T7" fmla="*/ 11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cubicBezTo>
                        <a:pt x="1" y="0"/>
                        <a:pt x="1" y="0"/>
                        <a:pt x="1" y="0"/>
                      </a:cubicBezTo>
                      <a:cubicBezTo>
                        <a:pt x="1" y="4"/>
                        <a:pt x="1" y="7"/>
                        <a:pt x="0" y="11"/>
                      </a:cubicBezTo>
                      <a:cubicBezTo>
                        <a:pt x="10" y="11"/>
                        <a:pt x="10" y="11"/>
                        <a:pt x="10" y="11"/>
                      </a:cubicBezTo>
                      <a:cubicBezTo>
                        <a:pt x="10" y="7"/>
                        <a:pt x="11" y="4"/>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3" tIns="45716" rIns="91433" bIns="45716" numCol="1" anchor="t" anchorCtr="0" compatLnSpc="1"/>
                <a:lstStyle/>
                <a:p>
                  <a:endParaRPr lang="en-US" sz="1707" dirty="0">
                    <a:latin typeface="微软雅黑" panose="020B0503020204020204" pitchFamily="34" charset="-122"/>
                    <a:ea typeface="微软雅黑" panose="020B0503020204020204" pitchFamily="34" charset="-122"/>
                    <a:cs typeface="+mn-ea"/>
                    <a:sym typeface="+mn-lt"/>
                  </a:endParaRPr>
                </a:p>
              </p:txBody>
            </p:sp>
            <p:sp>
              <p:nvSpPr>
                <p:cNvPr id="102" name="Freeform 51"/>
                <p:cNvSpPr/>
                <p:nvPr/>
              </p:nvSpPr>
              <p:spPr bwMode="auto">
                <a:xfrm>
                  <a:off x="1420061" y="1179024"/>
                  <a:ext cx="41275" cy="41275"/>
                </a:xfrm>
                <a:custGeom>
                  <a:avLst/>
                  <a:gdLst>
                    <a:gd name="T0" fmla="*/ 1 w 11"/>
                    <a:gd name="T1" fmla="*/ 11 h 11"/>
                    <a:gd name="T2" fmla="*/ 11 w 11"/>
                    <a:gd name="T3" fmla="*/ 11 h 11"/>
                    <a:gd name="T4" fmla="*/ 10 w 11"/>
                    <a:gd name="T5" fmla="*/ 0 h 11"/>
                    <a:gd name="T6" fmla="*/ 0 w 11"/>
                    <a:gd name="T7" fmla="*/ 0 h 11"/>
                    <a:gd name="T8" fmla="*/ 1 w 11"/>
                    <a:gd name="T9" fmla="*/ 11 h 11"/>
                  </a:gdLst>
                  <a:ahLst/>
                  <a:cxnLst>
                    <a:cxn ang="0">
                      <a:pos x="T0" y="T1"/>
                    </a:cxn>
                    <a:cxn ang="0">
                      <a:pos x="T2" y="T3"/>
                    </a:cxn>
                    <a:cxn ang="0">
                      <a:pos x="T4" y="T5"/>
                    </a:cxn>
                    <a:cxn ang="0">
                      <a:pos x="T6" y="T7"/>
                    </a:cxn>
                    <a:cxn ang="0">
                      <a:pos x="T8" y="T9"/>
                    </a:cxn>
                  </a:cxnLst>
                  <a:rect l="0" t="0" r="r" b="b"/>
                  <a:pathLst>
                    <a:path w="11" h="11">
                      <a:moveTo>
                        <a:pt x="1" y="11"/>
                      </a:moveTo>
                      <a:cubicBezTo>
                        <a:pt x="11" y="11"/>
                        <a:pt x="11" y="11"/>
                        <a:pt x="11" y="11"/>
                      </a:cubicBezTo>
                      <a:cubicBezTo>
                        <a:pt x="11" y="7"/>
                        <a:pt x="10" y="4"/>
                        <a:pt x="10" y="0"/>
                      </a:cubicBezTo>
                      <a:cubicBezTo>
                        <a:pt x="0" y="0"/>
                        <a:pt x="0" y="0"/>
                        <a:pt x="0" y="0"/>
                      </a:cubicBezTo>
                      <a:cubicBezTo>
                        <a:pt x="1" y="4"/>
                        <a:pt x="1" y="7"/>
                        <a:pt x="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3" tIns="45716" rIns="91433" bIns="45716" numCol="1" anchor="t" anchorCtr="0" compatLnSpc="1"/>
                <a:lstStyle/>
                <a:p>
                  <a:endParaRPr lang="en-US" sz="1707" dirty="0">
                    <a:latin typeface="微软雅黑" panose="020B0503020204020204" pitchFamily="34" charset="-122"/>
                    <a:ea typeface="微软雅黑" panose="020B0503020204020204" pitchFamily="34" charset="-122"/>
                    <a:cs typeface="+mn-ea"/>
                    <a:sym typeface="+mn-lt"/>
                  </a:endParaRPr>
                </a:p>
              </p:txBody>
            </p:sp>
            <p:sp>
              <p:nvSpPr>
                <p:cNvPr id="103" name="Rectangle 52"/>
                <p:cNvSpPr>
                  <a:spLocks noChangeArrowheads="1"/>
                </p:cNvSpPr>
                <p:nvPr/>
              </p:nvSpPr>
              <p:spPr bwMode="auto">
                <a:xfrm>
                  <a:off x="1185111" y="1179024"/>
                  <a:ext cx="349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3" tIns="45716" rIns="91433" bIns="45716" numCol="1" anchor="t" anchorCtr="0" compatLnSpc="1"/>
                <a:lstStyle/>
                <a:p>
                  <a:endParaRPr lang="en-US" sz="1707" dirty="0">
                    <a:latin typeface="微软雅黑" panose="020B0503020204020204" pitchFamily="34" charset="-122"/>
                    <a:ea typeface="微软雅黑" panose="020B0503020204020204" pitchFamily="34" charset="-122"/>
                    <a:cs typeface="+mn-ea"/>
                    <a:sym typeface="+mn-lt"/>
                  </a:endParaRPr>
                </a:p>
              </p:txBody>
            </p:sp>
            <p:sp>
              <p:nvSpPr>
                <p:cNvPr id="104" name="Freeform 53"/>
                <p:cNvSpPr/>
                <p:nvPr/>
              </p:nvSpPr>
              <p:spPr bwMode="auto">
                <a:xfrm>
                  <a:off x="943810" y="1340950"/>
                  <a:ext cx="38100" cy="41275"/>
                </a:xfrm>
                <a:custGeom>
                  <a:avLst/>
                  <a:gdLst>
                    <a:gd name="T0" fmla="*/ 10 w 10"/>
                    <a:gd name="T1" fmla="*/ 0 h 11"/>
                    <a:gd name="T2" fmla="*/ 0 w 10"/>
                    <a:gd name="T3" fmla="*/ 0 h 11"/>
                    <a:gd name="T4" fmla="*/ 0 w 10"/>
                    <a:gd name="T5" fmla="*/ 11 h 11"/>
                    <a:gd name="T6" fmla="*/ 9 w 10"/>
                    <a:gd name="T7" fmla="*/ 11 h 11"/>
                    <a:gd name="T8" fmla="*/ 10 w 10"/>
                    <a:gd name="T9" fmla="*/ 0 h 11"/>
                  </a:gdLst>
                  <a:ahLst/>
                  <a:cxnLst>
                    <a:cxn ang="0">
                      <a:pos x="T0" y="T1"/>
                    </a:cxn>
                    <a:cxn ang="0">
                      <a:pos x="T2" y="T3"/>
                    </a:cxn>
                    <a:cxn ang="0">
                      <a:pos x="T4" y="T5"/>
                    </a:cxn>
                    <a:cxn ang="0">
                      <a:pos x="T6" y="T7"/>
                    </a:cxn>
                    <a:cxn ang="0">
                      <a:pos x="T8" y="T9"/>
                    </a:cxn>
                  </a:cxnLst>
                  <a:rect l="0" t="0" r="r" b="b"/>
                  <a:pathLst>
                    <a:path w="10" h="11">
                      <a:moveTo>
                        <a:pt x="10" y="0"/>
                      </a:moveTo>
                      <a:cubicBezTo>
                        <a:pt x="0" y="0"/>
                        <a:pt x="0" y="0"/>
                        <a:pt x="0" y="0"/>
                      </a:cubicBezTo>
                      <a:cubicBezTo>
                        <a:pt x="0" y="3"/>
                        <a:pt x="0" y="7"/>
                        <a:pt x="0" y="11"/>
                      </a:cubicBezTo>
                      <a:cubicBezTo>
                        <a:pt x="9" y="11"/>
                        <a:pt x="9" y="11"/>
                        <a:pt x="9" y="11"/>
                      </a:cubicBezTo>
                      <a:cubicBezTo>
                        <a:pt x="9" y="7"/>
                        <a:pt x="10" y="3"/>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3" tIns="45716" rIns="91433" bIns="45716" numCol="1" anchor="t" anchorCtr="0" compatLnSpc="1"/>
                <a:lstStyle/>
                <a:p>
                  <a:endParaRPr lang="en-US" sz="1707" dirty="0">
                    <a:latin typeface="微软雅黑" panose="020B0503020204020204" pitchFamily="34" charset="-122"/>
                    <a:ea typeface="微软雅黑" panose="020B0503020204020204" pitchFamily="34" charset="-122"/>
                    <a:cs typeface="+mn-ea"/>
                    <a:sym typeface="+mn-lt"/>
                  </a:endParaRPr>
                </a:p>
              </p:txBody>
            </p:sp>
            <p:sp>
              <p:nvSpPr>
                <p:cNvPr id="105" name="Freeform 54"/>
                <p:cNvSpPr/>
                <p:nvPr/>
              </p:nvSpPr>
              <p:spPr bwMode="auto">
                <a:xfrm>
                  <a:off x="1434349" y="1340950"/>
                  <a:ext cx="38100" cy="41275"/>
                </a:xfrm>
                <a:custGeom>
                  <a:avLst/>
                  <a:gdLst>
                    <a:gd name="T0" fmla="*/ 0 w 10"/>
                    <a:gd name="T1" fmla="*/ 11 h 11"/>
                    <a:gd name="T2" fmla="*/ 10 w 10"/>
                    <a:gd name="T3" fmla="*/ 11 h 11"/>
                    <a:gd name="T4" fmla="*/ 9 w 10"/>
                    <a:gd name="T5" fmla="*/ 0 h 11"/>
                    <a:gd name="T6" fmla="*/ 0 w 10"/>
                    <a:gd name="T7" fmla="*/ 0 h 11"/>
                    <a:gd name="T8" fmla="*/ 0 w 10"/>
                    <a:gd name="T9" fmla="*/ 11 h 11"/>
                  </a:gdLst>
                  <a:ahLst/>
                  <a:cxnLst>
                    <a:cxn ang="0">
                      <a:pos x="T0" y="T1"/>
                    </a:cxn>
                    <a:cxn ang="0">
                      <a:pos x="T2" y="T3"/>
                    </a:cxn>
                    <a:cxn ang="0">
                      <a:pos x="T4" y="T5"/>
                    </a:cxn>
                    <a:cxn ang="0">
                      <a:pos x="T6" y="T7"/>
                    </a:cxn>
                    <a:cxn ang="0">
                      <a:pos x="T8" y="T9"/>
                    </a:cxn>
                  </a:cxnLst>
                  <a:rect l="0" t="0" r="r" b="b"/>
                  <a:pathLst>
                    <a:path w="10" h="11">
                      <a:moveTo>
                        <a:pt x="0" y="11"/>
                      </a:moveTo>
                      <a:cubicBezTo>
                        <a:pt x="10" y="11"/>
                        <a:pt x="10" y="11"/>
                        <a:pt x="10" y="11"/>
                      </a:cubicBezTo>
                      <a:cubicBezTo>
                        <a:pt x="10" y="7"/>
                        <a:pt x="9" y="3"/>
                        <a:pt x="9" y="0"/>
                      </a:cubicBezTo>
                      <a:cubicBezTo>
                        <a:pt x="0" y="0"/>
                        <a:pt x="0" y="0"/>
                        <a:pt x="0" y="0"/>
                      </a:cubicBezTo>
                      <a:cubicBezTo>
                        <a:pt x="0" y="3"/>
                        <a:pt x="0" y="7"/>
                        <a:pt x="0"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3" tIns="45716" rIns="91433" bIns="45716" numCol="1" anchor="t" anchorCtr="0" compatLnSpc="1"/>
                <a:lstStyle/>
                <a:p>
                  <a:endParaRPr lang="en-US" sz="1707" dirty="0">
                    <a:latin typeface="微软雅黑" panose="020B0503020204020204" pitchFamily="34" charset="-122"/>
                    <a:ea typeface="微软雅黑" panose="020B0503020204020204" pitchFamily="34" charset="-122"/>
                    <a:cs typeface="+mn-ea"/>
                    <a:sym typeface="+mn-lt"/>
                  </a:endParaRPr>
                </a:p>
              </p:txBody>
            </p:sp>
            <p:sp>
              <p:nvSpPr>
                <p:cNvPr id="106" name="Rectangle 55"/>
                <p:cNvSpPr>
                  <a:spLocks noChangeArrowheads="1"/>
                </p:cNvSpPr>
                <p:nvPr/>
              </p:nvSpPr>
              <p:spPr bwMode="auto">
                <a:xfrm>
                  <a:off x="1185111" y="1340950"/>
                  <a:ext cx="349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3" tIns="45716" rIns="91433" bIns="45716" numCol="1" anchor="t" anchorCtr="0" compatLnSpc="1"/>
                <a:lstStyle/>
                <a:p>
                  <a:endParaRPr lang="en-US" sz="1707" dirty="0">
                    <a:latin typeface="微软雅黑" panose="020B0503020204020204" pitchFamily="34" charset="-122"/>
                    <a:ea typeface="微软雅黑" panose="020B0503020204020204" pitchFamily="34" charset="-122"/>
                    <a:cs typeface="+mn-ea"/>
                    <a:sym typeface="+mn-lt"/>
                  </a:endParaRPr>
                </a:p>
              </p:txBody>
            </p:sp>
            <p:sp>
              <p:nvSpPr>
                <p:cNvPr id="107" name="Freeform 56"/>
                <p:cNvSpPr/>
                <p:nvPr/>
              </p:nvSpPr>
              <p:spPr bwMode="auto">
                <a:xfrm>
                  <a:off x="935873" y="1521925"/>
                  <a:ext cx="34925" cy="41275"/>
                </a:xfrm>
                <a:custGeom>
                  <a:avLst/>
                  <a:gdLst>
                    <a:gd name="T0" fmla="*/ 9 w 9"/>
                    <a:gd name="T1" fmla="*/ 0 h 11"/>
                    <a:gd name="T2" fmla="*/ 0 w 9"/>
                    <a:gd name="T3" fmla="*/ 0 h 11"/>
                    <a:gd name="T4" fmla="*/ 0 w 9"/>
                    <a:gd name="T5" fmla="*/ 11 h 11"/>
                    <a:gd name="T6" fmla="*/ 9 w 9"/>
                    <a:gd name="T7" fmla="*/ 11 h 11"/>
                    <a:gd name="T8" fmla="*/ 9 w 9"/>
                    <a:gd name="T9" fmla="*/ 0 h 11"/>
                  </a:gdLst>
                  <a:ahLst/>
                  <a:cxnLst>
                    <a:cxn ang="0">
                      <a:pos x="T0" y="T1"/>
                    </a:cxn>
                    <a:cxn ang="0">
                      <a:pos x="T2" y="T3"/>
                    </a:cxn>
                    <a:cxn ang="0">
                      <a:pos x="T4" y="T5"/>
                    </a:cxn>
                    <a:cxn ang="0">
                      <a:pos x="T6" y="T7"/>
                    </a:cxn>
                    <a:cxn ang="0">
                      <a:pos x="T8" y="T9"/>
                    </a:cxn>
                  </a:cxnLst>
                  <a:rect l="0" t="0" r="r" b="b"/>
                  <a:pathLst>
                    <a:path w="9" h="11">
                      <a:moveTo>
                        <a:pt x="9" y="0"/>
                      </a:moveTo>
                      <a:cubicBezTo>
                        <a:pt x="0" y="0"/>
                        <a:pt x="0" y="0"/>
                        <a:pt x="0" y="0"/>
                      </a:cubicBezTo>
                      <a:cubicBezTo>
                        <a:pt x="0" y="4"/>
                        <a:pt x="0" y="7"/>
                        <a:pt x="0" y="11"/>
                      </a:cubicBezTo>
                      <a:cubicBezTo>
                        <a:pt x="9" y="11"/>
                        <a:pt x="9" y="11"/>
                        <a:pt x="9" y="11"/>
                      </a:cubicBezTo>
                      <a:cubicBezTo>
                        <a:pt x="9" y="7"/>
                        <a:pt x="9" y="4"/>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3" tIns="45716" rIns="91433" bIns="45716" numCol="1" anchor="t" anchorCtr="0" compatLnSpc="1"/>
                <a:lstStyle/>
                <a:p>
                  <a:endParaRPr lang="en-US" sz="1707" dirty="0">
                    <a:latin typeface="微软雅黑" panose="020B0503020204020204" pitchFamily="34" charset="-122"/>
                    <a:ea typeface="微软雅黑" panose="020B0503020204020204" pitchFamily="34" charset="-122"/>
                    <a:cs typeface="+mn-ea"/>
                    <a:sym typeface="+mn-lt"/>
                  </a:endParaRPr>
                </a:p>
              </p:txBody>
            </p:sp>
            <p:sp>
              <p:nvSpPr>
                <p:cNvPr id="108" name="Freeform 57"/>
                <p:cNvSpPr/>
                <p:nvPr/>
              </p:nvSpPr>
              <p:spPr bwMode="auto">
                <a:xfrm>
                  <a:off x="1442286" y="1521925"/>
                  <a:ext cx="38100" cy="41275"/>
                </a:xfrm>
                <a:custGeom>
                  <a:avLst/>
                  <a:gdLst>
                    <a:gd name="T0" fmla="*/ 0 w 10"/>
                    <a:gd name="T1" fmla="*/ 11 h 11"/>
                    <a:gd name="T2" fmla="*/ 10 w 10"/>
                    <a:gd name="T3" fmla="*/ 11 h 11"/>
                    <a:gd name="T4" fmla="*/ 9 w 10"/>
                    <a:gd name="T5" fmla="*/ 0 h 11"/>
                    <a:gd name="T6" fmla="*/ 0 w 10"/>
                    <a:gd name="T7" fmla="*/ 0 h 11"/>
                    <a:gd name="T8" fmla="*/ 0 w 10"/>
                    <a:gd name="T9" fmla="*/ 11 h 11"/>
                  </a:gdLst>
                  <a:ahLst/>
                  <a:cxnLst>
                    <a:cxn ang="0">
                      <a:pos x="T0" y="T1"/>
                    </a:cxn>
                    <a:cxn ang="0">
                      <a:pos x="T2" y="T3"/>
                    </a:cxn>
                    <a:cxn ang="0">
                      <a:pos x="T4" y="T5"/>
                    </a:cxn>
                    <a:cxn ang="0">
                      <a:pos x="T6" y="T7"/>
                    </a:cxn>
                    <a:cxn ang="0">
                      <a:pos x="T8" y="T9"/>
                    </a:cxn>
                  </a:cxnLst>
                  <a:rect l="0" t="0" r="r" b="b"/>
                  <a:pathLst>
                    <a:path w="10" h="11">
                      <a:moveTo>
                        <a:pt x="0" y="11"/>
                      </a:moveTo>
                      <a:cubicBezTo>
                        <a:pt x="10" y="11"/>
                        <a:pt x="10" y="11"/>
                        <a:pt x="10" y="11"/>
                      </a:cubicBezTo>
                      <a:cubicBezTo>
                        <a:pt x="10" y="7"/>
                        <a:pt x="9" y="4"/>
                        <a:pt x="9" y="0"/>
                      </a:cubicBezTo>
                      <a:cubicBezTo>
                        <a:pt x="0" y="0"/>
                        <a:pt x="0" y="0"/>
                        <a:pt x="0" y="0"/>
                      </a:cubicBezTo>
                      <a:cubicBezTo>
                        <a:pt x="0" y="4"/>
                        <a:pt x="0" y="7"/>
                        <a:pt x="0"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3" tIns="45716" rIns="91433" bIns="45716" numCol="1" anchor="t" anchorCtr="0" compatLnSpc="1"/>
                <a:lstStyle/>
                <a:p>
                  <a:endParaRPr lang="en-US" sz="1707" dirty="0">
                    <a:latin typeface="微软雅黑" panose="020B0503020204020204" pitchFamily="34" charset="-122"/>
                    <a:ea typeface="微软雅黑" panose="020B0503020204020204" pitchFamily="34" charset="-122"/>
                    <a:cs typeface="+mn-ea"/>
                    <a:sym typeface="+mn-lt"/>
                  </a:endParaRPr>
                </a:p>
              </p:txBody>
            </p:sp>
            <p:sp>
              <p:nvSpPr>
                <p:cNvPr id="109" name="Rectangle 58"/>
                <p:cNvSpPr>
                  <a:spLocks noChangeArrowheads="1"/>
                </p:cNvSpPr>
                <p:nvPr/>
              </p:nvSpPr>
              <p:spPr bwMode="auto">
                <a:xfrm>
                  <a:off x="1185111" y="1521925"/>
                  <a:ext cx="349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3" tIns="45716" rIns="91433" bIns="45716" numCol="1" anchor="t" anchorCtr="0" compatLnSpc="1"/>
                <a:lstStyle/>
                <a:p>
                  <a:endParaRPr lang="en-US" sz="1707" dirty="0">
                    <a:latin typeface="微软雅黑" panose="020B0503020204020204" pitchFamily="34" charset="-122"/>
                    <a:ea typeface="微软雅黑" panose="020B0503020204020204" pitchFamily="34" charset="-122"/>
                    <a:cs typeface="+mn-ea"/>
                    <a:sym typeface="+mn-lt"/>
                  </a:endParaRPr>
                </a:p>
              </p:txBody>
            </p:sp>
            <p:sp>
              <p:nvSpPr>
                <p:cNvPr id="110" name="Rectangle 59"/>
                <p:cNvSpPr>
                  <a:spLocks noChangeArrowheads="1"/>
                </p:cNvSpPr>
                <p:nvPr/>
              </p:nvSpPr>
              <p:spPr bwMode="auto">
                <a:xfrm>
                  <a:off x="1185111" y="1709250"/>
                  <a:ext cx="349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3" tIns="45716" rIns="91433" bIns="45716" numCol="1" anchor="t" anchorCtr="0" compatLnSpc="1"/>
                <a:lstStyle/>
                <a:p>
                  <a:endParaRPr lang="en-US" sz="1707" dirty="0">
                    <a:latin typeface="微软雅黑" panose="020B0503020204020204" pitchFamily="34" charset="-122"/>
                    <a:ea typeface="微软雅黑" panose="020B0503020204020204" pitchFamily="34" charset="-122"/>
                    <a:cs typeface="+mn-ea"/>
                    <a:sym typeface="+mn-lt"/>
                  </a:endParaRPr>
                </a:p>
              </p:txBody>
            </p:sp>
          </p:grpSp>
        </p:grpSp>
      </p:grpSp>
      <p:grpSp>
        <p:nvGrpSpPr>
          <p:cNvPr id="28" name="Group 27"/>
          <p:cNvGrpSpPr/>
          <p:nvPr/>
        </p:nvGrpSpPr>
        <p:grpSpPr>
          <a:xfrm>
            <a:off x="6467086" y="1771742"/>
            <a:ext cx="2035037" cy="2035037"/>
            <a:chOff x="6467105" y="1771650"/>
            <a:chExt cx="2035149" cy="2035149"/>
          </a:xfrm>
          <a:solidFill>
            <a:schemeClr val="accent3"/>
          </a:solidFill>
        </p:grpSpPr>
        <p:sp>
          <p:nvSpPr>
            <p:cNvPr id="12" name="Oval 11"/>
            <p:cNvSpPr/>
            <p:nvPr/>
          </p:nvSpPr>
          <p:spPr>
            <a:xfrm flipH="1">
              <a:off x="6467105" y="1771650"/>
              <a:ext cx="2035149" cy="2035149"/>
            </a:xfrm>
            <a:prstGeom prst="ellipse">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cs typeface="+mn-ea"/>
                <a:sym typeface="+mn-lt"/>
              </a:endParaRPr>
            </a:p>
          </p:txBody>
        </p:sp>
        <p:sp>
          <p:nvSpPr>
            <p:cNvPr id="111" name="Shape 731"/>
            <p:cNvSpPr/>
            <p:nvPr/>
          </p:nvSpPr>
          <p:spPr>
            <a:xfrm>
              <a:off x="7168553" y="2372842"/>
              <a:ext cx="662729" cy="833097"/>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cubicBezTo>
                    <a:pt x="4836" y="0"/>
                    <a:pt x="0" y="1447"/>
                    <a:pt x="0" y="3231"/>
                  </a:cubicBezTo>
                  <a:lnTo>
                    <a:pt x="0" y="4776"/>
                  </a:lnTo>
                  <a:cubicBezTo>
                    <a:pt x="0" y="6669"/>
                    <a:pt x="4836" y="8203"/>
                    <a:pt x="10799" y="8203"/>
                  </a:cubicBezTo>
                  <a:cubicBezTo>
                    <a:pt x="16764" y="8203"/>
                    <a:pt x="21600" y="6669"/>
                    <a:pt x="21600" y="4776"/>
                  </a:cubicBezTo>
                  <a:lnTo>
                    <a:pt x="21600" y="3231"/>
                  </a:lnTo>
                  <a:cubicBezTo>
                    <a:pt x="21600" y="1447"/>
                    <a:pt x="16764" y="0"/>
                    <a:pt x="10799" y="0"/>
                  </a:cubicBezTo>
                  <a:close/>
                  <a:moveTo>
                    <a:pt x="21195" y="8008"/>
                  </a:moveTo>
                  <a:cubicBezTo>
                    <a:pt x="19915" y="9488"/>
                    <a:pt x="15746" y="10572"/>
                    <a:pt x="10799" y="10572"/>
                  </a:cubicBezTo>
                  <a:cubicBezTo>
                    <a:pt x="5856" y="10572"/>
                    <a:pt x="1685" y="9488"/>
                    <a:pt x="405" y="8008"/>
                  </a:cubicBezTo>
                  <a:cubicBezTo>
                    <a:pt x="141" y="7702"/>
                    <a:pt x="0" y="7868"/>
                    <a:pt x="0" y="8007"/>
                  </a:cubicBezTo>
                  <a:cubicBezTo>
                    <a:pt x="0" y="8144"/>
                    <a:pt x="0" y="10898"/>
                    <a:pt x="0" y="10898"/>
                  </a:cubicBezTo>
                  <a:cubicBezTo>
                    <a:pt x="0" y="13061"/>
                    <a:pt x="4836" y="14814"/>
                    <a:pt x="10799" y="14814"/>
                  </a:cubicBezTo>
                  <a:cubicBezTo>
                    <a:pt x="16764" y="14814"/>
                    <a:pt x="21600" y="13061"/>
                    <a:pt x="21600" y="10898"/>
                  </a:cubicBezTo>
                  <a:cubicBezTo>
                    <a:pt x="21600" y="10898"/>
                    <a:pt x="21600" y="8144"/>
                    <a:pt x="21600" y="8007"/>
                  </a:cubicBezTo>
                  <a:cubicBezTo>
                    <a:pt x="21600" y="7868"/>
                    <a:pt x="21459" y="7702"/>
                    <a:pt x="21195" y="8008"/>
                  </a:cubicBezTo>
                  <a:close/>
                  <a:moveTo>
                    <a:pt x="21176" y="14285"/>
                  </a:moveTo>
                  <a:cubicBezTo>
                    <a:pt x="19876" y="15959"/>
                    <a:pt x="15722" y="17184"/>
                    <a:pt x="10799" y="17184"/>
                  </a:cubicBezTo>
                  <a:cubicBezTo>
                    <a:pt x="5878" y="17184"/>
                    <a:pt x="1724" y="15959"/>
                    <a:pt x="424" y="14285"/>
                  </a:cubicBezTo>
                  <a:cubicBezTo>
                    <a:pt x="147" y="13932"/>
                    <a:pt x="0" y="14121"/>
                    <a:pt x="0" y="14297"/>
                  </a:cubicBezTo>
                  <a:cubicBezTo>
                    <a:pt x="0" y="14472"/>
                    <a:pt x="0" y="16754"/>
                    <a:pt x="0" y="16754"/>
                  </a:cubicBezTo>
                  <a:cubicBezTo>
                    <a:pt x="0" y="19133"/>
                    <a:pt x="4836" y="21600"/>
                    <a:pt x="10799" y="21600"/>
                  </a:cubicBezTo>
                  <a:cubicBezTo>
                    <a:pt x="16764" y="21600"/>
                    <a:pt x="21600" y="19133"/>
                    <a:pt x="21600" y="16754"/>
                  </a:cubicBezTo>
                  <a:cubicBezTo>
                    <a:pt x="21600" y="16754"/>
                    <a:pt x="21600" y="14472"/>
                    <a:pt x="21600" y="14297"/>
                  </a:cubicBezTo>
                  <a:cubicBezTo>
                    <a:pt x="21600" y="14121"/>
                    <a:pt x="21453" y="13932"/>
                    <a:pt x="21176" y="14285"/>
                  </a:cubicBezTo>
                  <a:close/>
                </a:path>
              </a:pathLst>
            </a:custGeom>
            <a:grpFill/>
            <a:ln w="12700" cap="flat">
              <a:noFill/>
              <a:miter lim="400000"/>
            </a:ln>
            <a:effectLst/>
          </p:spPr>
          <p:txBody>
            <a:bodyPr wrap="square" lIns="38096" tIns="38096" rIns="38096" bIns="38096" numCol="1" anchor="ctr">
              <a:noAutofit/>
            </a:bodyPr>
            <a:lstStyle/>
            <a:p>
              <a:pPr lvl="0" algn="l">
                <a:defRPr sz="3100" b="1">
                  <a:latin typeface="Kontrapunkt Bob Bold"/>
                  <a:ea typeface="Kontrapunkt Bob Bold"/>
                  <a:cs typeface="Kontrapunkt Bob Bold"/>
                  <a:sym typeface="Kontrapunkt Bob Bold"/>
                </a:defRPr>
              </a:pPr>
              <a:endParaRPr sz="3100" dirty="0">
                <a:cs typeface="+mn-ea"/>
                <a:sym typeface="+mn-lt"/>
              </a:endParaRPr>
            </a:p>
          </p:txBody>
        </p:sp>
      </p:grpSp>
      <p:grpSp>
        <p:nvGrpSpPr>
          <p:cNvPr id="29" name="Group 28"/>
          <p:cNvGrpSpPr/>
          <p:nvPr/>
        </p:nvGrpSpPr>
        <p:grpSpPr>
          <a:xfrm>
            <a:off x="9091356" y="1771742"/>
            <a:ext cx="2035037" cy="2035037"/>
            <a:chOff x="9091520" y="1771650"/>
            <a:chExt cx="2035149" cy="2035149"/>
          </a:xfrm>
        </p:grpSpPr>
        <p:sp>
          <p:nvSpPr>
            <p:cNvPr id="4" name="Oval 3"/>
            <p:cNvSpPr/>
            <p:nvPr/>
          </p:nvSpPr>
          <p:spPr>
            <a:xfrm flipH="1">
              <a:off x="9091520" y="1771650"/>
              <a:ext cx="2035149" cy="2035149"/>
            </a:xfrm>
            <a:prstGeom prst="ellipse">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cs typeface="+mn-ea"/>
                <a:sym typeface="+mn-lt"/>
              </a:endParaRPr>
            </a:p>
          </p:txBody>
        </p:sp>
        <p:sp>
          <p:nvSpPr>
            <p:cNvPr id="112" name="Freeform 5"/>
            <p:cNvSpPr>
              <a:spLocks noEditPoints="1"/>
            </p:cNvSpPr>
            <p:nvPr/>
          </p:nvSpPr>
          <p:spPr bwMode="auto">
            <a:xfrm>
              <a:off x="9538678" y="2614530"/>
              <a:ext cx="1278706" cy="450693"/>
            </a:xfrm>
            <a:custGeom>
              <a:avLst/>
              <a:gdLst>
                <a:gd name="T0" fmla="*/ 412 w 412"/>
                <a:gd name="T1" fmla="*/ 15 h 132"/>
                <a:gd name="T2" fmla="*/ 407 w 412"/>
                <a:gd name="T3" fmla="*/ 10 h 132"/>
                <a:gd name="T4" fmla="*/ 405 w 412"/>
                <a:gd name="T5" fmla="*/ 11 h 132"/>
                <a:gd name="T6" fmla="*/ 342 w 412"/>
                <a:gd name="T7" fmla="*/ 44 h 132"/>
                <a:gd name="T8" fmla="*/ 219 w 412"/>
                <a:gd name="T9" fmla="*/ 8 h 132"/>
                <a:gd name="T10" fmla="*/ 125 w 412"/>
                <a:gd name="T11" fmla="*/ 3 h 132"/>
                <a:gd name="T12" fmla="*/ 59 w 412"/>
                <a:gd name="T13" fmla="*/ 19 h 132"/>
                <a:gd name="T14" fmla="*/ 20 w 412"/>
                <a:gd name="T15" fmla="*/ 37 h 132"/>
                <a:gd name="T16" fmla="*/ 7 w 412"/>
                <a:gd name="T17" fmla="*/ 46 h 132"/>
                <a:gd name="T18" fmla="*/ 7 w 412"/>
                <a:gd name="T19" fmla="*/ 49 h 132"/>
                <a:gd name="T20" fmla="*/ 7 w 412"/>
                <a:gd name="T21" fmla="*/ 51 h 132"/>
                <a:gd name="T22" fmla="*/ 48 w 412"/>
                <a:gd name="T23" fmla="*/ 71 h 132"/>
                <a:gd name="T24" fmla="*/ 50 w 412"/>
                <a:gd name="T25" fmla="*/ 75 h 132"/>
                <a:gd name="T26" fmla="*/ 46 w 412"/>
                <a:gd name="T27" fmla="*/ 79 h 132"/>
                <a:gd name="T28" fmla="*/ 2 w 412"/>
                <a:gd name="T29" fmla="*/ 79 h 132"/>
                <a:gd name="T30" fmla="*/ 0 w 412"/>
                <a:gd name="T31" fmla="*/ 80 h 132"/>
                <a:gd name="T32" fmla="*/ 1 w 412"/>
                <a:gd name="T33" fmla="*/ 81 h 132"/>
                <a:gd name="T34" fmla="*/ 82 w 412"/>
                <a:gd name="T35" fmla="*/ 122 h 132"/>
                <a:gd name="T36" fmla="*/ 173 w 412"/>
                <a:gd name="T37" fmla="*/ 130 h 132"/>
                <a:gd name="T38" fmla="*/ 256 w 412"/>
                <a:gd name="T39" fmla="*/ 117 h 132"/>
                <a:gd name="T40" fmla="*/ 318 w 412"/>
                <a:gd name="T41" fmla="*/ 100 h 132"/>
                <a:gd name="T42" fmla="*/ 342 w 412"/>
                <a:gd name="T43" fmla="*/ 91 h 132"/>
                <a:gd name="T44" fmla="*/ 405 w 412"/>
                <a:gd name="T45" fmla="*/ 124 h 132"/>
                <a:gd name="T46" fmla="*/ 407 w 412"/>
                <a:gd name="T47" fmla="*/ 124 h 132"/>
                <a:gd name="T48" fmla="*/ 412 w 412"/>
                <a:gd name="T49" fmla="*/ 119 h 132"/>
                <a:gd name="T50" fmla="*/ 411 w 412"/>
                <a:gd name="T51" fmla="*/ 116 h 132"/>
                <a:gd name="T52" fmla="*/ 375 w 412"/>
                <a:gd name="T53" fmla="*/ 67 h 132"/>
                <a:gd name="T54" fmla="*/ 411 w 412"/>
                <a:gd name="T55" fmla="*/ 18 h 132"/>
                <a:gd name="T56" fmla="*/ 412 w 412"/>
                <a:gd name="T57" fmla="*/ 15 h 132"/>
                <a:gd name="T58" fmla="*/ 82 w 412"/>
                <a:gd name="T59" fmla="*/ 57 h 132"/>
                <a:gd name="T60" fmla="*/ 72 w 412"/>
                <a:gd name="T61" fmla="*/ 61 h 132"/>
                <a:gd name="T62" fmla="*/ 61 w 412"/>
                <a:gd name="T63" fmla="*/ 57 h 132"/>
                <a:gd name="T64" fmla="*/ 57 w 412"/>
                <a:gd name="T65" fmla="*/ 45 h 132"/>
                <a:gd name="T66" fmla="*/ 61 w 412"/>
                <a:gd name="T67" fmla="*/ 34 h 132"/>
                <a:gd name="T68" fmla="*/ 72 w 412"/>
                <a:gd name="T69" fmla="*/ 29 h 132"/>
                <a:gd name="T70" fmla="*/ 82 w 412"/>
                <a:gd name="T71" fmla="*/ 34 h 132"/>
                <a:gd name="T72" fmla="*/ 87 w 412"/>
                <a:gd name="T73" fmla="*/ 45 h 132"/>
                <a:gd name="T74" fmla="*/ 82 w 412"/>
                <a:gd name="T75" fmla="*/ 5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2" h="132">
                  <a:moveTo>
                    <a:pt x="412" y="15"/>
                  </a:moveTo>
                  <a:cubicBezTo>
                    <a:pt x="412" y="12"/>
                    <a:pt x="411" y="10"/>
                    <a:pt x="407" y="10"/>
                  </a:cubicBezTo>
                  <a:cubicBezTo>
                    <a:pt x="406" y="10"/>
                    <a:pt x="406" y="10"/>
                    <a:pt x="405" y="11"/>
                  </a:cubicBezTo>
                  <a:cubicBezTo>
                    <a:pt x="342" y="44"/>
                    <a:pt x="342" y="44"/>
                    <a:pt x="342" y="44"/>
                  </a:cubicBezTo>
                  <a:cubicBezTo>
                    <a:pt x="299" y="26"/>
                    <a:pt x="258" y="14"/>
                    <a:pt x="219" y="8"/>
                  </a:cubicBezTo>
                  <a:cubicBezTo>
                    <a:pt x="180" y="2"/>
                    <a:pt x="148" y="0"/>
                    <a:pt x="125" y="3"/>
                  </a:cubicBezTo>
                  <a:cubicBezTo>
                    <a:pt x="101" y="5"/>
                    <a:pt x="79" y="11"/>
                    <a:pt x="59" y="19"/>
                  </a:cubicBezTo>
                  <a:cubicBezTo>
                    <a:pt x="39" y="26"/>
                    <a:pt x="26" y="32"/>
                    <a:pt x="20" y="37"/>
                  </a:cubicBezTo>
                  <a:cubicBezTo>
                    <a:pt x="15" y="41"/>
                    <a:pt x="10" y="44"/>
                    <a:pt x="7" y="46"/>
                  </a:cubicBezTo>
                  <a:cubicBezTo>
                    <a:pt x="7" y="47"/>
                    <a:pt x="7" y="48"/>
                    <a:pt x="7" y="49"/>
                  </a:cubicBezTo>
                  <a:cubicBezTo>
                    <a:pt x="7" y="49"/>
                    <a:pt x="7" y="50"/>
                    <a:pt x="7" y="51"/>
                  </a:cubicBezTo>
                  <a:cubicBezTo>
                    <a:pt x="48" y="71"/>
                    <a:pt x="48" y="71"/>
                    <a:pt x="48" y="71"/>
                  </a:cubicBezTo>
                  <a:cubicBezTo>
                    <a:pt x="49" y="72"/>
                    <a:pt x="50" y="73"/>
                    <a:pt x="50" y="75"/>
                  </a:cubicBezTo>
                  <a:cubicBezTo>
                    <a:pt x="50" y="78"/>
                    <a:pt x="48" y="79"/>
                    <a:pt x="46" y="79"/>
                  </a:cubicBezTo>
                  <a:cubicBezTo>
                    <a:pt x="2" y="79"/>
                    <a:pt x="2" y="79"/>
                    <a:pt x="2" y="79"/>
                  </a:cubicBezTo>
                  <a:cubicBezTo>
                    <a:pt x="1" y="79"/>
                    <a:pt x="0" y="79"/>
                    <a:pt x="0" y="80"/>
                  </a:cubicBezTo>
                  <a:cubicBezTo>
                    <a:pt x="0" y="81"/>
                    <a:pt x="1" y="81"/>
                    <a:pt x="1" y="81"/>
                  </a:cubicBezTo>
                  <a:cubicBezTo>
                    <a:pt x="24" y="101"/>
                    <a:pt x="51" y="114"/>
                    <a:pt x="82" y="122"/>
                  </a:cubicBezTo>
                  <a:cubicBezTo>
                    <a:pt x="114" y="129"/>
                    <a:pt x="144" y="132"/>
                    <a:pt x="173" y="130"/>
                  </a:cubicBezTo>
                  <a:cubicBezTo>
                    <a:pt x="203" y="127"/>
                    <a:pt x="230" y="123"/>
                    <a:pt x="256" y="117"/>
                  </a:cubicBezTo>
                  <a:cubicBezTo>
                    <a:pt x="282" y="111"/>
                    <a:pt x="303" y="106"/>
                    <a:pt x="318" y="100"/>
                  </a:cubicBezTo>
                  <a:cubicBezTo>
                    <a:pt x="334" y="95"/>
                    <a:pt x="342" y="92"/>
                    <a:pt x="342" y="91"/>
                  </a:cubicBezTo>
                  <a:cubicBezTo>
                    <a:pt x="405" y="124"/>
                    <a:pt x="405" y="124"/>
                    <a:pt x="405" y="124"/>
                  </a:cubicBezTo>
                  <a:cubicBezTo>
                    <a:pt x="407" y="124"/>
                    <a:pt x="407" y="124"/>
                    <a:pt x="407" y="124"/>
                  </a:cubicBezTo>
                  <a:cubicBezTo>
                    <a:pt x="411" y="124"/>
                    <a:pt x="412" y="123"/>
                    <a:pt x="412" y="119"/>
                  </a:cubicBezTo>
                  <a:cubicBezTo>
                    <a:pt x="412" y="118"/>
                    <a:pt x="412" y="118"/>
                    <a:pt x="411" y="116"/>
                  </a:cubicBezTo>
                  <a:cubicBezTo>
                    <a:pt x="375" y="67"/>
                    <a:pt x="375" y="67"/>
                    <a:pt x="375" y="67"/>
                  </a:cubicBezTo>
                  <a:cubicBezTo>
                    <a:pt x="411" y="18"/>
                    <a:pt x="411" y="18"/>
                    <a:pt x="411" y="18"/>
                  </a:cubicBezTo>
                  <a:cubicBezTo>
                    <a:pt x="412" y="17"/>
                    <a:pt x="412" y="16"/>
                    <a:pt x="412" y="15"/>
                  </a:cubicBezTo>
                  <a:close/>
                  <a:moveTo>
                    <a:pt x="82" y="57"/>
                  </a:moveTo>
                  <a:cubicBezTo>
                    <a:pt x="79" y="60"/>
                    <a:pt x="76" y="61"/>
                    <a:pt x="72" y="61"/>
                  </a:cubicBezTo>
                  <a:cubicBezTo>
                    <a:pt x="68" y="61"/>
                    <a:pt x="64" y="60"/>
                    <a:pt x="61" y="57"/>
                  </a:cubicBezTo>
                  <a:cubicBezTo>
                    <a:pt x="58" y="54"/>
                    <a:pt x="57" y="50"/>
                    <a:pt x="57" y="45"/>
                  </a:cubicBezTo>
                  <a:cubicBezTo>
                    <a:pt x="57" y="41"/>
                    <a:pt x="58" y="37"/>
                    <a:pt x="61" y="34"/>
                  </a:cubicBezTo>
                  <a:cubicBezTo>
                    <a:pt x="64" y="31"/>
                    <a:pt x="68" y="29"/>
                    <a:pt x="72" y="29"/>
                  </a:cubicBezTo>
                  <a:cubicBezTo>
                    <a:pt x="76" y="29"/>
                    <a:pt x="79" y="31"/>
                    <a:pt x="82" y="34"/>
                  </a:cubicBezTo>
                  <a:cubicBezTo>
                    <a:pt x="85" y="37"/>
                    <a:pt x="87" y="41"/>
                    <a:pt x="87" y="45"/>
                  </a:cubicBezTo>
                  <a:cubicBezTo>
                    <a:pt x="87" y="50"/>
                    <a:pt x="85" y="54"/>
                    <a:pt x="82" y="57"/>
                  </a:cubicBezTo>
                  <a:close/>
                </a:path>
              </a:pathLst>
            </a:custGeom>
            <a:solidFill>
              <a:schemeClr val="accent4"/>
            </a:solidFill>
            <a:ln>
              <a:noFill/>
            </a:ln>
          </p:spPr>
          <p:txBody>
            <a:bodyPr vert="horz" wrap="square" lIns="91433" tIns="45716" rIns="91433" bIns="45716" numCol="1" anchor="t" anchorCtr="0" compatLnSpc="1"/>
            <a:lstStyle/>
            <a:p>
              <a:endParaRPr lang="en-US" sz="1707" dirty="0">
                <a:latin typeface="微软雅黑" panose="020B0503020204020204" pitchFamily="34" charset="-122"/>
                <a:ea typeface="微软雅黑" panose="020B0503020204020204" pitchFamily="34" charset="-122"/>
                <a:cs typeface="+mn-ea"/>
                <a:sym typeface="+mn-lt"/>
              </a:endParaRPr>
            </a:p>
          </p:txBody>
        </p:sp>
      </p:grpSp>
      <p:grpSp>
        <p:nvGrpSpPr>
          <p:cNvPr id="5" name="Group 4"/>
          <p:cNvGrpSpPr/>
          <p:nvPr/>
        </p:nvGrpSpPr>
        <p:grpSpPr>
          <a:xfrm>
            <a:off x="1049851" y="3162266"/>
            <a:ext cx="652380" cy="652380"/>
            <a:chOff x="1049573" y="3162249"/>
            <a:chExt cx="652416" cy="652416"/>
          </a:xfrm>
        </p:grpSpPr>
        <p:sp>
          <p:nvSpPr>
            <p:cNvPr id="21" name="Oval 20"/>
            <p:cNvSpPr/>
            <p:nvPr/>
          </p:nvSpPr>
          <p:spPr>
            <a:xfrm flipH="1">
              <a:off x="1049573" y="3162249"/>
              <a:ext cx="652416" cy="652416"/>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cs typeface="+mn-ea"/>
                <a:sym typeface="+mn-lt"/>
              </a:endParaRPr>
            </a:p>
          </p:txBody>
        </p:sp>
        <p:sp>
          <p:nvSpPr>
            <p:cNvPr id="22" name="Text Box 7"/>
            <p:cNvSpPr txBox="1">
              <a:spLocks noChangeArrowheads="1"/>
            </p:cNvSpPr>
            <p:nvPr/>
          </p:nvSpPr>
          <p:spPr bwMode="auto">
            <a:xfrm flipH="1">
              <a:off x="1149783" y="3298885"/>
              <a:ext cx="413333" cy="430905"/>
            </a:xfrm>
            <a:prstGeom prst="rect">
              <a:avLst/>
            </a:prstGeom>
            <a:noFill/>
            <a:ln w="9525">
              <a:noFill/>
              <a:miter lim="800000"/>
            </a:ln>
          </p:spPr>
          <p:txBody>
            <a:bodyPr wrap="none" lIns="60956" tIns="30477" rIns="60956" bIns="30477">
              <a:spAutoFit/>
            </a:bodyPr>
            <a:lstStyle/>
            <a:p>
              <a:pPr algn="ctr" defTabSz="2039569"/>
              <a:r>
                <a:rPr lang="en-CA" sz="2400" spc="-281" dirty="0">
                  <a:solidFill>
                    <a:schemeClr val="bg1"/>
                  </a:solidFill>
                  <a:latin typeface="微软雅黑" panose="020B0503020204020204" pitchFamily="34" charset="-122"/>
                  <a:ea typeface="微软雅黑" panose="020B0503020204020204" pitchFamily="34" charset="-122"/>
                  <a:cs typeface="+mn-ea"/>
                  <a:sym typeface="+mn-lt"/>
                </a:rPr>
                <a:t>01</a:t>
              </a:r>
            </a:p>
          </p:txBody>
        </p:sp>
      </p:grpSp>
      <p:grpSp>
        <p:nvGrpSpPr>
          <p:cNvPr id="15" name="Group 14"/>
          <p:cNvGrpSpPr/>
          <p:nvPr/>
        </p:nvGrpSpPr>
        <p:grpSpPr>
          <a:xfrm>
            <a:off x="3683911" y="3162266"/>
            <a:ext cx="652380" cy="652380"/>
            <a:chOff x="3683778" y="3162249"/>
            <a:chExt cx="652416" cy="652416"/>
          </a:xfrm>
        </p:grpSpPr>
        <p:sp>
          <p:nvSpPr>
            <p:cNvPr id="26" name="Oval 25"/>
            <p:cNvSpPr/>
            <p:nvPr/>
          </p:nvSpPr>
          <p:spPr>
            <a:xfrm flipH="1">
              <a:off x="3683778" y="3162249"/>
              <a:ext cx="652416" cy="652416"/>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cs typeface="+mn-ea"/>
                <a:sym typeface="+mn-lt"/>
              </a:endParaRPr>
            </a:p>
          </p:txBody>
        </p:sp>
        <p:sp>
          <p:nvSpPr>
            <p:cNvPr id="27" name="Text Box 7"/>
            <p:cNvSpPr txBox="1">
              <a:spLocks noChangeArrowheads="1"/>
            </p:cNvSpPr>
            <p:nvPr/>
          </p:nvSpPr>
          <p:spPr bwMode="auto">
            <a:xfrm flipH="1">
              <a:off x="3776374" y="3298885"/>
              <a:ext cx="413333" cy="430905"/>
            </a:xfrm>
            <a:prstGeom prst="rect">
              <a:avLst/>
            </a:prstGeom>
            <a:noFill/>
            <a:ln w="9525">
              <a:noFill/>
              <a:miter lim="800000"/>
            </a:ln>
          </p:spPr>
          <p:txBody>
            <a:bodyPr wrap="none" lIns="60956" tIns="30477" rIns="60956" bIns="30477">
              <a:spAutoFit/>
            </a:bodyPr>
            <a:lstStyle/>
            <a:p>
              <a:pPr algn="ctr" defTabSz="2039569"/>
              <a:r>
                <a:rPr lang="en-CA" sz="2400" spc="-281" dirty="0">
                  <a:solidFill>
                    <a:schemeClr val="bg1"/>
                  </a:solidFill>
                  <a:latin typeface="微软雅黑" panose="020B0503020204020204" pitchFamily="34" charset="-122"/>
                  <a:ea typeface="微软雅黑" panose="020B0503020204020204" pitchFamily="34" charset="-122"/>
                  <a:cs typeface="+mn-ea"/>
                  <a:sym typeface="+mn-lt"/>
                </a:rPr>
                <a:t>02</a:t>
              </a:r>
            </a:p>
          </p:txBody>
        </p:sp>
      </p:grpSp>
      <p:grpSp>
        <p:nvGrpSpPr>
          <p:cNvPr id="16" name="Group 15"/>
          <p:cNvGrpSpPr/>
          <p:nvPr/>
        </p:nvGrpSpPr>
        <p:grpSpPr>
          <a:xfrm>
            <a:off x="6325202" y="3162266"/>
            <a:ext cx="652380" cy="652380"/>
            <a:chOff x="6325213" y="3162249"/>
            <a:chExt cx="652416" cy="652416"/>
          </a:xfrm>
        </p:grpSpPr>
        <p:sp>
          <p:nvSpPr>
            <p:cNvPr id="13" name="Oval 12"/>
            <p:cNvSpPr/>
            <p:nvPr/>
          </p:nvSpPr>
          <p:spPr>
            <a:xfrm flipH="1">
              <a:off x="6325213" y="3162249"/>
              <a:ext cx="652416" cy="652416"/>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cs typeface="+mn-ea"/>
                <a:sym typeface="+mn-lt"/>
              </a:endParaRPr>
            </a:p>
          </p:txBody>
        </p:sp>
        <p:sp>
          <p:nvSpPr>
            <p:cNvPr id="14" name="Text Box 7"/>
            <p:cNvSpPr txBox="1">
              <a:spLocks noChangeArrowheads="1"/>
            </p:cNvSpPr>
            <p:nvPr/>
          </p:nvSpPr>
          <p:spPr bwMode="auto">
            <a:xfrm flipH="1">
              <a:off x="6417809" y="3298885"/>
              <a:ext cx="413333" cy="430905"/>
            </a:xfrm>
            <a:prstGeom prst="rect">
              <a:avLst/>
            </a:prstGeom>
            <a:noFill/>
            <a:ln w="9525">
              <a:noFill/>
              <a:miter lim="800000"/>
            </a:ln>
          </p:spPr>
          <p:txBody>
            <a:bodyPr wrap="none" lIns="60956" tIns="30477" rIns="60956" bIns="30477">
              <a:spAutoFit/>
            </a:bodyPr>
            <a:lstStyle/>
            <a:p>
              <a:pPr algn="ctr" defTabSz="2039569"/>
              <a:r>
                <a:rPr lang="en-CA" sz="2400" spc="-281" dirty="0">
                  <a:solidFill>
                    <a:schemeClr val="bg1"/>
                  </a:solidFill>
                  <a:latin typeface="微软雅黑" panose="020B0503020204020204" pitchFamily="34" charset="-122"/>
                  <a:ea typeface="微软雅黑" panose="020B0503020204020204" pitchFamily="34" charset="-122"/>
                  <a:cs typeface="+mn-ea"/>
                  <a:sym typeface="+mn-lt"/>
                </a:rPr>
                <a:t>03</a:t>
              </a:r>
            </a:p>
          </p:txBody>
        </p:sp>
      </p:grpSp>
      <p:grpSp>
        <p:nvGrpSpPr>
          <p:cNvPr id="17" name="Group 16"/>
          <p:cNvGrpSpPr/>
          <p:nvPr/>
        </p:nvGrpSpPr>
        <p:grpSpPr>
          <a:xfrm>
            <a:off x="8949474" y="3162266"/>
            <a:ext cx="652380" cy="652380"/>
            <a:chOff x="8949629" y="3162249"/>
            <a:chExt cx="652416" cy="652416"/>
          </a:xfrm>
        </p:grpSpPr>
        <p:sp>
          <p:nvSpPr>
            <p:cNvPr id="6" name="Oval 5"/>
            <p:cNvSpPr/>
            <p:nvPr/>
          </p:nvSpPr>
          <p:spPr>
            <a:xfrm flipH="1">
              <a:off x="8949629" y="3162249"/>
              <a:ext cx="652416" cy="652416"/>
            </a:xfrm>
            <a:prstGeom prst="ellips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a typeface="微软雅黑" panose="020B0503020204020204" pitchFamily="34" charset="-122"/>
                <a:cs typeface="+mn-ea"/>
                <a:sym typeface="+mn-lt"/>
              </a:endParaRPr>
            </a:p>
          </p:txBody>
        </p:sp>
        <p:sp>
          <p:nvSpPr>
            <p:cNvPr id="7" name="Text Box 7"/>
            <p:cNvSpPr txBox="1">
              <a:spLocks noChangeArrowheads="1"/>
            </p:cNvSpPr>
            <p:nvPr/>
          </p:nvSpPr>
          <p:spPr bwMode="auto">
            <a:xfrm flipH="1">
              <a:off x="9042222" y="3298885"/>
              <a:ext cx="413333" cy="430905"/>
            </a:xfrm>
            <a:prstGeom prst="rect">
              <a:avLst/>
            </a:prstGeom>
            <a:noFill/>
            <a:ln w="9525">
              <a:noFill/>
              <a:miter lim="800000"/>
            </a:ln>
          </p:spPr>
          <p:txBody>
            <a:bodyPr wrap="none" lIns="60956" tIns="30477" rIns="60956" bIns="30477">
              <a:spAutoFit/>
            </a:bodyPr>
            <a:lstStyle/>
            <a:p>
              <a:pPr algn="ctr" defTabSz="2039569"/>
              <a:r>
                <a:rPr lang="en-CA" sz="2400" spc="-281" dirty="0">
                  <a:solidFill>
                    <a:schemeClr val="bg1"/>
                  </a:solidFill>
                  <a:latin typeface="微软雅黑" panose="020B0503020204020204" pitchFamily="34" charset="-122"/>
                  <a:ea typeface="微软雅黑" panose="020B0503020204020204" pitchFamily="34" charset="-122"/>
                  <a:cs typeface="+mn-ea"/>
                  <a:sym typeface="+mn-lt"/>
                </a:rPr>
                <a:t>04</a:t>
              </a:r>
            </a:p>
          </p:txBody>
        </p:sp>
      </p:grpSp>
      <p:sp>
        <p:nvSpPr>
          <p:cNvPr id="115" name="Rectangle 29">
            <a:extLst>
              <a:ext uri="{FF2B5EF4-FFF2-40B4-BE49-F238E27FC236}">
                <a16:creationId xmlns:a16="http://schemas.microsoft.com/office/drawing/2014/main" id="{6A6F0006-B869-467D-BF63-1F3CA538DE6B}"/>
              </a:ext>
            </a:extLst>
          </p:cNvPr>
          <p:cNvSpPr/>
          <p:nvPr/>
        </p:nvSpPr>
        <p:spPr>
          <a:xfrm>
            <a:off x="843542" y="4497754"/>
            <a:ext cx="2586422" cy="246145"/>
          </a:xfrm>
          <a:prstGeom prst="rect">
            <a:avLst/>
          </a:prstGeom>
        </p:spPr>
        <p:txBody>
          <a:bodyPr wrap="none" lIns="191941" tIns="0" rIns="191941" bIns="0">
            <a:normAutofit fontScale="85000" lnSpcReduction="20000"/>
          </a:bodyPr>
          <a:lstStyle/>
          <a:p>
            <a:r>
              <a:rPr lang="zh-CN" altLang="en-US" sz="2133"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输入标题</a:t>
            </a:r>
          </a:p>
        </p:txBody>
      </p:sp>
      <p:sp>
        <p:nvSpPr>
          <p:cNvPr id="116" name="Rectangle 30">
            <a:extLst>
              <a:ext uri="{FF2B5EF4-FFF2-40B4-BE49-F238E27FC236}">
                <a16:creationId xmlns:a16="http://schemas.microsoft.com/office/drawing/2014/main" id="{7634CDFD-9720-4431-8431-AAA9BF1A358E}"/>
              </a:ext>
            </a:extLst>
          </p:cNvPr>
          <p:cNvSpPr/>
          <p:nvPr/>
        </p:nvSpPr>
        <p:spPr>
          <a:xfrm>
            <a:off x="843542" y="4743899"/>
            <a:ext cx="2204207" cy="535846"/>
          </a:xfrm>
          <a:prstGeom prst="rect">
            <a:avLst/>
          </a:prstGeom>
        </p:spPr>
        <p:txBody>
          <a:bodyPr wrap="square" lIns="191941" tIns="0" rIns="191941" bIns="0">
            <a:normAutofit/>
          </a:bodyPr>
          <a:lstStyle/>
          <a:p>
            <a:pPr>
              <a:lnSpc>
                <a:spcPct val="12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117" name="Rectangle 29">
            <a:extLst>
              <a:ext uri="{FF2B5EF4-FFF2-40B4-BE49-F238E27FC236}">
                <a16:creationId xmlns:a16="http://schemas.microsoft.com/office/drawing/2014/main" id="{BEC45D67-5D9B-48C7-AB3A-8F180A2A25D3}"/>
              </a:ext>
            </a:extLst>
          </p:cNvPr>
          <p:cNvSpPr/>
          <p:nvPr/>
        </p:nvSpPr>
        <p:spPr>
          <a:xfrm>
            <a:off x="3607409" y="4505621"/>
            <a:ext cx="2586422" cy="246145"/>
          </a:xfrm>
          <a:prstGeom prst="rect">
            <a:avLst/>
          </a:prstGeom>
        </p:spPr>
        <p:txBody>
          <a:bodyPr wrap="none" lIns="191941" tIns="0" rIns="191941" bIns="0">
            <a:normAutofit fontScale="85000" lnSpcReduction="20000"/>
          </a:bodyPr>
          <a:lstStyle/>
          <a:p>
            <a:r>
              <a:rPr lang="zh-CN" altLang="en-US" sz="2133"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输入标题</a:t>
            </a:r>
          </a:p>
        </p:txBody>
      </p:sp>
      <p:sp>
        <p:nvSpPr>
          <p:cNvPr id="118" name="Rectangle 30">
            <a:extLst>
              <a:ext uri="{FF2B5EF4-FFF2-40B4-BE49-F238E27FC236}">
                <a16:creationId xmlns:a16="http://schemas.microsoft.com/office/drawing/2014/main" id="{CDF8D8F4-7F37-4932-B628-1E5001EBE086}"/>
              </a:ext>
            </a:extLst>
          </p:cNvPr>
          <p:cNvSpPr/>
          <p:nvPr/>
        </p:nvSpPr>
        <p:spPr>
          <a:xfrm>
            <a:off x="3607409" y="4751766"/>
            <a:ext cx="2204207" cy="535846"/>
          </a:xfrm>
          <a:prstGeom prst="rect">
            <a:avLst/>
          </a:prstGeom>
        </p:spPr>
        <p:txBody>
          <a:bodyPr wrap="square" lIns="191941" tIns="0" rIns="191941" bIns="0">
            <a:normAutofit/>
          </a:bodyPr>
          <a:lstStyle/>
          <a:p>
            <a:pPr>
              <a:lnSpc>
                <a:spcPct val="12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119" name="Rectangle 29">
            <a:extLst>
              <a:ext uri="{FF2B5EF4-FFF2-40B4-BE49-F238E27FC236}">
                <a16:creationId xmlns:a16="http://schemas.microsoft.com/office/drawing/2014/main" id="{0F2F037F-ED37-4462-A763-F011A753AF91}"/>
              </a:ext>
            </a:extLst>
          </p:cNvPr>
          <p:cNvSpPr/>
          <p:nvPr/>
        </p:nvSpPr>
        <p:spPr>
          <a:xfrm>
            <a:off x="6325202" y="4496691"/>
            <a:ext cx="2586422" cy="246145"/>
          </a:xfrm>
          <a:prstGeom prst="rect">
            <a:avLst/>
          </a:prstGeom>
        </p:spPr>
        <p:txBody>
          <a:bodyPr wrap="none" lIns="191941" tIns="0" rIns="191941" bIns="0">
            <a:normAutofit fontScale="85000" lnSpcReduction="20000"/>
          </a:bodyPr>
          <a:lstStyle/>
          <a:p>
            <a:r>
              <a:rPr lang="zh-CN" altLang="en-US" sz="2133"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输入标题</a:t>
            </a:r>
          </a:p>
        </p:txBody>
      </p:sp>
      <p:sp>
        <p:nvSpPr>
          <p:cNvPr id="120" name="Rectangle 30">
            <a:extLst>
              <a:ext uri="{FF2B5EF4-FFF2-40B4-BE49-F238E27FC236}">
                <a16:creationId xmlns:a16="http://schemas.microsoft.com/office/drawing/2014/main" id="{CBB6C846-F4F0-411C-8277-0CE90390A135}"/>
              </a:ext>
            </a:extLst>
          </p:cNvPr>
          <p:cNvSpPr/>
          <p:nvPr/>
        </p:nvSpPr>
        <p:spPr>
          <a:xfrm>
            <a:off x="6325202" y="4742836"/>
            <a:ext cx="2204207" cy="535846"/>
          </a:xfrm>
          <a:prstGeom prst="rect">
            <a:avLst/>
          </a:prstGeom>
        </p:spPr>
        <p:txBody>
          <a:bodyPr wrap="square" lIns="191941" tIns="0" rIns="191941" bIns="0">
            <a:normAutofit/>
          </a:bodyPr>
          <a:lstStyle/>
          <a:p>
            <a:pPr>
              <a:lnSpc>
                <a:spcPct val="12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121" name="Rectangle 29">
            <a:extLst>
              <a:ext uri="{FF2B5EF4-FFF2-40B4-BE49-F238E27FC236}">
                <a16:creationId xmlns:a16="http://schemas.microsoft.com/office/drawing/2014/main" id="{AB162B3A-EACC-4755-97C7-8E1F5A2BF3A8}"/>
              </a:ext>
            </a:extLst>
          </p:cNvPr>
          <p:cNvSpPr/>
          <p:nvPr/>
        </p:nvSpPr>
        <p:spPr>
          <a:xfrm>
            <a:off x="8949474" y="4486443"/>
            <a:ext cx="2586422" cy="246145"/>
          </a:xfrm>
          <a:prstGeom prst="rect">
            <a:avLst/>
          </a:prstGeom>
        </p:spPr>
        <p:txBody>
          <a:bodyPr wrap="none" lIns="191941" tIns="0" rIns="191941" bIns="0">
            <a:normAutofit fontScale="85000" lnSpcReduction="20000"/>
          </a:bodyPr>
          <a:lstStyle/>
          <a:p>
            <a:r>
              <a:rPr lang="zh-CN" altLang="en-US" sz="2133"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输入标题</a:t>
            </a:r>
          </a:p>
        </p:txBody>
      </p:sp>
      <p:sp>
        <p:nvSpPr>
          <p:cNvPr id="122" name="Rectangle 30">
            <a:extLst>
              <a:ext uri="{FF2B5EF4-FFF2-40B4-BE49-F238E27FC236}">
                <a16:creationId xmlns:a16="http://schemas.microsoft.com/office/drawing/2014/main" id="{CADDF45D-B4E5-45F2-AF9E-0871A12AECF1}"/>
              </a:ext>
            </a:extLst>
          </p:cNvPr>
          <p:cNvSpPr/>
          <p:nvPr/>
        </p:nvSpPr>
        <p:spPr>
          <a:xfrm>
            <a:off x="8949474" y="4732588"/>
            <a:ext cx="2204207" cy="535846"/>
          </a:xfrm>
          <a:prstGeom prst="rect">
            <a:avLst/>
          </a:prstGeom>
        </p:spPr>
        <p:txBody>
          <a:bodyPr wrap="square" lIns="191941" tIns="0" rIns="191941" bIns="0">
            <a:normAutofit/>
          </a:bodyPr>
          <a:lstStyle/>
          <a:p>
            <a:pPr>
              <a:lnSpc>
                <a:spcPct val="12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125" name="TextBox 8">
            <a:extLst>
              <a:ext uri="{FF2B5EF4-FFF2-40B4-BE49-F238E27FC236}">
                <a16:creationId xmlns:a16="http://schemas.microsoft.com/office/drawing/2014/main" id="{DF30D4C9-1B07-4727-990F-0AE60B402B84}"/>
              </a:ext>
            </a:extLst>
          </p:cNvPr>
          <p:cNvSpPr txBox="1"/>
          <p:nvPr/>
        </p:nvSpPr>
        <p:spPr>
          <a:xfrm>
            <a:off x="4182067" y="584632"/>
            <a:ext cx="3744178" cy="369332"/>
          </a:xfrm>
          <a:prstGeom prst="rect">
            <a:avLst/>
          </a:prstGeom>
          <a:noFill/>
        </p:spPr>
        <p:txBody>
          <a:bodyPr wrap="square" lIns="0" tIns="0" rIns="0" bIns="0" rtlCol="0" anchor="ctr">
            <a:spAutoFit/>
          </a:bodyPr>
          <a:lstStyle/>
          <a:p>
            <a:pPr algn="ctr"/>
            <a:r>
              <a:rPr lang="zh-CN" altLang="en-US"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点击输入您的标题</a:t>
            </a:r>
            <a:endParaRPr lang="zh-CN" altLang="en-US" sz="32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7178759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18" presetClass="entr" presetSubtype="3"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strips(upRight)">
                                      <p:cBhvr>
                                        <p:cTn id="13" dur="500"/>
                                        <p:tgtEl>
                                          <p:spTgt spid="18"/>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Effect transition="in" filter="fade">
                                      <p:cBhvr>
                                        <p:cTn id="19" dur="500"/>
                                        <p:tgtEl>
                                          <p:spTgt spid="15"/>
                                        </p:tgtEl>
                                      </p:cBhvr>
                                    </p:animEffect>
                                  </p:childTnLst>
                                </p:cTn>
                              </p:par>
                            </p:childTnLst>
                          </p:cTn>
                        </p:par>
                        <p:par>
                          <p:cTn id="20" fill="hold">
                            <p:stCondLst>
                              <p:cond delay="1500"/>
                            </p:stCondLst>
                            <p:childTnLst>
                              <p:par>
                                <p:cTn id="21" presetID="18" presetClass="entr" presetSubtype="3"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strips(upRight)">
                                      <p:cBhvr>
                                        <p:cTn id="23" dur="500"/>
                                        <p:tgtEl>
                                          <p:spTgt spid="23"/>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Effect transition="in" filter="fade">
                                      <p:cBhvr>
                                        <p:cTn id="29" dur="500"/>
                                        <p:tgtEl>
                                          <p:spTgt spid="16"/>
                                        </p:tgtEl>
                                      </p:cBhvr>
                                    </p:animEffect>
                                  </p:childTnLst>
                                </p:cTn>
                              </p:par>
                            </p:childTnLst>
                          </p:cTn>
                        </p:par>
                        <p:par>
                          <p:cTn id="30" fill="hold">
                            <p:stCondLst>
                              <p:cond delay="2500"/>
                            </p:stCondLst>
                            <p:childTnLst>
                              <p:par>
                                <p:cTn id="31" presetID="18" presetClass="entr" presetSubtype="3" fill="hold" nodeType="after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strips(upRight)">
                                      <p:cBhvr>
                                        <p:cTn id="33" dur="500"/>
                                        <p:tgtEl>
                                          <p:spTgt spid="28"/>
                                        </p:tgtEl>
                                      </p:cBhvr>
                                    </p:animEffect>
                                  </p:childTnLst>
                                </p:cTn>
                              </p:par>
                            </p:childTnLst>
                          </p:cTn>
                        </p:par>
                        <p:par>
                          <p:cTn id="34" fill="hold">
                            <p:stCondLst>
                              <p:cond delay="3000"/>
                            </p:stCondLst>
                            <p:childTnLst>
                              <p:par>
                                <p:cTn id="35" presetID="53" presetClass="entr" presetSubtype="16" fill="hold" nodeType="after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p:cTn id="37" dur="500" fill="hold"/>
                                        <p:tgtEl>
                                          <p:spTgt spid="17"/>
                                        </p:tgtEl>
                                        <p:attrNameLst>
                                          <p:attrName>ppt_w</p:attrName>
                                        </p:attrNameLst>
                                      </p:cBhvr>
                                      <p:tavLst>
                                        <p:tav tm="0">
                                          <p:val>
                                            <p:fltVal val="0"/>
                                          </p:val>
                                        </p:tav>
                                        <p:tav tm="100000">
                                          <p:val>
                                            <p:strVal val="#ppt_w"/>
                                          </p:val>
                                        </p:tav>
                                      </p:tavLst>
                                    </p:anim>
                                    <p:anim calcmode="lin" valueType="num">
                                      <p:cBhvr>
                                        <p:cTn id="38" dur="500" fill="hold"/>
                                        <p:tgtEl>
                                          <p:spTgt spid="17"/>
                                        </p:tgtEl>
                                        <p:attrNameLst>
                                          <p:attrName>ppt_h</p:attrName>
                                        </p:attrNameLst>
                                      </p:cBhvr>
                                      <p:tavLst>
                                        <p:tav tm="0">
                                          <p:val>
                                            <p:fltVal val="0"/>
                                          </p:val>
                                        </p:tav>
                                        <p:tav tm="100000">
                                          <p:val>
                                            <p:strVal val="#ppt_h"/>
                                          </p:val>
                                        </p:tav>
                                      </p:tavLst>
                                    </p:anim>
                                    <p:animEffect transition="in" filter="fade">
                                      <p:cBhvr>
                                        <p:cTn id="39" dur="500"/>
                                        <p:tgtEl>
                                          <p:spTgt spid="17"/>
                                        </p:tgtEl>
                                      </p:cBhvr>
                                    </p:animEffect>
                                  </p:childTnLst>
                                </p:cTn>
                              </p:par>
                            </p:childTnLst>
                          </p:cTn>
                        </p:par>
                        <p:par>
                          <p:cTn id="40" fill="hold">
                            <p:stCondLst>
                              <p:cond delay="3500"/>
                            </p:stCondLst>
                            <p:childTnLst>
                              <p:par>
                                <p:cTn id="41" presetID="18" presetClass="entr" presetSubtype="3" fill="hold"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strips(upRight)">
                                      <p:cBhvr>
                                        <p:cTn id="43" dur="500"/>
                                        <p:tgtEl>
                                          <p:spTgt spid="29"/>
                                        </p:tgtEl>
                                      </p:cBhvr>
                                    </p:animEffect>
                                  </p:childTnLst>
                                </p:cTn>
                              </p:par>
                              <p:par>
                                <p:cTn id="44" presetID="42" presetClass="entr" presetSubtype="0" fill="hold" grpId="0" nodeType="withEffect">
                                  <p:stCondLst>
                                    <p:cond delay="0"/>
                                  </p:stCondLst>
                                  <p:childTnLst>
                                    <p:set>
                                      <p:cBhvr>
                                        <p:cTn id="45" dur="1" fill="hold">
                                          <p:stCondLst>
                                            <p:cond delay="0"/>
                                          </p:stCondLst>
                                        </p:cTn>
                                        <p:tgtEl>
                                          <p:spTgt spid="116"/>
                                        </p:tgtEl>
                                        <p:attrNameLst>
                                          <p:attrName>style.visibility</p:attrName>
                                        </p:attrNameLst>
                                      </p:cBhvr>
                                      <p:to>
                                        <p:strVal val="visible"/>
                                      </p:to>
                                    </p:set>
                                    <p:animEffect transition="in" filter="fade">
                                      <p:cBhvr>
                                        <p:cTn id="46" dur="1000"/>
                                        <p:tgtEl>
                                          <p:spTgt spid="116"/>
                                        </p:tgtEl>
                                      </p:cBhvr>
                                    </p:animEffect>
                                    <p:anim calcmode="lin" valueType="num">
                                      <p:cBhvr>
                                        <p:cTn id="47" dur="1000" fill="hold"/>
                                        <p:tgtEl>
                                          <p:spTgt spid="116"/>
                                        </p:tgtEl>
                                        <p:attrNameLst>
                                          <p:attrName>ppt_x</p:attrName>
                                        </p:attrNameLst>
                                      </p:cBhvr>
                                      <p:tavLst>
                                        <p:tav tm="0">
                                          <p:val>
                                            <p:strVal val="#ppt_x"/>
                                          </p:val>
                                        </p:tav>
                                        <p:tav tm="100000">
                                          <p:val>
                                            <p:strVal val="#ppt_x"/>
                                          </p:val>
                                        </p:tav>
                                      </p:tavLst>
                                    </p:anim>
                                    <p:anim calcmode="lin" valueType="num">
                                      <p:cBhvr>
                                        <p:cTn id="48" dur="1000" fill="hold"/>
                                        <p:tgtEl>
                                          <p:spTgt spid="116"/>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15"/>
                                        </p:tgtEl>
                                        <p:attrNameLst>
                                          <p:attrName>style.visibility</p:attrName>
                                        </p:attrNameLst>
                                      </p:cBhvr>
                                      <p:to>
                                        <p:strVal val="visible"/>
                                      </p:to>
                                    </p:set>
                                    <p:animEffect transition="in" filter="fade">
                                      <p:cBhvr>
                                        <p:cTn id="51" dur="1000"/>
                                        <p:tgtEl>
                                          <p:spTgt spid="115"/>
                                        </p:tgtEl>
                                      </p:cBhvr>
                                    </p:animEffect>
                                    <p:anim calcmode="lin" valueType="num">
                                      <p:cBhvr>
                                        <p:cTn id="52" dur="1000" fill="hold"/>
                                        <p:tgtEl>
                                          <p:spTgt spid="115"/>
                                        </p:tgtEl>
                                        <p:attrNameLst>
                                          <p:attrName>ppt_x</p:attrName>
                                        </p:attrNameLst>
                                      </p:cBhvr>
                                      <p:tavLst>
                                        <p:tav tm="0">
                                          <p:val>
                                            <p:strVal val="#ppt_x"/>
                                          </p:val>
                                        </p:tav>
                                        <p:tav tm="100000">
                                          <p:val>
                                            <p:strVal val="#ppt_x"/>
                                          </p:val>
                                        </p:tav>
                                      </p:tavLst>
                                    </p:anim>
                                    <p:anim calcmode="lin" valueType="num">
                                      <p:cBhvr>
                                        <p:cTn id="53" dur="1000" fill="hold"/>
                                        <p:tgtEl>
                                          <p:spTgt spid="115"/>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18"/>
                                        </p:tgtEl>
                                        <p:attrNameLst>
                                          <p:attrName>style.visibility</p:attrName>
                                        </p:attrNameLst>
                                      </p:cBhvr>
                                      <p:to>
                                        <p:strVal val="visible"/>
                                      </p:to>
                                    </p:set>
                                    <p:animEffect transition="in" filter="fade">
                                      <p:cBhvr>
                                        <p:cTn id="56" dur="1000"/>
                                        <p:tgtEl>
                                          <p:spTgt spid="118"/>
                                        </p:tgtEl>
                                      </p:cBhvr>
                                    </p:animEffect>
                                    <p:anim calcmode="lin" valueType="num">
                                      <p:cBhvr>
                                        <p:cTn id="57" dur="1000" fill="hold"/>
                                        <p:tgtEl>
                                          <p:spTgt spid="118"/>
                                        </p:tgtEl>
                                        <p:attrNameLst>
                                          <p:attrName>ppt_x</p:attrName>
                                        </p:attrNameLst>
                                      </p:cBhvr>
                                      <p:tavLst>
                                        <p:tav tm="0">
                                          <p:val>
                                            <p:strVal val="#ppt_x"/>
                                          </p:val>
                                        </p:tav>
                                        <p:tav tm="100000">
                                          <p:val>
                                            <p:strVal val="#ppt_x"/>
                                          </p:val>
                                        </p:tav>
                                      </p:tavLst>
                                    </p:anim>
                                    <p:anim calcmode="lin" valueType="num">
                                      <p:cBhvr>
                                        <p:cTn id="58" dur="1000" fill="hold"/>
                                        <p:tgtEl>
                                          <p:spTgt spid="118"/>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17"/>
                                        </p:tgtEl>
                                        <p:attrNameLst>
                                          <p:attrName>style.visibility</p:attrName>
                                        </p:attrNameLst>
                                      </p:cBhvr>
                                      <p:to>
                                        <p:strVal val="visible"/>
                                      </p:to>
                                    </p:set>
                                    <p:animEffect transition="in" filter="fade">
                                      <p:cBhvr>
                                        <p:cTn id="61" dur="1000"/>
                                        <p:tgtEl>
                                          <p:spTgt spid="117"/>
                                        </p:tgtEl>
                                      </p:cBhvr>
                                    </p:animEffect>
                                    <p:anim calcmode="lin" valueType="num">
                                      <p:cBhvr>
                                        <p:cTn id="62" dur="1000" fill="hold"/>
                                        <p:tgtEl>
                                          <p:spTgt spid="117"/>
                                        </p:tgtEl>
                                        <p:attrNameLst>
                                          <p:attrName>ppt_x</p:attrName>
                                        </p:attrNameLst>
                                      </p:cBhvr>
                                      <p:tavLst>
                                        <p:tav tm="0">
                                          <p:val>
                                            <p:strVal val="#ppt_x"/>
                                          </p:val>
                                        </p:tav>
                                        <p:tav tm="100000">
                                          <p:val>
                                            <p:strVal val="#ppt_x"/>
                                          </p:val>
                                        </p:tav>
                                      </p:tavLst>
                                    </p:anim>
                                    <p:anim calcmode="lin" valueType="num">
                                      <p:cBhvr>
                                        <p:cTn id="63" dur="1000" fill="hold"/>
                                        <p:tgtEl>
                                          <p:spTgt spid="117"/>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20"/>
                                        </p:tgtEl>
                                        <p:attrNameLst>
                                          <p:attrName>style.visibility</p:attrName>
                                        </p:attrNameLst>
                                      </p:cBhvr>
                                      <p:to>
                                        <p:strVal val="visible"/>
                                      </p:to>
                                    </p:set>
                                    <p:animEffect transition="in" filter="fade">
                                      <p:cBhvr>
                                        <p:cTn id="66" dur="1000"/>
                                        <p:tgtEl>
                                          <p:spTgt spid="120"/>
                                        </p:tgtEl>
                                      </p:cBhvr>
                                    </p:animEffect>
                                    <p:anim calcmode="lin" valueType="num">
                                      <p:cBhvr>
                                        <p:cTn id="67" dur="1000" fill="hold"/>
                                        <p:tgtEl>
                                          <p:spTgt spid="120"/>
                                        </p:tgtEl>
                                        <p:attrNameLst>
                                          <p:attrName>ppt_x</p:attrName>
                                        </p:attrNameLst>
                                      </p:cBhvr>
                                      <p:tavLst>
                                        <p:tav tm="0">
                                          <p:val>
                                            <p:strVal val="#ppt_x"/>
                                          </p:val>
                                        </p:tav>
                                        <p:tav tm="100000">
                                          <p:val>
                                            <p:strVal val="#ppt_x"/>
                                          </p:val>
                                        </p:tav>
                                      </p:tavLst>
                                    </p:anim>
                                    <p:anim calcmode="lin" valueType="num">
                                      <p:cBhvr>
                                        <p:cTn id="68" dur="1000" fill="hold"/>
                                        <p:tgtEl>
                                          <p:spTgt spid="120"/>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19"/>
                                        </p:tgtEl>
                                        <p:attrNameLst>
                                          <p:attrName>style.visibility</p:attrName>
                                        </p:attrNameLst>
                                      </p:cBhvr>
                                      <p:to>
                                        <p:strVal val="visible"/>
                                      </p:to>
                                    </p:set>
                                    <p:animEffect transition="in" filter="fade">
                                      <p:cBhvr>
                                        <p:cTn id="71" dur="1000"/>
                                        <p:tgtEl>
                                          <p:spTgt spid="119"/>
                                        </p:tgtEl>
                                      </p:cBhvr>
                                    </p:animEffect>
                                    <p:anim calcmode="lin" valueType="num">
                                      <p:cBhvr>
                                        <p:cTn id="72" dur="1000" fill="hold"/>
                                        <p:tgtEl>
                                          <p:spTgt spid="119"/>
                                        </p:tgtEl>
                                        <p:attrNameLst>
                                          <p:attrName>ppt_x</p:attrName>
                                        </p:attrNameLst>
                                      </p:cBhvr>
                                      <p:tavLst>
                                        <p:tav tm="0">
                                          <p:val>
                                            <p:strVal val="#ppt_x"/>
                                          </p:val>
                                        </p:tav>
                                        <p:tav tm="100000">
                                          <p:val>
                                            <p:strVal val="#ppt_x"/>
                                          </p:val>
                                        </p:tav>
                                      </p:tavLst>
                                    </p:anim>
                                    <p:anim calcmode="lin" valueType="num">
                                      <p:cBhvr>
                                        <p:cTn id="73" dur="1000" fill="hold"/>
                                        <p:tgtEl>
                                          <p:spTgt spid="119"/>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22"/>
                                        </p:tgtEl>
                                        <p:attrNameLst>
                                          <p:attrName>style.visibility</p:attrName>
                                        </p:attrNameLst>
                                      </p:cBhvr>
                                      <p:to>
                                        <p:strVal val="visible"/>
                                      </p:to>
                                    </p:set>
                                    <p:animEffect transition="in" filter="fade">
                                      <p:cBhvr>
                                        <p:cTn id="76" dur="1000"/>
                                        <p:tgtEl>
                                          <p:spTgt spid="122"/>
                                        </p:tgtEl>
                                      </p:cBhvr>
                                    </p:animEffect>
                                    <p:anim calcmode="lin" valueType="num">
                                      <p:cBhvr>
                                        <p:cTn id="77" dur="1000" fill="hold"/>
                                        <p:tgtEl>
                                          <p:spTgt spid="122"/>
                                        </p:tgtEl>
                                        <p:attrNameLst>
                                          <p:attrName>ppt_x</p:attrName>
                                        </p:attrNameLst>
                                      </p:cBhvr>
                                      <p:tavLst>
                                        <p:tav tm="0">
                                          <p:val>
                                            <p:strVal val="#ppt_x"/>
                                          </p:val>
                                        </p:tav>
                                        <p:tav tm="100000">
                                          <p:val>
                                            <p:strVal val="#ppt_x"/>
                                          </p:val>
                                        </p:tav>
                                      </p:tavLst>
                                    </p:anim>
                                    <p:anim calcmode="lin" valueType="num">
                                      <p:cBhvr>
                                        <p:cTn id="78" dur="1000" fill="hold"/>
                                        <p:tgtEl>
                                          <p:spTgt spid="122"/>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121"/>
                                        </p:tgtEl>
                                        <p:attrNameLst>
                                          <p:attrName>style.visibility</p:attrName>
                                        </p:attrNameLst>
                                      </p:cBhvr>
                                      <p:to>
                                        <p:strVal val="visible"/>
                                      </p:to>
                                    </p:set>
                                    <p:animEffect transition="in" filter="fade">
                                      <p:cBhvr>
                                        <p:cTn id="81" dur="1000"/>
                                        <p:tgtEl>
                                          <p:spTgt spid="121"/>
                                        </p:tgtEl>
                                      </p:cBhvr>
                                    </p:animEffect>
                                    <p:anim calcmode="lin" valueType="num">
                                      <p:cBhvr>
                                        <p:cTn id="82" dur="1000" fill="hold"/>
                                        <p:tgtEl>
                                          <p:spTgt spid="121"/>
                                        </p:tgtEl>
                                        <p:attrNameLst>
                                          <p:attrName>ppt_x</p:attrName>
                                        </p:attrNameLst>
                                      </p:cBhvr>
                                      <p:tavLst>
                                        <p:tav tm="0">
                                          <p:val>
                                            <p:strVal val="#ppt_x"/>
                                          </p:val>
                                        </p:tav>
                                        <p:tav tm="100000">
                                          <p:val>
                                            <p:strVal val="#ppt_x"/>
                                          </p:val>
                                        </p:tav>
                                      </p:tavLst>
                                    </p:anim>
                                    <p:anim calcmode="lin" valueType="num">
                                      <p:cBhvr>
                                        <p:cTn id="83" dur="1000" fill="hold"/>
                                        <p:tgtEl>
                                          <p:spTgt spid="1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6" grpId="0"/>
      <p:bldP spid="117" grpId="0"/>
      <p:bldP spid="118" grpId="0"/>
      <p:bldP spid="119" grpId="0"/>
      <p:bldP spid="120" grpId="0"/>
      <p:bldP spid="121" grpId="0"/>
      <p:bldP spid="1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4fa1beeb-2c3c-429c-8c7c-19408bb784df"/>
          <p:cNvGrpSpPr>
            <a:grpSpLocks noChangeAspect="1"/>
          </p:cNvGrpSpPr>
          <p:nvPr/>
        </p:nvGrpSpPr>
        <p:grpSpPr>
          <a:xfrm>
            <a:off x="1770325" y="1412777"/>
            <a:ext cx="8651351" cy="4318097"/>
            <a:chOff x="1770324" y="1412775"/>
            <a:chExt cx="8651351" cy="4318097"/>
          </a:xfrm>
        </p:grpSpPr>
        <p:grpSp>
          <p:nvGrpSpPr>
            <p:cNvPr id="3" name="Group 20"/>
            <p:cNvGrpSpPr/>
            <p:nvPr/>
          </p:nvGrpSpPr>
          <p:grpSpPr>
            <a:xfrm>
              <a:off x="2476500" y="1412775"/>
              <a:ext cx="7239001" cy="3032363"/>
              <a:chOff x="1260866" y="1641971"/>
              <a:chExt cx="9670268" cy="4050804"/>
            </a:xfrm>
          </p:grpSpPr>
          <p:sp>
            <p:nvSpPr>
              <p:cNvPr id="14" name="i$liḋe-Oval 6"/>
              <p:cNvSpPr/>
              <p:nvPr/>
            </p:nvSpPr>
            <p:spPr>
              <a:xfrm>
                <a:off x="1651000" y="4994274"/>
                <a:ext cx="1625600" cy="698501"/>
              </a:xfrm>
              <a:prstGeom prst="ellipse">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cs typeface="+mn-ea"/>
                  <a:sym typeface="+mn-lt"/>
                </a:endParaRPr>
              </a:p>
            </p:txBody>
          </p:sp>
          <p:sp>
            <p:nvSpPr>
              <p:cNvPr id="15" name="i$liḋe-Teardrop 3"/>
              <p:cNvSpPr/>
              <p:nvPr/>
            </p:nvSpPr>
            <p:spPr>
              <a:xfrm rot="8100000">
                <a:off x="1260866" y="2431847"/>
                <a:ext cx="2405870" cy="2405870"/>
              </a:xfrm>
              <a:prstGeom prst="teardrop">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cs typeface="+mn-ea"/>
                  <a:sym typeface="+mn-lt"/>
                </a:endParaRPr>
              </a:p>
            </p:txBody>
          </p:sp>
          <p:sp>
            <p:nvSpPr>
              <p:cNvPr id="16" name="i$liḋe-Oval 7"/>
              <p:cNvSpPr/>
              <p:nvPr/>
            </p:nvSpPr>
            <p:spPr>
              <a:xfrm>
                <a:off x="5283200" y="4994274"/>
                <a:ext cx="1625600" cy="698501"/>
              </a:xfrm>
              <a:prstGeom prst="ellipse">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cs typeface="+mn-ea"/>
                  <a:sym typeface="+mn-lt"/>
                </a:endParaRPr>
              </a:p>
            </p:txBody>
          </p:sp>
          <p:sp>
            <p:nvSpPr>
              <p:cNvPr id="17" name="i$liḋe-Oval 8"/>
              <p:cNvSpPr/>
              <p:nvPr/>
            </p:nvSpPr>
            <p:spPr>
              <a:xfrm>
                <a:off x="8915399" y="4994274"/>
                <a:ext cx="1625600" cy="698501"/>
              </a:xfrm>
              <a:prstGeom prst="ellipse">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cs typeface="+mn-ea"/>
                  <a:sym typeface="+mn-lt"/>
                </a:endParaRPr>
              </a:p>
            </p:txBody>
          </p:sp>
          <p:sp>
            <p:nvSpPr>
              <p:cNvPr id="18" name="i$liḋe-Teardrop 4"/>
              <p:cNvSpPr/>
              <p:nvPr/>
            </p:nvSpPr>
            <p:spPr>
              <a:xfrm rot="8100000">
                <a:off x="4893065" y="2431847"/>
                <a:ext cx="2405870" cy="2405870"/>
              </a:xfrm>
              <a:prstGeom prst="teardrop">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cs typeface="+mn-ea"/>
                  <a:sym typeface="+mn-lt"/>
                </a:endParaRPr>
              </a:p>
            </p:txBody>
          </p:sp>
          <p:sp>
            <p:nvSpPr>
              <p:cNvPr id="19" name="i$liḋe-Teardrop 5"/>
              <p:cNvSpPr/>
              <p:nvPr/>
            </p:nvSpPr>
            <p:spPr>
              <a:xfrm rot="8100000">
                <a:off x="8525264" y="2431847"/>
                <a:ext cx="2405870" cy="2405870"/>
              </a:xfrm>
              <a:prstGeom prst="teardrop">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cs typeface="+mn-ea"/>
                  <a:sym typeface="+mn-lt"/>
                </a:endParaRPr>
              </a:p>
            </p:txBody>
          </p:sp>
          <p:sp>
            <p:nvSpPr>
              <p:cNvPr id="20" name="i$liḋe-Rectangle 10"/>
              <p:cNvSpPr/>
              <p:nvPr/>
            </p:nvSpPr>
            <p:spPr>
              <a:xfrm>
                <a:off x="1484076" y="3790053"/>
                <a:ext cx="2020976" cy="325409"/>
              </a:xfrm>
              <a:prstGeom prst="rect">
                <a:avLst/>
              </a:prstGeom>
            </p:spPr>
            <p:txBody>
              <a:bodyPr wrap="none" lIns="0" tIns="0" rIns="0" bIns="0" anchor="ctr" anchorCtr="1">
                <a:normAutofit fontScale="90000" lnSpcReduction="10000"/>
              </a:bodyPr>
              <a:lstStyle/>
              <a:p>
                <a:pPr algn="ctr" defTabSz="1218323">
                  <a:spcBef>
                    <a:spcPct val="0"/>
                  </a:spcBef>
                  <a:defRPr/>
                </a:pPr>
                <a:r>
                  <a:rPr lang="zh-CN" altLang="en-US" b="1" dirty="0">
                    <a:solidFill>
                      <a:schemeClr val="bg1"/>
                    </a:solidFill>
                    <a:latin typeface="微软雅黑" panose="020B0503020204020204" pitchFamily="34" charset="-122"/>
                    <a:ea typeface="微软雅黑" panose="020B0503020204020204" pitchFamily="34" charset="-122"/>
                    <a:cs typeface="+mn-ea"/>
                    <a:sym typeface="+mn-lt"/>
                  </a:rPr>
                  <a:t>输入标题</a:t>
                </a:r>
              </a:p>
            </p:txBody>
          </p:sp>
          <p:sp>
            <p:nvSpPr>
              <p:cNvPr id="21" name="i$liḋe-Freeform: Shape 11"/>
              <p:cNvSpPr/>
              <p:nvPr/>
            </p:nvSpPr>
            <p:spPr bwMode="auto">
              <a:xfrm>
                <a:off x="2289509" y="2774835"/>
                <a:ext cx="348580" cy="627444"/>
              </a:xfrm>
              <a:custGeom>
                <a:avLst/>
                <a:gdLst>
                  <a:gd name="T0" fmla="*/ 159 w 159"/>
                  <a:gd name="T1" fmla="*/ 50 h 286"/>
                  <a:gd name="T2" fmla="*/ 114 w 159"/>
                  <a:gd name="T3" fmla="*/ 50 h 286"/>
                  <a:gd name="T4" fmla="*/ 114 w 159"/>
                  <a:gd name="T5" fmla="*/ 50 h 286"/>
                  <a:gd name="T6" fmla="*/ 111 w 159"/>
                  <a:gd name="T7" fmla="*/ 51 h 286"/>
                  <a:gd name="T8" fmla="*/ 107 w 159"/>
                  <a:gd name="T9" fmla="*/ 54 h 286"/>
                  <a:gd name="T10" fmla="*/ 103 w 159"/>
                  <a:gd name="T11" fmla="*/ 60 h 286"/>
                  <a:gd name="T12" fmla="*/ 102 w 159"/>
                  <a:gd name="T13" fmla="*/ 66 h 286"/>
                  <a:gd name="T14" fmla="*/ 102 w 159"/>
                  <a:gd name="T15" fmla="*/ 99 h 286"/>
                  <a:gd name="T16" fmla="*/ 159 w 159"/>
                  <a:gd name="T17" fmla="*/ 99 h 286"/>
                  <a:gd name="T18" fmla="*/ 159 w 159"/>
                  <a:gd name="T19" fmla="*/ 146 h 286"/>
                  <a:gd name="T20" fmla="*/ 102 w 159"/>
                  <a:gd name="T21" fmla="*/ 146 h 286"/>
                  <a:gd name="T22" fmla="*/ 102 w 159"/>
                  <a:gd name="T23" fmla="*/ 286 h 286"/>
                  <a:gd name="T24" fmla="*/ 50 w 159"/>
                  <a:gd name="T25" fmla="*/ 286 h 286"/>
                  <a:gd name="T26" fmla="*/ 50 w 159"/>
                  <a:gd name="T27" fmla="*/ 146 h 286"/>
                  <a:gd name="T28" fmla="*/ 0 w 159"/>
                  <a:gd name="T29" fmla="*/ 146 h 286"/>
                  <a:gd name="T30" fmla="*/ 0 w 159"/>
                  <a:gd name="T31" fmla="*/ 99 h 286"/>
                  <a:gd name="T32" fmla="*/ 50 w 159"/>
                  <a:gd name="T33" fmla="*/ 99 h 286"/>
                  <a:gd name="T34" fmla="*/ 50 w 159"/>
                  <a:gd name="T35" fmla="*/ 71 h 286"/>
                  <a:gd name="T36" fmla="*/ 50 w 159"/>
                  <a:gd name="T37" fmla="*/ 71 h 286"/>
                  <a:gd name="T38" fmla="*/ 50 w 159"/>
                  <a:gd name="T39" fmla="*/ 64 h 286"/>
                  <a:gd name="T40" fmla="*/ 51 w 159"/>
                  <a:gd name="T41" fmla="*/ 57 h 286"/>
                  <a:gd name="T42" fmla="*/ 52 w 159"/>
                  <a:gd name="T43" fmla="*/ 50 h 286"/>
                  <a:gd name="T44" fmla="*/ 54 w 159"/>
                  <a:gd name="T45" fmla="*/ 43 h 286"/>
                  <a:gd name="T46" fmla="*/ 57 w 159"/>
                  <a:gd name="T47" fmla="*/ 37 h 286"/>
                  <a:gd name="T48" fmla="*/ 60 w 159"/>
                  <a:gd name="T49" fmla="*/ 31 h 286"/>
                  <a:gd name="T50" fmla="*/ 63 w 159"/>
                  <a:gd name="T51" fmla="*/ 26 h 286"/>
                  <a:gd name="T52" fmla="*/ 67 w 159"/>
                  <a:gd name="T53" fmla="*/ 21 h 286"/>
                  <a:gd name="T54" fmla="*/ 72 w 159"/>
                  <a:gd name="T55" fmla="*/ 16 h 286"/>
                  <a:gd name="T56" fmla="*/ 78 w 159"/>
                  <a:gd name="T57" fmla="*/ 12 h 286"/>
                  <a:gd name="T58" fmla="*/ 83 w 159"/>
                  <a:gd name="T59" fmla="*/ 8 h 286"/>
                  <a:gd name="T60" fmla="*/ 88 w 159"/>
                  <a:gd name="T61" fmla="*/ 5 h 286"/>
                  <a:gd name="T62" fmla="*/ 94 w 159"/>
                  <a:gd name="T63" fmla="*/ 3 h 286"/>
                  <a:gd name="T64" fmla="*/ 100 w 159"/>
                  <a:gd name="T65" fmla="*/ 1 h 286"/>
                  <a:gd name="T66" fmla="*/ 108 w 159"/>
                  <a:gd name="T67" fmla="*/ 0 h 286"/>
                  <a:gd name="T68" fmla="*/ 114 w 159"/>
                  <a:gd name="T69" fmla="*/ 0 h 286"/>
                  <a:gd name="T70" fmla="*/ 159 w 159"/>
                  <a:gd name="T71" fmla="*/ 0 h 286"/>
                  <a:gd name="T72" fmla="*/ 159 w 159"/>
                  <a:gd name="T73" fmla="*/ 5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286">
                    <a:moveTo>
                      <a:pt x="159" y="50"/>
                    </a:moveTo>
                    <a:lnTo>
                      <a:pt x="114" y="50"/>
                    </a:lnTo>
                    <a:lnTo>
                      <a:pt x="114" y="50"/>
                    </a:lnTo>
                    <a:lnTo>
                      <a:pt x="111" y="51"/>
                    </a:lnTo>
                    <a:lnTo>
                      <a:pt x="107" y="54"/>
                    </a:lnTo>
                    <a:lnTo>
                      <a:pt x="103" y="60"/>
                    </a:lnTo>
                    <a:lnTo>
                      <a:pt x="102" y="66"/>
                    </a:lnTo>
                    <a:lnTo>
                      <a:pt x="102" y="99"/>
                    </a:lnTo>
                    <a:lnTo>
                      <a:pt x="159" y="99"/>
                    </a:lnTo>
                    <a:lnTo>
                      <a:pt x="159" y="146"/>
                    </a:lnTo>
                    <a:lnTo>
                      <a:pt x="102" y="146"/>
                    </a:lnTo>
                    <a:lnTo>
                      <a:pt x="102" y="286"/>
                    </a:lnTo>
                    <a:lnTo>
                      <a:pt x="50" y="286"/>
                    </a:lnTo>
                    <a:lnTo>
                      <a:pt x="50" y="146"/>
                    </a:lnTo>
                    <a:lnTo>
                      <a:pt x="0" y="146"/>
                    </a:lnTo>
                    <a:lnTo>
                      <a:pt x="0" y="99"/>
                    </a:lnTo>
                    <a:lnTo>
                      <a:pt x="50" y="99"/>
                    </a:lnTo>
                    <a:lnTo>
                      <a:pt x="50" y="71"/>
                    </a:lnTo>
                    <a:lnTo>
                      <a:pt x="50" y="71"/>
                    </a:lnTo>
                    <a:lnTo>
                      <a:pt x="50" y="64"/>
                    </a:lnTo>
                    <a:lnTo>
                      <a:pt x="51" y="57"/>
                    </a:lnTo>
                    <a:lnTo>
                      <a:pt x="52" y="50"/>
                    </a:lnTo>
                    <a:lnTo>
                      <a:pt x="54" y="43"/>
                    </a:lnTo>
                    <a:lnTo>
                      <a:pt x="57" y="37"/>
                    </a:lnTo>
                    <a:lnTo>
                      <a:pt x="60" y="31"/>
                    </a:lnTo>
                    <a:lnTo>
                      <a:pt x="63" y="26"/>
                    </a:lnTo>
                    <a:lnTo>
                      <a:pt x="67" y="21"/>
                    </a:lnTo>
                    <a:lnTo>
                      <a:pt x="72" y="16"/>
                    </a:lnTo>
                    <a:lnTo>
                      <a:pt x="78" y="12"/>
                    </a:lnTo>
                    <a:lnTo>
                      <a:pt x="83" y="8"/>
                    </a:lnTo>
                    <a:lnTo>
                      <a:pt x="88" y="5"/>
                    </a:lnTo>
                    <a:lnTo>
                      <a:pt x="94" y="3"/>
                    </a:lnTo>
                    <a:lnTo>
                      <a:pt x="100" y="1"/>
                    </a:lnTo>
                    <a:lnTo>
                      <a:pt x="108" y="0"/>
                    </a:lnTo>
                    <a:lnTo>
                      <a:pt x="114" y="0"/>
                    </a:lnTo>
                    <a:lnTo>
                      <a:pt x="159" y="0"/>
                    </a:lnTo>
                    <a:lnTo>
                      <a:pt x="159" y="50"/>
                    </a:lnTo>
                    <a:close/>
                  </a:path>
                </a:pathLst>
              </a:custGeom>
              <a:solidFill>
                <a:schemeClr val="bg1"/>
              </a:solidFill>
              <a:ln>
                <a:noFill/>
              </a:ln>
            </p:spPr>
            <p:txBody>
              <a:bodyPr anchor="ctr"/>
              <a:lstStyle/>
              <a:p>
                <a:pPr algn="ctr"/>
                <a:endParaRPr dirty="0">
                  <a:latin typeface="微软雅黑" panose="020B0503020204020204" pitchFamily="34" charset="-122"/>
                  <a:ea typeface="微软雅黑" panose="020B0503020204020204" pitchFamily="34" charset="-122"/>
                  <a:cs typeface="+mn-ea"/>
                  <a:sym typeface="+mn-lt"/>
                </a:endParaRPr>
              </a:p>
            </p:txBody>
          </p:sp>
          <p:sp>
            <p:nvSpPr>
              <p:cNvPr id="22" name="i$liḋe-Rectangle 13"/>
              <p:cNvSpPr/>
              <p:nvPr/>
            </p:nvSpPr>
            <p:spPr>
              <a:xfrm>
                <a:off x="5056600" y="3790053"/>
                <a:ext cx="2020976" cy="325409"/>
              </a:xfrm>
              <a:prstGeom prst="rect">
                <a:avLst/>
              </a:prstGeom>
            </p:spPr>
            <p:txBody>
              <a:bodyPr wrap="none" lIns="0" tIns="0" rIns="0" bIns="0" anchor="ctr" anchorCtr="1">
                <a:normAutofit fontScale="90000" lnSpcReduction="10000"/>
              </a:bodyPr>
              <a:lstStyle/>
              <a:p>
                <a:pPr algn="ctr" defTabSz="1218323">
                  <a:spcBef>
                    <a:spcPct val="0"/>
                  </a:spcBef>
                  <a:defRPr/>
                </a:pPr>
                <a:r>
                  <a:rPr lang="zh-CN" altLang="en-US" b="1" dirty="0">
                    <a:solidFill>
                      <a:schemeClr val="bg1"/>
                    </a:solidFill>
                    <a:latin typeface="微软雅黑" panose="020B0503020204020204" pitchFamily="34" charset="-122"/>
                    <a:ea typeface="微软雅黑" panose="020B0503020204020204" pitchFamily="34" charset="-122"/>
                    <a:cs typeface="+mn-ea"/>
                    <a:sym typeface="+mn-lt"/>
                  </a:rPr>
                  <a:t>输入标题</a:t>
                </a:r>
              </a:p>
            </p:txBody>
          </p:sp>
          <p:sp>
            <p:nvSpPr>
              <p:cNvPr id="23" name="i$liḋe-Rectangle 15"/>
              <p:cNvSpPr/>
              <p:nvPr/>
            </p:nvSpPr>
            <p:spPr>
              <a:xfrm>
                <a:off x="8717710" y="3790053"/>
                <a:ext cx="2020976" cy="325409"/>
              </a:xfrm>
              <a:prstGeom prst="rect">
                <a:avLst/>
              </a:prstGeom>
            </p:spPr>
            <p:txBody>
              <a:bodyPr wrap="none" lIns="0" tIns="0" rIns="0" bIns="0" anchor="ctr" anchorCtr="1">
                <a:normAutofit fontScale="90000" lnSpcReduction="10000"/>
              </a:bodyPr>
              <a:lstStyle/>
              <a:p>
                <a:pPr algn="ctr" defTabSz="1218323">
                  <a:spcBef>
                    <a:spcPct val="0"/>
                  </a:spcBef>
                  <a:defRPr/>
                </a:pPr>
                <a:r>
                  <a:rPr lang="zh-CN" altLang="en-US" b="1" dirty="0">
                    <a:solidFill>
                      <a:schemeClr val="bg1"/>
                    </a:solidFill>
                    <a:latin typeface="微软雅黑" panose="020B0503020204020204" pitchFamily="34" charset="-122"/>
                    <a:ea typeface="微软雅黑" panose="020B0503020204020204" pitchFamily="34" charset="-122"/>
                    <a:cs typeface="+mn-ea"/>
                    <a:sym typeface="+mn-lt"/>
                  </a:rPr>
                  <a:t>输入标题</a:t>
                </a:r>
              </a:p>
            </p:txBody>
          </p:sp>
          <p:sp>
            <p:nvSpPr>
              <p:cNvPr id="24" name="i$liḋe-Freeform: Shape 16"/>
              <p:cNvSpPr/>
              <p:nvPr/>
            </p:nvSpPr>
            <p:spPr bwMode="auto">
              <a:xfrm>
                <a:off x="9374221" y="2774835"/>
                <a:ext cx="707954" cy="706642"/>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1"/>
              </a:solidFill>
              <a:ln>
                <a:noFill/>
              </a:ln>
            </p:spPr>
            <p:txBody>
              <a:bodyPr anchor="ctr"/>
              <a:lstStyle/>
              <a:p>
                <a:pPr algn="ctr"/>
                <a:endParaRPr dirty="0">
                  <a:latin typeface="微软雅黑" panose="020B0503020204020204" pitchFamily="34" charset="-122"/>
                  <a:ea typeface="微软雅黑" panose="020B0503020204020204" pitchFamily="34" charset="-122"/>
                  <a:cs typeface="+mn-ea"/>
                  <a:sym typeface="+mn-lt"/>
                </a:endParaRPr>
              </a:p>
            </p:txBody>
          </p:sp>
          <p:sp>
            <p:nvSpPr>
              <p:cNvPr id="25" name="i$liḋe-Freeform: Shape 17"/>
              <p:cNvSpPr/>
              <p:nvPr/>
            </p:nvSpPr>
            <p:spPr bwMode="auto">
              <a:xfrm>
                <a:off x="5738628" y="2813434"/>
                <a:ext cx="714744" cy="587458"/>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chemeClr val="bg1"/>
              </a:solidFill>
              <a:ln>
                <a:noFill/>
              </a:ln>
            </p:spPr>
            <p:txBody>
              <a:bodyPr anchor="ctr"/>
              <a:lstStyle/>
              <a:p>
                <a:pPr algn="ctr"/>
                <a:endParaRPr dirty="0">
                  <a:latin typeface="微软雅黑" panose="020B0503020204020204" pitchFamily="34" charset="-122"/>
                  <a:ea typeface="微软雅黑" panose="020B0503020204020204" pitchFamily="34" charset="-122"/>
                  <a:cs typeface="+mn-ea"/>
                  <a:sym typeface="+mn-lt"/>
                </a:endParaRPr>
              </a:p>
            </p:txBody>
          </p:sp>
          <p:sp>
            <p:nvSpPr>
              <p:cNvPr id="26" name="i$liḋe-Rectangle 2"/>
              <p:cNvSpPr/>
              <p:nvPr/>
            </p:nvSpPr>
            <p:spPr>
              <a:xfrm>
                <a:off x="2151308" y="1641971"/>
                <a:ext cx="589308" cy="863406"/>
              </a:xfrm>
              <a:prstGeom prst="rect">
                <a:avLst/>
              </a:prstGeom>
            </p:spPr>
            <p:txBody>
              <a:bodyPr wrap="none">
                <a:normAutofit/>
              </a:bodyPr>
              <a:lstStyle/>
              <a:p>
                <a:pPr algn="ctr"/>
                <a:r>
                  <a:rPr lang="en-US" altLang="zh-CN" sz="3600" b="1" dirty="0">
                    <a:solidFill>
                      <a:schemeClr val="accent1"/>
                    </a:solidFill>
                    <a:latin typeface="微软雅黑" panose="020B0503020204020204" pitchFamily="34" charset="-122"/>
                    <a:ea typeface="微软雅黑" panose="020B0503020204020204" pitchFamily="34" charset="-122"/>
                    <a:cs typeface="+mn-ea"/>
                    <a:sym typeface="+mn-lt"/>
                  </a:rPr>
                  <a:t>1</a:t>
                </a:r>
              </a:p>
            </p:txBody>
          </p:sp>
          <p:sp>
            <p:nvSpPr>
              <p:cNvPr id="27" name="îṥļîḑé-Rectangle 18"/>
              <p:cNvSpPr/>
              <p:nvPr/>
            </p:nvSpPr>
            <p:spPr>
              <a:xfrm>
                <a:off x="5801346" y="1641971"/>
                <a:ext cx="589308" cy="863406"/>
              </a:xfrm>
              <a:prstGeom prst="rect">
                <a:avLst/>
              </a:prstGeom>
            </p:spPr>
            <p:txBody>
              <a:bodyPr wrap="none">
                <a:normAutofit/>
              </a:bodyPr>
              <a:lstStyle/>
              <a:p>
                <a:pPr algn="ctr"/>
                <a:r>
                  <a:rPr lang="en-US" altLang="zh-CN" sz="3600" b="1" dirty="0">
                    <a:solidFill>
                      <a:schemeClr val="accent2"/>
                    </a:solidFill>
                    <a:latin typeface="微软雅黑" panose="020B0503020204020204" pitchFamily="34" charset="-122"/>
                    <a:ea typeface="微软雅黑" panose="020B0503020204020204" pitchFamily="34" charset="-122"/>
                    <a:cs typeface="+mn-ea"/>
                    <a:sym typeface="+mn-lt"/>
                  </a:rPr>
                  <a:t>2</a:t>
                </a:r>
              </a:p>
            </p:txBody>
          </p:sp>
          <p:sp>
            <p:nvSpPr>
              <p:cNvPr id="28" name="îṥļîḑé-Rectangle 19"/>
              <p:cNvSpPr/>
              <p:nvPr/>
            </p:nvSpPr>
            <p:spPr>
              <a:xfrm>
                <a:off x="9433544" y="1641971"/>
                <a:ext cx="589308" cy="863406"/>
              </a:xfrm>
              <a:prstGeom prst="rect">
                <a:avLst/>
              </a:prstGeom>
            </p:spPr>
            <p:txBody>
              <a:bodyPr wrap="none">
                <a:normAutofit/>
              </a:bodyPr>
              <a:lstStyle/>
              <a:p>
                <a:pPr algn="ctr"/>
                <a:r>
                  <a:rPr lang="en-US" altLang="zh-CN" sz="3600" b="1" dirty="0">
                    <a:solidFill>
                      <a:schemeClr val="accent3"/>
                    </a:solidFill>
                    <a:latin typeface="微软雅黑" panose="020B0503020204020204" pitchFamily="34" charset="-122"/>
                    <a:ea typeface="微软雅黑" panose="020B0503020204020204" pitchFamily="34" charset="-122"/>
                    <a:cs typeface="+mn-ea"/>
                    <a:sym typeface="+mn-lt"/>
                  </a:rPr>
                  <a:t>3</a:t>
                </a:r>
              </a:p>
            </p:txBody>
          </p:sp>
        </p:grpSp>
        <p:grpSp>
          <p:nvGrpSpPr>
            <p:cNvPr id="4" name="Group 21"/>
            <p:cNvGrpSpPr/>
            <p:nvPr/>
          </p:nvGrpSpPr>
          <p:grpSpPr>
            <a:xfrm>
              <a:off x="1770324" y="4873612"/>
              <a:ext cx="8651351" cy="857260"/>
              <a:chOff x="1768931" y="4705020"/>
              <a:chExt cx="8651351" cy="857260"/>
            </a:xfrm>
          </p:grpSpPr>
          <p:grpSp>
            <p:nvGrpSpPr>
              <p:cNvPr id="5" name="Group 22"/>
              <p:cNvGrpSpPr/>
              <p:nvPr/>
            </p:nvGrpSpPr>
            <p:grpSpPr>
              <a:xfrm>
                <a:off x="1768931" y="4705020"/>
                <a:ext cx="2213143" cy="857260"/>
                <a:chOff x="1732858" y="5001250"/>
                <a:chExt cx="2213143" cy="857260"/>
              </a:xfrm>
            </p:grpSpPr>
            <p:sp>
              <p:nvSpPr>
                <p:cNvPr id="12" name="îṥļîḑé-TextBox 29"/>
                <p:cNvSpPr txBox="1"/>
                <p:nvPr/>
              </p:nvSpPr>
              <p:spPr bwMode="auto">
                <a:xfrm>
                  <a:off x="1732858" y="5001250"/>
                  <a:ext cx="2213143" cy="283030"/>
                </a:xfrm>
                <a:prstGeom prst="rect">
                  <a:avLst/>
                </a:prstGeom>
                <a:noFill/>
                <a:ln w="9525">
                  <a:noFill/>
                  <a:miter lim="800000"/>
                </a:ln>
              </p:spPr>
              <p:txBody>
                <a:bodyPr wrap="none" lIns="0" tIns="0" rIns="0" bIns="0" anchor="ctr" anchorCtr="1">
                  <a:normAutofit/>
                  <a:scene3d>
                    <a:camera prst="orthographicFront"/>
                    <a:lightRig rig="threePt" dir="t"/>
                  </a:scene3d>
                  <a:sp3d>
                    <a:bevelT w="0" h="0"/>
                  </a:sp3d>
                </a:bodyPr>
                <a:lstStyle/>
                <a:p>
                  <a:pPr marL="0" lvl="1" algn="ctr"/>
                  <a:r>
                    <a:rPr lang="zh-CN" altLang="en-US" sz="1400" b="1" dirty="0">
                      <a:solidFill>
                        <a:schemeClr val="accent1"/>
                      </a:solidFill>
                      <a:latin typeface="微软雅黑" panose="020B0503020204020204" pitchFamily="34" charset="-122"/>
                      <a:ea typeface="微软雅黑" panose="020B0503020204020204" pitchFamily="34" charset="-122"/>
                      <a:cs typeface="+mn-ea"/>
                      <a:sym typeface="+mn-lt"/>
                    </a:rPr>
                    <a:t>输入标题</a:t>
                  </a:r>
                </a:p>
              </p:txBody>
            </p:sp>
            <p:sp>
              <p:nvSpPr>
                <p:cNvPr id="13" name="îṥļîḑé-TextBox 30"/>
                <p:cNvSpPr txBox="1"/>
                <p:nvPr/>
              </p:nvSpPr>
              <p:spPr bwMode="auto">
                <a:xfrm>
                  <a:off x="1732858" y="5284280"/>
                  <a:ext cx="2213143" cy="574230"/>
                </a:xfrm>
                <a:prstGeom prst="rect">
                  <a:avLst/>
                </a:prstGeom>
                <a:noFill/>
                <a:ln w="9525">
                  <a:noFill/>
                  <a:miter lim="800000"/>
                </a:ln>
              </p:spPr>
              <p:txBody>
                <a:bodyPr wrap="square" lIns="0" tIns="0" rIns="0" bIns="0" anchor="ctr" anchorCtr="1">
                  <a:normAutofit/>
                  <a:scene3d>
                    <a:camera prst="orthographicFront"/>
                    <a:lightRig rig="threePt" dir="t"/>
                  </a:scene3d>
                  <a:sp3d>
                    <a:bevelT w="0" h="0"/>
                  </a:sp3d>
                </a:bodyPr>
                <a:lstStyle/>
                <a:p>
                  <a:pPr algn="ctr">
                    <a:lnSpc>
                      <a:spcPct val="120000"/>
                    </a:lnSpc>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endParaRPr lang="zh-CN" altLang="en-US" sz="1200" dirty="0">
                    <a:latin typeface="微软雅黑" panose="020B0503020204020204" pitchFamily="34" charset="-122"/>
                    <a:ea typeface="微软雅黑" panose="020B0503020204020204" pitchFamily="34" charset="-122"/>
                    <a:cs typeface="+mn-ea"/>
                    <a:sym typeface="+mn-lt"/>
                  </a:endParaRPr>
                </a:p>
              </p:txBody>
            </p:sp>
          </p:grpSp>
          <p:grpSp>
            <p:nvGrpSpPr>
              <p:cNvPr id="6" name="Group 23"/>
              <p:cNvGrpSpPr/>
              <p:nvPr/>
            </p:nvGrpSpPr>
            <p:grpSpPr>
              <a:xfrm>
                <a:off x="4988035" y="4705020"/>
                <a:ext cx="2213143" cy="857260"/>
                <a:chOff x="1732858" y="5001250"/>
                <a:chExt cx="2213143" cy="857260"/>
              </a:xfrm>
            </p:grpSpPr>
            <p:sp>
              <p:nvSpPr>
                <p:cNvPr id="10" name="îṥļîḑé-TextBox 27"/>
                <p:cNvSpPr txBox="1"/>
                <p:nvPr/>
              </p:nvSpPr>
              <p:spPr bwMode="auto">
                <a:xfrm>
                  <a:off x="1732858" y="5001250"/>
                  <a:ext cx="2213143" cy="283030"/>
                </a:xfrm>
                <a:prstGeom prst="rect">
                  <a:avLst/>
                </a:prstGeom>
                <a:noFill/>
                <a:ln w="9525">
                  <a:noFill/>
                  <a:miter lim="800000"/>
                </a:ln>
              </p:spPr>
              <p:txBody>
                <a:bodyPr wrap="none" lIns="0" tIns="0" rIns="0" bIns="0" anchor="ctr" anchorCtr="1">
                  <a:normAutofit/>
                  <a:scene3d>
                    <a:camera prst="orthographicFront"/>
                    <a:lightRig rig="threePt" dir="t"/>
                  </a:scene3d>
                  <a:sp3d>
                    <a:bevelT w="0" h="0"/>
                  </a:sp3d>
                </a:bodyPr>
                <a:lstStyle/>
                <a:p>
                  <a:pPr marL="0" lvl="1" algn="ctr"/>
                  <a:r>
                    <a:rPr lang="zh-CN" altLang="en-US" sz="1400" b="1" dirty="0">
                      <a:solidFill>
                        <a:schemeClr val="accent2"/>
                      </a:solidFill>
                      <a:latin typeface="微软雅黑" panose="020B0503020204020204" pitchFamily="34" charset="-122"/>
                      <a:ea typeface="微软雅黑" panose="020B0503020204020204" pitchFamily="34" charset="-122"/>
                      <a:cs typeface="+mn-ea"/>
                      <a:sym typeface="+mn-lt"/>
                    </a:rPr>
                    <a:t>输入标题</a:t>
                  </a:r>
                </a:p>
              </p:txBody>
            </p:sp>
            <p:sp>
              <p:nvSpPr>
                <p:cNvPr id="11" name="îṥļîḑé-TextBox 28"/>
                <p:cNvSpPr txBox="1"/>
                <p:nvPr/>
              </p:nvSpPr>
              <p:spPr bwMode="auto">
                <a:xfrm>
                  <a:off x="1732858" y="5284280"/>
                  <a:ext cx="2213143" cy="574230"/>
                </a:xfrm>
                <a:prstGeom prst="rect">
                  <a:avLst/>
                </a:prstGeom>
                <a:noFill/>
                <a:ln w="9525">
                  <a:noFill/>
                  <a:miter lim="800000"/>
                </a:ln>
              </p:spPr>
              <p:txBody>
                <a:bodyPr wrap="square" lIns="0" tIns="0" rIns="0" bIns="0" anchor="ctr" anchorCtr="1">
                  <a:normAutofit/>
                  <a:scene3d>
                    <a:camera prst="orthographicFront"/>
                    <a:lightRig rig="threePt" dir="t"/>
                  </a:scene3d>
                  <a:sp3d>
                    <a:bevelT w="0" h="0"/>
                  </a:sp3d>
                </a:bodyPr>
                <a:lstStyle/>
                <a:p>
                  <a:pPr algn="ctr">
                    <a:lnSpc>
                      <a:spcPct val="12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Group 24"/>
              <p:cNvGrpSpPr/>
              <p:nvPr/>
            </p:nvGrpSpPr>
            <p:grpSpPr>
              <a:xfrm>
                <a:off x="8207139" y="4705020"/>
                <a:ext cx="2213143" cy="857260"/>
                <a:chOff x="1732858" y="5001250"/>
                <a:chExt cx="2213143" cy="857260"/>
              </a:xfrm>
            </p:grpSpPr>
            <p:sp>
              <p:nvSpPr>
                <p:cNvPr id="8" name="îṥļîḑé-TextBox 25"/>
                <p:cNvSpPr txBox="1"/>
                <p:nvPr/>
              </p:nvSpPr>
              <p:spPr bwMode="auto">
                <a:xfrm>
                  <a:off x="1732858" y="5001250"/>
                  <a:ext cx="2213143" cy="283030"/>
                </a:xfrm>
                <a:prstGeom prst="rect">
                  <a:avLst/>
                </a:prstGeom>
                <a:noFill/>
                <a:ln w="9525">
                  <a:noFill/>
                  <a:miter lim="800000"/>
                </a:ln>
              </p:spPr>
              <p:txBody>
                <a:bodyPr wrap="none" lIns="0" tIns="0" rIns="0" bIns="0" anchor="ctr" anchorCtr="1">
                  <a:normAutofit/>
                  <a:scene3d>
                    <a:camera prst="orthographicFront"/>
                    <a:lightRig rig="threePt" dir="t"/>
                  </a:scene3d>
                  <a:sp3d>
                    <a:bevelT w="0" h="0"/>
                  </a:sp3d>
                </a:bodyPr>
                <a:lstStyle/>
                <a:p>
                  <a:pPr marL="0" lvl="1" algn="ctr"/>
                  <a:r>
                    <a:rPr lang="zh-CN" altLang="en-US" sz="1400" b="1" dirty="0">
                      <a:solidFill>
                        <a:schemeClr val="accent3"/>
                      </a:solidFill>
                      <a:latin typeface="微软雅黑" panose="020B0503020204020204" pitchFamily="34" charset="-122"/>
                      <a:ea typeface="微软雅黑" panose="020B0503020204020204" pitchFamily="34" charset="-122"/>
                      <a:cs typeface="+mn-ea"/>
                      <a:sym typeface="+mn-lt"/>
                    </a:rPr>
                    <a:t>输入标题</a:t>
                  </a:r>
                </a:p>
              </p:txBody>
            </p:sp>
            <p:sp>
              <p:nvSpPr>
                <p:cNvPr id="9" name="îṥļîḑé-TextBox 26"/>
                <p:cNvSpPr txBox="1"/>
                <p:nvPr/>
              </p:nvSpPr>
              <p:spPr bwMode="auto">
                <a:xfrm>
                  <a:off x="1732858" y="5284280"/>
                  <a:ext cx="2213143" cy="574230"/>
                </a:xfrm>
                <a:prstGeom prst="rect">
                  <a:avLst/>
                </a:prstGeom>
                <a:noFill/>
                <a:ln w="9525">
                  <a:noFill/>
                  <a:miter lim="800000"/>
                </a:ln>
              </p:spPr>
              <p:txBody>
                <a:bodyPr wrap="square" lIns="0" tIns="0" rIns="0" bIns="0" anchor="ctr" anchorCtr="1">
                  <a:normAutofit/>
                  <a:scene3d>
                    <a:camera prst="orthographicFront"/>
                    <a:lightRig rig="threePt" dir="t"/>
                  </a:scene3d>
                  <a:sp3d>
                    <a:bevelT w="0" h="0"/>
                  </a:sp3d>
                </a:bodyPr>
                <a:lstStyle/>
                <a:p>
                  <a:pPr algn="ctr">
                    <a:lnSpc>
                      <a:spcPct val="12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grpSp>
        </p:grpSp>
      </p:grpSp>
      <p:sp>
        <p:nvSpPr>
          <p:cNvPr id="33" name="TextBox 8">
            <a:extLst>
              <a:ext uri="{FF2B5EF4-FFF2-40B4-BE49-F238E27FC236}">
                <a16:creationId xmlns:a16="http://schemas.microsoft.com/office/drawing/2014/main" id="{5395E568-3435-43CD-9341-3C8CB69E8729}"/>
              </a:ext>
            </a:extLst>
          </p:cNvPr>
          <p:cNvSpPr txBox="1"/>
          <p:nvPr/>
        </p:nvSpPr>
        <p:spPr>
          <a:xfrm>
            <a:off x="4182067" y="584632"/>
            <a:ext cx="3744178" cy="369332"/>
          </a:xfrm>
          <a:prstGeom prst="rect">
            <a:avLst/>
          </a:prstGeom>
          <a:noFill/>
        </p:spPr>
        <p:txBody>
          <a:bodyPr wrap="square" lIns="0" tIns="0" rIns="0" bIns="0" rtlCol="0" anchor="ctr">
            <a:spAutoFit/>
          </a:bodyPr>
          <a:lstStyle/>
          <a:p>
            <a:pPr algn="ctr"/>
            <a:r>
              <a:rPr lang="zh-CN" altLang="en-US"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点击输入您的标题</a:t>
            </a:r>
            <a:endParaRPr lang="zh-CN" altLang="en-US" sz="32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Tree>
    <p:custDataLst>
      <p:tags r:id="rId1"/>
    </p:custDataLst>
    <p:extLst>
      <p:ext uri="{BB962C8B-B14F-4D97-AF65-F5344CB8AC3E}">
        <p14:creationId xmlns:p14="http://schemas.microsoft.com/office/powerpoint/2010/main" val="21296686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千图设计师MC：ID 29795607库_文本框 3">
            <a:extLst>
              <a:ext uri="{FF2B5EF4-FFF2-40B4-BE49-F238E27FC236}">
                <a16:creationId xmlns:a16="http://schemas.microsoft.com/office/drawing/2014/main" id="{F28DAC6E-EBD8-4698-B796-9981CA5805E2}"/>
              </a:ext>
            </a:extLst>
          </p:cNvPr>
          <p:cNvSpPr txBox="1"/>
          <p:nvPr>
            <p:custDataLst>
              <p:tags r:id="rId1"/>
            </p:custDataLst>
          </p:nvPr>
        </p:nvSpPr>
        <p:spPr>
          <a:xfrm>
            <a:off x="3268980" y="1157790"/>
            <a:ext cx="5654040" cy="530997"/>
          </a:xfrm>
          <a:prstGeom prst="rect">
            <a:avLst/>
          </a:prstGeom>
          <a:noFill/>
        </p:spPr>
        <p:txBody>
          <a:bodyPr wrap="none" anchor="t" anchorCtr="1">
            <a:normAutofit/>
          </a:bodyPr>
          <a:lstStyle/>
          <a:p>
            <a:pPr algn="ctr"/>
            <a:r>
              <a:rPr lang="zh-CN" altLang="en-US" sz="2400" b="1" dirty="0">
                <a:solidFill>
                  <a:schemeClr val="dk1">
                    <a:lumMod val="100000"/>
                  </a:schemeClr>
                </a:solidFill>
                <a:latin typeface="微软雅黑" panose="020B0503020204020204" pitchFamily="34" charset="-122"/>
                <a:ea typeface="微软雅黑" panose="020B0503020204020204" pitchFamily="34" charset="-122"/>
                <a:cs typeface="+mn-ea"/>
                <a:sym typeface="+mn-lt"/>
              </a:rPr>
              <a:t>输入标题文本</a:t>
            </a:r>
          </a:p>
        </p:txBody>
      </p:sp>
      <p:sp>
        <p:nvSpPr>
          <p:cNvPr id="5" name="千图设计师MC：ID 29795607库_文本框 4">
            <a:extLst>
              <a:ext uri="{FF2B5EF4-FFF2-40B4-BE49-F238E27FC236}">
                <a16:creationId xmlns:a16="http://schemas.microsoft.com/office/drawing/2014/main" id="{E1DEE22B-1DC5-4F24-A713-0F4D701736E1}"/>
              </a:ext>
            </a:extLst>
          </p:cNvPr>
          <p:cNvSpPr txBox="1">
            <a:spLocks/>
          </p:cNvSpPr>
          <p:nvPr>
            <p:custDataLst>
              <p:tags r:id="rId2"/>
            </p:custDataLst>
          </p:nvPr>
        </p:nvSpPr>
        <p:spPr bwMode="auto">
          <a:xfrm>
            <a:off x="803412" y="5432899"/>
            <a:ext cx="10585176" cy="861774"/>
          </a:xfrm>
          <a:prstGeom prst="rect">
            <a:avLst/>
          </a:prstGeom>
          <a:noFill/>
          <a:ln w="9525">
            <a:noFill/>
            <a:miter lim="800000"/>
            <a:headEnd/>
            <a:tailEnd/>
          </a:ln>
        </p:spPr>
        <p:txBody>
          <a:bodyPr wrap="square" lIns="0" tIns="0" rIns="0" bIns="0" anchor="ctr" anchorCtr="1">
            <a:normAutofit/>
            <a:scene3d>
              <a:camera prst="orthographicFront"/>
              <a:lightRig rig="threePt" dir="t"/>
            </a:scene3d>
            <a:sp3d>
              <a:bevelT w="0" h="0"/>
            </a:sp3d>
          </a:bodyPr>
          <a:lstStyle/>
          <a:p>
            <a:pPr defTabSz="866284">
              <a:lnSpc>
                <a:spcPct val="120000"/>
              </a:lnSpc>
              <a:defRPr/>
            </a:pPr>
            <a:r>
              <a:rPr lang="zh-CN" altLang="en-US" sz="1400" dirty="0">
                <a:solidFill>
                  <a:schemeClr val="tx1">
                    <a:lumMod val="75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输入替换内容编辑文字输入替换内容编辑文字输入替换内容编辑文字输入替换内容编辑文字</a:t>
            </a:r>
          </a:p>
          <a:p>
            <a:pPr defTabSz="866284">
              <a:lnSpc>
                <a:spcPct val="120000"/>
              </a:lnSpc>
              <a:defRPr/>
            </a:pPr>
            <a:endParaRPr lang="zh-CN" altLang="en-US" sz="1400"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grpSp>
        <p:nvGrpSpPr>
          <p:cNvPr id="7" name="千图设计师MC：ID 29795607库_组合 6">
            <a:extLst>
              <a:ext uri="{FF2B5EF4-FFF2-40B4-BE49-F238E27FC236}">
                <a16:creationId xmlns:a16="http://schemas.microsoft.com/office/drawing/2014/main" id="{8EB3160F-DDEE-4EE2-BEDA-D52F4F36EEAA}"/>
              </a:ext>
            </a:extLst>
          </p:cNvPr>
          <p:cNvGrpSpPr/>
          <p:nvPr>
            <p:custDataLst>
              <p:tags r:id="rId3"/>
            </p:custDataLst>
          </p:nvPr>
        </p:nvGrpSpPr>
        <p:grpSpPr>
          <a:xfrm>
            <a:off x="1020843" y="2056369"/>
            <a:ext cx="2464701" cy="3008948"/>
            <a:chOff x="884823" y="2680315"/>
            <a:chExt cx="1442523" cy="1761056"/>
          </a:xfrm>
        </p:grpSpPr>
        <p:sp>
          <p:nvSpPr>
            <p:cNvPr id="16" name="矩形 15">
              <a:extLst>
                <a:ext uri="{FF2B5EF4-FFF2-40B4-BE49-F238E27FC236}">
                  <a16:creationId xmlns:a16="http://schemas.microsoft.com/office/drawing/2014/main" id="{3A381B5A-0EE0-4CCB-B97F-32063527A7BE}"/>
                </a:ext>
              </a:extLst>
            </p:cNvPr>
            <p:cNvSpPr/>
            <p:nvPr/>
          </p:nvSpPr>
          <p:spPr>
            <a:xfrm>
              <a:off x="884823" y="2680315"/>
              <a:ext cx="1442523" cy="176105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cs typeface="+mn-ea"/>
                <a:sym typeface="+mn-lt"/>
              </a:endParaRPr>
            </a:p>
          </p:txBody>
        </p:sp>
        <p:sp>
          <p:nvSpPr>
            <p:cNvPr id="17" name="文本框 19">
              <a:extLst>
                <a:ext uri="{FF2B5EF4-FFF2-40B4-BE49-F238E27FC236}">
                  <a16:creationId xmlns:a16="http://schemas.microsoft.com/office/drawing/2014/main" id="{4DA52899-015D-417E-8BE5-D3ADEB9EBBB2}"/>
                </a:ext>
              </a:extLst>
            </p:cNvPr>
            <p:cNvSpPr txBox="1"/>
            <p:nvPr/>
          </p:nvSpPr>
          <p:spPr>
            <a:xfrm>
              <a:off x="888182" y="4019700"/>
              <a:ext cx="1435805" cy="247500"/>
            </a:xfrm>
            <a:prstGeom prst="rect">
              <a:avLst/>
            </a:prstGeom>
            <a:noFill/>
          </p:spPr>
          <p:txBody>
            <a:bodyPr wrap="none" lIns="0" tIns="0" rIns="0" bIns="0" anchor="ctr" anchorCtr="1">
              <a:normAutofit/>
            </a:bodyPr>
            <a:lstStyle/>
            <a:p>
              <a:pPr algn="ctr"/>
              <a:r>
                <a:rPr lang="zh-CN" altLang="en-US" sz="1400" b="1" spc="300" dirty="0">
                  <a:solidFill>
                    <a:schemeClr val="accent1">
                      <a:lumMod val="100000"/>
                    </a:schemeClr>
                  </a:solidFill>
                  <a:latin typeface="微软雅黑" panose="020B0503020204020204" pitchFamily="34" charset="-122"/>
                  <a:ea typeface="微软雅黑" panose="020B0503020204020204" pitchFamily="34" charset="-122"/>
                  <a:cs typeface="+mn-ea"/>
                  <a:sym typeface="+mn-lt"/>
                </a:rPr>
                <a:t>输入标题</a:t>
              </a:r>
            </a:p>
          </p:txBody>
        </p:sp>
        <p:sp>
          <p:nvSpPr>
            <p:cNvPr id="18" name="任意多边形 20">
              <a:extLst>
                <a:ext uri="{FF2B5EF4-FFF2-40B4-BE49-F238E27FC236}">
                  <a16:creationId xmlns:a16="http://schemas.microsoft.com/office/drawing/2014/main" id="{0317D36C-65D4-45EA-B07C-CDBB7CEEFC52}"/>
                </a:ext>
              </a:extLst>
            </p:cNvPr>
            <p:cNvSpPr>
              <a:spLocks/>
            </p:cNvSpPr>
            <p:nvPr/>
          </p:nvSpPr>
          <p:spPr bwMode="auto">
            <a:xfrm flipH="1">
              <a:off x="1363084" y="3221833"/>
              <a:ext cx="486000" cy="399016"/>
            </a:xfrm>
            <a:custGeom>
              <a:avLst/>
              <a:gdLst>
                <a:gd name="T0" fmla="*/ 100 w 176"/>
                <a:gd name="T1" fmla="*/ 120 h 144"/>
                <a:gd name="T2" fmla="*/ 116 w 176"/>
                <a:gd name="T3" fmla="*/ 120 h 144"/>
                <a:gd name="T4" fmla="*/ 120 w 176"/>
                <a:gd name="T5" fmla="*/ 116 h 144"/>
                <a:gd name="T6" fmla="*/ 120 w 176"/>
                <a:gd name="T7" fmla="*/ 100 h 144"/>
                <a:gd name="T8" fmla="*/ 116 w 176"/>
                <a:gd name="T9" fmla="*/ 96 h 144"/>
                <a:gd name="T10" fmla="*/ 100 w 176"/>
                <a:gd name="T11" fmla="*/ 96 h 144"/>
                <a:gd name="T12" fmla="*/ 96 w 176"/>
                <a:gd name="T13" fmla="*/ 100 h 144"/>
                <a:gd name="T14" fmla="*/ 96 w 176"/>
                <a:gd name="T15" fmla="*/ 116 h 144"/>
                <a:gd name="T16" fmla="*/ 100 w 176"/>
                <a:gd name="T17" fmla="*/ 120 h 144"/>
                <a:gd name="T18" fmla="*/ 28 w 176"/>
                <a:gd name="T19" fmla="*/ 104 h 144"/>
                <a:gd name="T20" fmla="*/ 76 w 176"/>
                <a:gd name="T21" fmla="*/ 104 h 144"/>
                <a:gd name="T22" fmla="*/ 80 w 176"/>
                <a:gd name="T23" fmla="*/ 100 h 144"/>
                <a:gd name="T24" fmla="*/ 76 w 176"/>
                <a:gd name="T25" fmla="*/ 96 h 144"/>
                <a:gd name="T26" fmla="*/ 28 w 176"/>
                <a:gd name="T27" fmla="*/ 96 h 144"/>
                <a:gd name="T28" fmla="*/ 24 w 176"/>
                <a:gd name="T29" fmla="*/ 100 h 144"/>
                <a:gd name="T30" fmla="*/ 28 w 176"/>
                <a:gd name="T31" fmla="*/ 104 h 144"/>
                <a:gd name="T32" fmla="*/ 28 w 176"/>
                <a:gd name="T33" fmla="*/ 120 h 144"/>
                <a:gd name="T34" fmla="*/ 60 w 176"/>
                <a:gd name="T35" fmla="*/ 120 h 144"/>
                <a:gd name="T36" fmla="*/ 64 w 176"/>
                <a:gd name="T37" fmla="*/ 116 h 144"/>
                <a:gd name="T38" fmla="*/ 60 w 176"/>
                <a:gd name="T39" fmla="*/ 112 h 144"/>
                <a:gd name="T40" fmla="*/ 28 w 176"/>
                <a:gd name="T41" fmla="*/ 112 h 144"/>
                <a:gd name="T42" fmla="*/ 24 w 176"/>
                <a:gd name="T43" fmla="*/ 116 h 144"/>
                <a:gd name="T44" fmla="*/ 28 w 176"/>
                <a:gd name="T45" fmla="*/ 120 h 144"/>
                <a:gd name="T46" fmla="*/ 136 w 176"/>
                <a:gd name="T47" fmla="*/ 32 h 144"/>
                <a:gd name="T48" fmla="*/ 8 w 176"/>
                <a:gd name="T49" fmla="*/ 32 h 144"/>
                <a:gd name="T50" fmla="*/ 0 w 176"/>
                <a:gd name="T51" fmla="*/ 40 h 144"/>
                <a:gd name="T52" fmla="*/ 0 w 176"/>
                <a:gd name="T53" fmla="*/ 136 h 144"/>
                <a:gd name="T54" fmla="*/ 8 w 176"/>
                <a:gd name="T55" fmla="*/ 144 h 144"/>
                <a:gd name="T56" fmla="*/ 136 w 176"/>
                <a:gd name="T57" fmla="*/ 144 h 144"/>
                <a:gd name="T58" fmla="*/ 144 w 176"/>
                <a:gd name="T59" fmla="*/ 136 h 144"/>
                <a:gd name="T60" fmla="*/ 144 w 176"/>
                <a:gd name="T61" fmla="*/ 40 h 144"/>
                <a:gd name="T62" fmla="*/ 136 w 176"/>
                <a:gd name="T63" fmla="*/ 32 h 144"/>
                <a:gd name="T64" fmla="*/ 136 w 176"/>
                <a:gd name="T65" fmla="*/ 136 h 144"/>
                <a:gd name="T66" fmla="*/ 8 w 176"/>
                <a:gd name="T67" fmla="*/ 136 h 144"/>
                <a:gd name="T68" fmla="*/ 8 w 176"/>
                <a:gd name="T69" fmla="*/ 80 h 144"/>
                <a:gd name="T70" fmla="*/ 136 w 176"/>
                <a:gd name="T71" fmla="*/ 80 h 144"/>
                <a:gd name="T72" fmla="*/ 136 w 176"/>
                <a:gd name="T73" fmla="*/ 136 h 144"/>
                <a:gd name="T74" fmla="*/ 136 w 176"/>
                <a:gd name="T75" fmla="*/ 56 h 144"/>
                <a:gd name="T76" fmla="*/ 8 w 176"/>
                <a:gd name="T77" fmla="*/ 56 h 144"/>
                <a:gd name="T78" fmla="*/ 8 w 176"/>
                <a:gd name="T79" fmla="*/ 40 h 144"/>
                <a:gd name="T80" fmla="*/ 136 w 176"/>
                <a:gd name="T81" fmla="*/ 40 h 144"/>
                <a:gd name="T82" fmla="*/ 136 w 176"/>
                <a:gd name="T83" fmla="*/ 56 h 144"/>
                <a:gd name="T84" fmla="*/ 168 w 176"/>
                <a:gd name="T85" fmla="*/ 0 h 144"/>
                <a:gd name="T86" fmla="*/ 40 w 176"/>
                <a:gd name="T87" fmla="*/ 0 h 144"/>
                <a:gd name="T88" fmla="*/ 32 w 176"/>
                <a:gd name="T89" fmla="*/ 8 h 144"/>
                <a:gd name="T90" fmla="*/ 32 w 176"/>
                <a:gd name="T91" fmla="*/ 20 h 144"/>
                <a:gd name="T92" fmla="*/ 36 w 176"/>
                <a:gd name="T93" fmla="*/ 24 h 144"/>
                <a:gd name="T94" fmla="*/ 40 w 176"/>
                <a:gd name="T95" fmla="*/ 20 h 144"/>
                <a:gd name="T96" fmla="*/ 40 w 176"/>
                <a:gd name="T97" fmla="*/ 8 h 144"/>
                <a:gd name="T98" fmla="*/ 168 w 176"/>
                <a:gd name="T99" fmla="*/ 8 h 144"/>
                <a:gd name="T100" fmla="*/ 168 w 176"/>
                <a:gd name="T101" fmla="*/ 104 h 144"/>
                <a:gd name="T102" fmla="*/ 156 w 176"/>
                <a:gd name="T103" fmla="*/ 104 h 144"/>
                <a:gd name="T104" fmla="*/ 152 w 176"/>
                <a:gd name="T105" fmla="*/ 108 h 144"/>
                <a:gd name="T106" fmla="*/ 156 w 176"/>
                <a:gd name="T107" fmla="*/ 112 h 144"/>
                <a:gd name="T108" fmla="*/ 168 w 176"/>
                <a:gd name="T109" fmla="*/ 112 h 144"/>
                <a:gd name="T110" fmla="*/ 176 w 176"/>
                <a:gd name="T111" fmla="*/ 104 h 144"/>
                <a:gd name="T112" fmla="*/ 176 w 176"/>
                <a:gd name="T113" fmla="*/ 8 h 144"/>
                <a:gd name="T114" fmla="*/ 168 w 176"/>
                <a:gd name="T115"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6" h="144">
                  <a:moveTo>
                    <a:pt x="100" y="120"/>
                  </a:moveTo>
                  <a:cubicBezTo>
                    <a:pt x="116" y="120"/>
                    <a:pt x="116" y="120"/>
                    <a:pt x="116" y="120"/>
                  </a:cubicBezTo>
                  <a:cubicBezTo>
                    <a:pt x="118" y="120"/>
                    <a:pt x="120" y="118"/>
                    <a:pt x="120" y="116"/>
                  </a:cubicBezTo>
                  <a:cubicBezTo>
                    <a:pt x="120" y="100"/>
                    <a:pt x="120" y="100"/>
                    <a:pt x="120" y="100"/>
                  </a:cubicBezTo>
                  <a:cubicBezTo>
                    <a:pt x="120" y="98"/>
                    <a:pt x="118" y="96"/>
                    <a:pt x="116" y="96"/>
                  </a:cubicBezTo>
                  <a:cubicBezTo>
                    <a:pt x="100" y="96"/>
                    <a:pt x="100" y="96"/>
                    <a:pt x="100" y="96"/>
                  </a:cubicBezTo>
                  <a:cubicBezTo>
                    <a:pt x="98" y="96"/>
                    <a:pt x="96" y="98"/>
                    <a:pt x="96" y="100"/>
                  </a:cubicBezTo>
                  <a:cubicBezTo>
                    <a:pt x="96" y="116"/>
                    <a:pt x="96" y="116"/>
                    <a:pt x="96" y="116"/>
                  </a:cubicBezTo>
                  <a:cubicBezTo>
                    <a:pt x="96" y="118"/>
                    <a:pt x="98" y="120"/>
                    <a:pt x="100" y="120"/>
                  </a:cubicBezTo>
                  <a:moveTo>
                    <a:pt x="28" y="104"/>
                  </a:moveTo>
                  <a:cubicBezTo>
                    <a:pt x="76" y="104"/>
                    <a:pt x="76" y="104"/>
                    <a:pt x="76" y="104"/>
                  </a:cubicBezTo>
                  <a:cubicBezTo>
                    <a:pt x="78" y="104"/>
                    <a:pt x="80" y="102"/>
                    <a:pt x="80" y="100"/>
                  </a:cubicBezTo>
                  <a:cubicBezTo>
                    <a:pt x="80" y="98"/>
                    <a:pt x="78" y="96"/>
                    <a:pt x="76" y="96"/>
                  </a:cubicBezTo>
                  <a:cubicBezTo>
                    <a:pt x="28" y="96"/>
                    <a:pt x="28" y="96"/>
                    <a:pt x="28" y="96"/>
                  </a:cubicBezTo>
                  <a:cubicBezTo>
                    <a:pt x="26" y="96"/>
                    <a:pt x="24" y="98"/>
                    <a:pt x="24" y="100"/>
                  </a:cubicBezTo>
                  <a:cubicBezTo>
                    <a:pt x="24" y="102"/>
                    <a:pt x="26" y="104"/>
                    <a:pt x="28" y="104"/>
                  </a:cubicBezTo>
                  <a:moveTo>
                    <a:pt x="28" y="120"/>
                  </a:moveTo>
                  <a:cubicBezTo>
                    <a:pt x="60" y="120"/>
                    <a:pt x="60" y="120"/>
                    <a:pt x="60" y="120"/>
                  </a:cubicBezTo>
                  <a:cubicBezTo>
                    <a:pt x="62" y="120"/>
                    <a:pt x="64" y="118"/>
                    <a:pt x="64" y="116"/>
                  </a:cubicBezTo>
                  <a:cubicBezTo>
                    <a:pt x="64" y="114"/>
                    <a:pt x="62" y="112"/>
                    <a:pt x="60" y="112"/>
                  </a:cubicBezTo>
                  <a:cubicBezTo>
                    <a:pt x="28" y="112"/>
                    <a:pt x="28" y="112"/>
                    <a:pt x="28" y="112"/>
                  </a:cubicBezTo>
                  <a:cubicBezTo>
                    <a:pt x="26" y="112"/>
                    <a:pt x="24" y="114"/>
                    <a:pt x="24" y="116"/>
                  </a:cubicBezTo>
                  <a:cubicBezTo>
                    <a:pt x="24" y="118"/>
                    <a:pt x="26" y="120"/>
                    <a:pt x="28" y="120"/>
                  </a:cubicBezTo>
                  <a:moveTo>
                    <a:pt x="136" y="32"/>
                  </a:moveTo>
                  <a:cubicBezTo>
                    <a:pt x="8" y="32"/>
                    <a:pt x="8" y="32"/>
                    <a:pt x="8" y="32"/>
                  </a:cubicBezTo>
                  <a:cubicBezTo>
                    <a:pt x="4" y="32"/>
                    <a:pt x="0" y="36"/>
                    <a:pt x="0" y="40"/>
                  </a:cubicBezTo>
                  <a:cubicBezTo>
                    <a:pt x="0" y="136"/>
                    <a:pt x="0" y="136"/>
                    <a:pt x="0" y="136"/>
                  </a:cubicBezTo>
                  <a:cubicBezTo>
                    <a:pt x="0" y="140"/>
                    <a:pt x="4" y="144"/>
                    <a:pt x="8" y="144"/>
                  </a:cubicBezTo>
                  <a:cubicBezTo>
                    <a:pt x="136" y="144"/>
                    <a:pt x="136" y="144"/>
                    <a:pt x="136" y="144"/>
                  </a:cubicBezTo>
                  <a:cubicBezTo>
                    <a:pt x="140" y="144"/>
                    <a:pt x="144" y="140"/>
                    <a:pt x="144" y="136"/>
                  </a:cubicBezTo>
                  <a:cubicBezTo>
                    <a:pt x="144" y="40"/>
                    <a:pt x="144" y="40"/>
                    <a:pt x="144" y="40"/>
                  </a:cubicBezTo>
                  <a:cubicBezTo>
                    <a:pt x="144" y="36"/>
                    <a:pt x="140" y="32"/>
                    <a:pt x="136" y="32"/>
                  </a:cubicBezTo>
                  <a:moveTo>
                    <a:pt x="136" y="136"/>
                  </a:moveTo>
                  <a:cubicBezTo>
                    <a:pt x="8" y="136"/>
                    <a:pt x="8" y="136"/>
                    <a:pt x="8" y="136"/>
                  </a:cubicBezTo>
                  <a:cubicBezTo>
                    <a:pt x="8" y="80"/>
                    <a:pt x="8" y="80"/>
                    <a:pt x="8" y="80"/>
                  </a:cubicBezTo>
                  <a:cubicBezTo>
                    <a:pt x="136" y="80"/>
                    <a:pt x="136" y="80"/>
                    <a:pt x="136" y="80"/>
                  </a:cubicBezTo>
                  <a:lnTo>
                    <a:pt x="136" y="136"/>
                  </a:lnTo>
                  <a:close/>
                  <a:moveTo>
                    <a:pt x="136" y="56"/>
                  </a:moveTo>
                  <a:cubicBezTo>
                    <a:pt x="8" y="56"/>
                    <a:pt x="8" y="56"/>
                    <a:pt x="8" y="56"/>
                  </a:cubicBezTo>
                  <a:cubicBezTo>
                    <a:pt x="8" y="40"/>
                    <a:pt x="8" y="40"/>
                    <a:pt x="8" y="40"/>
                  </a:cubicBezTo>
                  <a:cubicBezTo>
                    <a:pt x="136" y="40"/>
                    <a:pt x="136" y="40"/>
                    <a:pt x="136" y="40"/>
                  </a:cubicBezTo>
                  <a:lnTo>
                    <a:pt x="136" y="56"/>
                  </a:lnTo>
                  <a:close/>
                  <a:moveTo>
                    <a:pt x="168" y="0"/>
                  </a:moveTo>
                  <a:cubicBezTo>
                    <a:pt x="40" y="0"/>
                    <a:pt x="40" y="0"/>
                    <a:pt x="40" y="0"/>
                  </a:cubicBezTo>
                  <a:cubicBezTo>
                    <a:pt x="36" y="0"/>
                    <a:pt x="32" y="4"/>
                    <a:pt x="32" y="8"/>
                  </a:cubicBezTo>
                  <a:cubicBezTo>
                    <a:pt x="32" y="20"/>
                    <a:pt x="32" y="20"/>
                    <a:pt x="32" y="20"/>
                  </a:cubicBezTo>
                  <a:cubicBezTo>
                    <a:pt x="32" y="22"/>
                    <a:pt x="34" y="24"/>
                    <a:pt x="36" y="24"/>
                  </a:cubicBezTo>
                  <a:cubicBezTo>
                    <a:pt x="38" y="24"/>
                    <a:pt x="40" y="22"/>
                    <a:pt x="40" y="20"/>
                  </a:cubicBezTo>
                  <a:cubicBezTo>
                    <a:pt x="40" y="8"/>
                    <a:pt x="40" y="8"/>
                    <a:pt x="40" y="8"/>
                  </a:cubicBezTo>
                  <a:cubicBezTo>
                    <a:pt x="168" y="8"/>
                    <a:pt x="168" y="8"/>
                    <a:pt x="168" y="8"/>
                  </a:cubicBezTo>
                  <a:cubicBezTo>
                    <a:pt x="168" y="104"/>
                    <a:pt x="168" y="104"/>
                    <a:pt x="168" y="104"/>
                  </a:cubicBezTo>
                  <a:cubicBezTo>
                    <a:pt x="156" y="104"/>
                    <a:pt x="156" y="104"/>
                    <a:pt x="156" y="104"/>
                  </a:cubicBezTo>
                  <a:cubicBezTo>
                    <a:pt x="154" y="104"/>
                    <a:pt x="152" y="106"/>
                    <a:pt x="152" y="108"/>
                  </a:cubicBezTo>
                  <a:cubicBezTo>
                    <a:pt x="152" y="110"/>
                    <a:pt x="154" y="112"/>
                    <a:pt x="156" y="112"/>
                  </a:cubicBezTo>
                  <a:cubicBezTo>
                    <a:pt x="168" y="112"/>
                    <a:pt x="168" y="112"/>
                    <a:pt x="168" y="112"/>
                  </a:cubicBezTo>
                  <a:cubicBezTo>
                    <a:pt x="172" y="112"/>
                    <a:pt x="176" y="108"/>
                    <a:pt x="176" y="104"/>
                  </a:cubicBezTo>
                  <a:cubicBezTo>
                    <a:pt x="176" y="8"/>
                    <a:pt x="176" y="8"/>
                    <a:pt x="176" y="8"/>
                  </a:cubicBezTo>
                  <a:cubicBezTo>
                    <a:pt x="176" y="4"/>
                    <a:pt x="172" y="0"/>
                    <a:pt x="168" y="0"/>
                  </a:cubicBezTo>
                </a:path>
              </a:pathLst>
            </a:custGeom>
            <a:solidFill>
              <a:schemeClr val="accent1"/>
            </a:solidFill>
            <a:ln>
              <a:noFill/>
            </a:ln>
          </p:spPr>
          <p:txBody>
            <a:bodyPr anchor="ctr"/>
            <a:lstStyle/>
            <a:p>
              <a:pPr algn="ctr"/>
              <a:endParaRPr dirty="0">
                <a:latin typeface="微软雅黑" panose="020B0503020204020204" pitchFamily="34" charset="-122"/>
                <a:ea typeface="微软雅黑" panose="020B0503020204020204" pitchFamily="34" charset="-122"/>
                <a:cs typeface="+mn-ea"/>
                <a:sym typeface="+mn-lt"/>
              </a:endParaRPr>
            </a:p>
          </p:txBody>
        </p:sp>
      </p:grpSp>
      <p:grpSp>
        <p:nvGrpSpPr>
          <p:cNvPr id="8" name="千图设计师MC：ID 29795607库_组合 7">
            <a:extLst>
              <a:ext uri="{FF2B5EF4-FFF2-40B4-BE49-F238E27FC236}">
                <a16:creationId xmlns:a16="http://schemas.microsoft.com/office/drawing/2014/main" id="{5BD73074-7554-4445-8F54-CC58C368FF79}"/>
              </a:ext>
            </a:extLst>
          </p:cNvPr>
          <p:cNvGrpSpPr/>
          <p:nvPr>
            <p:custDataLst>
              <p:tags r:id="rId4"/>
            </p:custDataLst>
          </p:nvPr>
        </p:nvGrpSpPr>
        <p:grpSpPr>
          <a:xfrm>
            <a:off x="4863650" y="2056369"/>
            <a:ext cx="2464701" cy="3008948"/>
            <a:chOff x="3620403" y="2680315"/>
            <a:chExt cx="1442523" cy="1761056"/>
          </a:xfrm>
        </p:grpSpPr>
        <p:sp>
          <p:nvSpPr>
            <p:cNvPr id="13" name="矩形 12">
              <a:extLst>
                <a:ext uri="{FF2B5EF4-FFF2-40B4-BE49-F238E27FC236}">
                  <a16:creationId xmlns:a16="http://schemas.microsoft.com/office/drawing/2014/main" id="{3809575D-8624-43EA-91E1-FAE8BC023C6F}"/>
                </a:ext>
              </a:extLst>
            </p:cNvPr>
            <p:cNvSpPr/>
            <p:nvPr/>
          </p:nvSpPr>
          <p:spPr>
            <a:xfrm>
              <a:off x="3620403" y="2680315"/>
              <a:ext cx="1442523" cy="176105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cs typeface="+mn-ea"/>
                <a:sym typeface="+mn-lt"/>
              </a:endParaRPr>
            </a:p>
          </p:txBody>
        </p:sp>
        <p:sp>
          <p:nvSpPr>
            <p:cNvPr id="14" name="文本框 16">
              <a:extLst>
                <a:ext uri="{FF2B5EF4-FFF2-40B4-BE49-F238E27FC236}">
                  <a16:creationId xmlns:a16="http://schemas.microsoft.com/office/drawing/2014/main" id="{CDAB0F60-B5B0-4EE8-9EEA-217009B31E6D}"/>
                </a:ext>
              </a:extLst>
            </p:cNvPr>
            <p:cNvSpPr txBox="1"/>
            <p:nvPr/>
          </p:nvSpPr>
          <p:spPr>
            <a:xfrm>
              <a:off x="3636034" y="4019700"/>
              <a:ext cx="1411261" cy="247500"/>
            </a:xfrm>
            <a:prstGeom prst="rect">
              <a:avLst/>
            </a:prstGeom>
            <a:noFill/>
          </p:spPr>
          <p:txBody>
            <a:bodyPr wrap="none" lIns="0" tIns="0" rIns="0" bIns="0" anchor="ctr" anchorCtr="1">
              <a:normAutofit/>
            </a:bodyPr>
            <a:lstStyle/>
            <a:p>
              <a:pPr algn="ctr"/>
              <a:r>
                <a:rPr lang="zh-CN" altLang="en-US" sz="1400" b="1" dirty="0">
                  <a:solidFill>
                    <a:schemeClr val="accent2">
                      <a:lumMod val="100000"/>
                    </a:schemeClr>
                  </a:solidFill>
                  <a:latin typeface="微软雅黑" panose="020B0503020204020204" pitchFamily="34" charset="-122"/>
                  <a:ea typeface="微软雅黑" panose="020B0503020204020204" pitchFamily="34" charset="-122"/>
                  <a:cs typeface="+mn-ea"/>
                  <a:sym typeface="+mn-lt"/>
                </a:rPr>
                <a:t>输入标题</a:t>
              </a:r>
            </a:p>
          </p:txBody>
        </p:sp>
        <p:sp>
          <p:nvSpPr>
            <p:cNvPr id="15" name="任意多边形 17">
              <a:extLst>
                <a:ext uri="{FF2B5EF4-FFF2-40B4-BE49-F238E27FC236}">
                  <a16:creationId xmlns:a16="http://schemas.microsoft.com/office/drawing/2014/main" id="{5F7691A1-0718-4231-AE12-4F76A9BAF22E}"/>
                </a:ext>
              </a:extLst>
            </p:cNvPr>
            <p:cNvSpPr>
              <a:spLocks/>
            </p:cNvSpPr>
            <p:nvPr/>
          </p:nvSpPr>
          <p:spPr bwMode="auto">
            <a:xfrm flipH="1">
              <a:off x="4098664" y="3221833"/>
              <a:ext cx="486000" cy="354845"/>
            </a:xfrm>
            <a:custGeom>
              <a:avLst/>
              <a:gdLst>
                <a:gd name="T0" fmla="*/ 156 w 176"/>
                <a:gd name="T1" fmla="*/ 24 h 128"/>
                <a:gd name="T2" fmla="*/ 156 w 176"/>
                <a:gd name="T3" fmla="*/ 16 h 128"/>
                <a:gd name="T4" fmla="*/ 16 w 176"/>
                <a:gd name="T5" fmla="*/ 20 h 128"/>
                <a:gd name="T6" fmla="*/ 36 w 176"/>
                <a:gd name="T7" fmla="*/ 8 h 128"/>
                <a:gd name="T8" fmla="*/ 144 w 176"/>
                <a:gd name="T9" fmla="*/ 4 h 128"/>
                <a:gd name="T10" fmla="*/ 36 w 176"/>
                <a:gd name="T11" fmla="*/ 0 h 128"/>
                <a:gd name="T12" fmla="*/ 36 w 176"/>
                <a:gd name="T13" fmla="*/ 8 h 128"/>
                <a:gd name="T14" fmla="*/ 132 w 176"/>
                <a:gd name="T15" fmla="*/ 104 h 128"/>
                <a:gd name="T16" fmla="*/ 132 w 176"/>
                <a:gd name="T17" fmla="*/ 112 h 128"/>
                <a:gd name="T18" fmla="*/ 144 w 176"/>
                <a:gd name="T19" fmla="*/ 108 h 128"/>
                <a:gd name="T20" fmla="*/ 168 w 176"/>
                <a:gd name="T21" fmla="*/ 32 h 128"/>
                <a:gd name="T22" fmla="*/ 0 w 176"/>
                <a:gd name="T23" fmla="*/ 40 h 128"/>
                <a:gd name="T24" fmla="*/ 8 w 176"/>
                <a:gd name="T25" fmla="*/ 128 h 128"/>
                <a:gd name="T26" fmla="*/ 176 w 176"/>
                <a:gd name="T27" fmla="*/ 120 h 128"/>
                <a:gd name="T28" fmla="*/ 168 w 176"/>
                <a:gd name="T29" fmla="*/ 32 h 128"/>
                <a:gd name="T30" fmla="*/ 16 w 176"/>
                <a:gd name="T31" fmla="*/ 44 h 128"/>
                <a:gd name="T32" fmla="*/ 8 w 176"/>
                <a:gd name="T33" fmla="*/ 44 h 128"/>
                <a:gd name="T34" fmla="*/ 12 w 176"/>
                <a:gd name="T35" fmla="*/ 120 h 128"/>
                <a:gd name="T36" fmla="*/ 12 w 176"/>
                <a:gd name="T37" fmla="*/ 112 h 128"/>
                <a:gd name="T38" fmla="*/ 12 w 176"/>
                <a:gd name="T39" fmla="*/ 120 h 128"/>
                <a:gd name="T40" fmla="*/ 160 w 176"/>
                <a:gd name="T41" fmla="*/ 116 h 128"/>
                <a:gd name="T42" fmla="*/ 168 w 176"/>
                <a:gd name="T43" fmla="*/ 116 h 128"/>
                <a:gd name="T44" fmla="*/ 168 w 176"/>
                <a:gd name="T45" fmla="*/ 105 h 128"/>
                <a:gd name="T46" fmla="*/ 152 w 176"/>
                <a:gd name="T47" fmla="*/ 116 h 128"/>
                <a:gd name="T48" fmla="*/ 23 w 176"/>
                <a:gd name="T49" fmla="*/ 120 h 128"/>
                <a:gd name="T50" fmla="*/ 12 w 176"/>
                <a:gd name="T51" fmla="*/ 104 h 128"/>
                <a:gd name="T52" fmla="*/ 8 w 176"/>
                <a:gd name="T53" fmla="*/ 55 h 128"/>
                <a:gd name="T54" fmla="*/ 24 w 176"/>
                <a:gd name="T55" fmla="*/ 44 h 128"/>
                <a:gd name="T56" fmla="*/ 153 w 176"/>
                <a:gd name="T57" fmla="*/ 40 h 128"/>
                <a:gd name="T58" fmla="*/ 164 w 176"/>
                <a:gd name="T59" fmla="*/ 56 h 128"/>
                <a:gd name="T60" fmla="*/ 168 w 176"/>
                <a:gd name="T61" fmla="*/ 105 h 128"/>
                <a:gd name="T62" fmla="*/ 160 w 176"/>
                <a:gd name="T63" fmla="*/ 44 h 128"/>
                <a:gd name="T64" fmla="*/ 168 w 176"/>
                <a:gd name="T65" fmla="*/ 44 h 128"/>
                <a:gd name="T66" fmla="*/ 88 w 176"/>
                <a:gd name="T67" fmla="*/ 48 h 128"/>
                <a:gd name="T68" fmla="*/ 88 w 176"/>
                <a:gd name="T69" fmla="*/ 112 h 128"/>
                <a:gd name="T70" fmla="*/ 88 w 176"/>
                <a:gd name="T71" fmla="*/ 48 h 128"/>
                <a:gd name="T72" fmla="*/ 95 w 176"/>
                <a:gd name="T73" fmla="*/ 78 h 128"/>
                <a:gd name="T74" fmla="*/ 81 w 176"/>
                <a:gd name="T75" fmla="*/ 79 h 128"/>
                <a:gd name="T76" fmla="*/ 81 w 176"/>
                <a:gd name="T77" fmla="*/ 82 h 128"/>
                <a:gd name="T78" fmla="*/ 93 w 176"/>
                <a:gd name="T79" fmla="*/ 85 h 128"/>
                <a:gd name="T80" fmla="*/ 84 w 176"/>
                <a:gd name="T81" fmla="*/ 92 h 128"/>
                <a:gd name="T82" fmla="*/ 96 w 176"/>
                <a:gd name="T83" fmla="*/ 94 h 128"/>
                <a:gd name="T84" fmla="*/ 100 w 176"/>
                <a:gd name="T85" fmla="*/ 98 h 128"/>
                <a:gd name="T86" fmla="*/ 79 w 176"/>
                <a:gd name="T87" fmla="*/ 95 h 128"/>
                <a:gd name="T88" fmla="*/ 70 w 176"/>
                <a:gd name="T89" fmla="*/ 85 h 128"/>
                <a:gd name="T90" fmla="*/ 74 w 176"/>
                <a:gd name="T91" fmla="*/ 82 h 128"/>
                <a:gd name="T92" fmla="*/ 74 w 176"/>
                <a:gd name="T93" fmla="*/ 80 h 128"/>
                <a:gd name="T94" fmla="*/ 74 w 176"/>
                <a:gd name="T95" fmla="*/ 78 h 128"/>
                <a:gd name="T96" fmla="*/ 71 w 176"/>
                <a:gd name="T97" fmla="*/ 74 h 128"/>
                <a:gd name="T98" fmla="*/ 80 w 176"/>
                <a:gd name="T99" fmla="*/ 64 h 128"/>
                <a:gd name="T100" fmla="*/ 102 w 176"/>
                <a:gd name="T101" fmla="*/ 63 h 128"/>
                <a:gd name="T102" fmla="*/ 91 w 176"/>
                <a:gd name="T103" fmla="*/ 65 h 128"/>
                <a:gd name="T104" fmla="*/ 81 w 176"/>
                <a:gd name="T105" fmla="*/ 74 h 128"/>
                <a:gd name="T106" fmla="*/ 44 w 176"/>
                <a:gd name="T107" fmla="*/ 48 h 128"/>
                <a:gd name="T108" fmla="*/ 32 w 176"/>
                <a:gd name="T109" fmla="*/ 52 h 128"/>
                <a:gd name="T110" fmla="*/ 44 w 176"/>
                <a:gd name="T111" fmla="*/ 56 h 128"/>
                <a:gd name="T112" fmla="*/ 44 w 176"/>
                <a:gd name="T113" fmla="*/ 4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28">
                  <a:moveTo>
                    <a:pt x="20" y="24"/>
                  </a:moveTo>
                  <a:cubicBezTo>
                    <a:pt x="156" y="24"/>
                    <a:pt x="156" y="24"/>
                    <a:pt x="156" y="24"/>
                  </a:cubicBezTo>
                  <a:cubicBezTo>
                    <a:pt x="158" y="24"/>
                    <a:pt x="160" y="22"/>
                    <a:pt x="160" y="20"/>
                  </a:cubicBezTo>
                  <a:cubicBezTo>
                    <a:pt x="160" y="18"/>
                    <a:pt x="158" y="16"/>
                    <a:pt x="156" y="16"/>
                  </a:cubicBezTo>
                  <a:cubicBezTo>
                    <a:pt x="20" y="16"/>
                    <a:pt x="20" y="16"/>
                    <a:pt x="20" y="16"/>
                  </a:cubicBezTo>
                  <a:cubicBezTo>
                    <a:pt x="18" y="16"/>
                    <a:pt x="16" y="18"/>
                    <a:pt x="16" y="20"/>
                  </a:cubicBezTo>
                  <a:cubicBezTo>
                    <a:pt x="16" y="22"/>
                    <a:pt x="18" y="24"/>
                    <a:pt x="20" y="24"/>
                  </a:cubicBezTo>
                  <a:moveTo>
                    <a:pt x="36" y="8"/>
                  </a:moveTo>
                  <a:cubicBezTo>
                    <a:pt x="140" y="8"/>
                    <a:pt x="140" y="8"/>
                    <a:pt x="140" y="8"/>
                  </a:cubicBezTo>
                  <a:cubicBezTo>
                    <a:pt x="142" y="8"/>
                    <a:pt x="144" y="6"/>
                    <a:pt x="144" y="4"/>
                  </a:cubicBezTo>
                  <a:cubicBezTo>
                    <a:pt x="144" y="2"/>
                    <a:pt x="142" y="0"/>
                    <a:pt x="140" y="0"/>
                  </a:cubicBezTo>
                  <a:cubicBezTo>
                    <a:pt x="36" y="0"/>
                    <a:pt x="36" y="0"/>
                    <a:pt x="36" y="0"/>
                  </a:cubicBezTo>
                  <a:cubicBezTo>
                    <a:pt x="34" y="0"/>
                    <a:pt x="32" y="2"/>
                    <a:pt x="32" y="4"/>
                  </a:cubicBezTo>
                  <a:cubicBezTo>
                    <a:pt x="32" y="6"/>
                    <a:pt x="34" y="8"/>
                    <a:pt x="36" y="8"/>
                  </a:cubicBezTo>
                  <a:moveTo>
                    <a:pt x="140" y="104"/>
                  </a:moveTo>
                  <a:cubicBezTo>
                    <a:pt x="132" y="104"/>
                    <a:pt x="132" y="104"/>
                    <a:pt x="132" y="104"/>
                  </a:cubicBezTo>
                  <a:cubicBezTo>
                    <a:pt x="130" y="104"/>
                    <a:pt x="128" y="106"/>
                    <a:pt x="128" y="108"/>
                  </a:cubicBezTo>
                  <a:cubicBezTo>
                    <a:pt x="128" y="110"/>
                    <a:pt x="130" y="112"/>
                    <a:pt x="132" y="112"/>
                  </a:cubicBezTo>
                  <a:cubicBezTo>
                    <a:pt x="140" y="112"/>
                    <a:pt x="140" y="112"/>
                    <a:pt x="140" y="112"/>
                  </a:cubicBezTo>
                  <a:cubicBezTo>
                    <a:pt x="142" y="112"/>
                    <a:pt x="144" y="110"/>
                    <a:pt x="144" y="108"/>
                  </a:cubicBezTo>
                  <a:cubicBezTo>
                    <a:pt x="144" y="106"/>
                    <a:pt x="142" y="104"/>
                    <a:pt x="140" y="104"/>
                  </a:cubicBezTo>
                  <a:moveTo>
                    <a:pt x="168" y="32"/>
                  </a:moveTo>
                  <a:cubicBezTo>
                    <a:pt x="8" y="32"/>
                    <a:pt x="8" y="32"/>
                    <a:pt x="8" y="32"/>
                  </a:cubicBezTo>
                  <a:cubicBezTo>
                    <a:pt x="4" y="32"/>
                    <a:pt x="0" y="36"/>
                    <a:pt x="0" y="40"/>
                  </a:cubicBezTo>
                  <a:cubicBezTo>
                    <a:pt x="0" y="120"/>
                    <a:pt x="0" y="120"/>
                    <a:pt x="0" y="120"/>
                  </a:cubicBezTo>
                  <a:cubicBezTo>
                    <a:pt x="0" y="124"/>
                    <a:pt x="4" y="128"/>
                    <a:pt x="8" y="128"/>
                  </a:cubicBezTo>
                  <a:cubicBezTo>
                    <a:pt x="168" y="128"/>
                    <a:pt x="168" y="128"/>
                    <a:pt x="168" y="128"/>
                  </a:cubicBezTo>
                  <a:cubicBezTo>
                    <a:pt x="172" y="128"/>
                    <a:pt x="176" y="124"/>
                    <a:pt x="176" y="120"/>
                  </a:cubicBezTo>
                  <a:cubicBezTo>
                    <a:pt x="176" y="40"/>
                    <a:pt x="176" y="40"/>
                    <a:pt x="176" y="40"/>
                  </a:cubicBezTo>
                  <a:cubicBezTo>
                    <a:pt x="176" y="36"/>
                    <a:pt x="172" y="32"/>
                    <a:pt x="168" y="32"/>
                  </a:cubicBezTo>
                  <a:moveTo>
                    <a:pt x="12" y="40"/>
                  </a:moveTo>
                  <a:cubicBezTo>
                    <a:pt x="14" y="40"/>
                    <a:pt x="16" y="42"/>
                    <a:pt x="16" y="44"/>
                  </a:cubicBezTo>
                  <a:cubicBezTo>
                    <a:pt x="16" y="46"/>
                    <a:pt x="14" y="48"/>
                    <a:pt x="12" y="48"/>
                  </a:cubicBezTo>
                  <a:cubicBezTo>
                    <a:pt x="10" y="48"/>
                    <a:pt x="8" y="46"/>
                    <a:pt x="8" y="44"/>
                  </a:cubicBezTo>
                  <a:cubicBezTo>
                    <a:pt x="8" y="42"/>
                    <a:pt x="10" y="40"/>
                    <a:pt x="12" y="40"/>
                  </a:cubicBezTo>
                  <a:moveTo>
                    <a:pt x="12" y="120"/>
                  </a:moveTo>
                  <a:cubicBezTo>
                    <a:pt x="10" y="120"/>
                    <a:pt x="8" y="118"/>
                    <a:pt x="8" y="116"/>
                  </a:cubicBezTo>
                  <a:cubicBezTo>
                    <a:pt x="8" y="114"/>
                    <a:pt x="10" y="112"/>
                    <a:pt x="12" y="112"/>
                  </a:cubicBezTo>
                  <a:cubicBezTo>
                    <a:pt x="14" y="112"/>
                    <a:pt x="16" y="114"/>
                    <a:pt x="16" y="116"/>
                  </a:cubicBezTo>
                  <a:cubicBezTo>
                    <a:pt x="16" y="118"/>
                    <a:pt x="14" y="120"/>
                    <a:pt x="12" y="120"/>
                  </a:cubicBezTo>
                  <a:moveTo>
                    <a:pt x="164" y="120"/>
                  </a:moveTo>
                  <a:cubicBezTo>
                    <a:pt x="162" y="120"/>
                    <a:pt x="160" y="118"/>
                    <a:pt x="160" y="116"/>
                  </a:cubicBezTo>
                  <a:cubicBezTo>
                    <a:pt x="160" y="114"/>
                    <a:pt x="162" y="112"/>
                    <a:pt x="164" y="112"/>
                  </a:cubicBezTo>
                  <a:cubicBezTo>
                    <a:pt x="166" y="112"/>
                    <a:pt x="168" y="114"/>
                    <a:pt x="168" y="116"/>
                  </a:cubicBezTo>
                  <a:cubicBezTo>
                    <a:pt x="168" y="118"/>
                    <a:pt x="166" y="120"/>
                    <a:pt x="164" y="120"/>
                  </a:cubicBezTo>
                  <a:moveTo>
                    <a:pt x="168" y="105"/>
                  </a:moveTo>
                  <a:cubicBezTo>
                    <a:pt x="167" y="104"/>
                    <a:pt x="165" y="104"/>
                    <a:pt x="164" y="104"/>
                  </a:cubicBezTo>
                  <a:cubicBezTo>
                    <a:pt x="157" y="104"/>
                    <a:pt x="152" y="109"/>
                    <a:pt x="152" y="116"/>
                  </a:cubicBezTo>
                  <a:cubicBezTo>
                    <a:pt x="152" y="117"/>
                    <a:pt x="152" y="119"/>
                    <a:pt x="153" y="120"/>
                  </a:cubicBezTo>
                  <a:cubicBezTo>
                    <a:pt x="23" y="120"/>
                    <a:pt x="23" y="120"/>
                    <a:pt x="23" y="120"/>
                  </a:cubicBezTo>
                  <a:cubicBezTo>
                    <a:pt x="24" y="119"/>
                    <a:pt x="24" y="117"/>
                    <a:pt x="24" y="116"/>
                  </a:cubicBezTo>
                  <a:cubicBezTo>
                    <a:pt x="24" y="109"/>
                    <a:pt x="19" y="104"/>
                    <a:pt x="12" y="104"/>
                  </a:cubicBezTo>
                  <a:cubicBezTo>
                    <a:pt x="11" y="104"/>
                    <a:pt x="9" y="104"/>
                    <a:pt x="8" y="105"/>
                  </a:cubicBezTo>
                  <a:cubicBezTo>
                    <a:pt x="8" y="55"/>
                    <a:pt x="8" y="55"/>
                    <a:pt x="8" y="55"/>
                  </a:cubicBezTo>
                  <a:cubicBezTo>
                    <a:pt x="9" y="56"/>
                    <a:pt x="11" y="56"/>
                    <a:pt x="12" y="56"/>
                  </a:cubicBezTo>
                  <a:cubicBezTo>
                    <a:pt x="19" y="56"/>
                    <a:pt x="24" y="51"/>
                    <a:pt x="24" y="44"/>
                  </a:cubicBezTo>
                  <a:cubicBezTo>
                    <a:pt x="24" y="43"/>
                    <a:pt x="24" y="41"/>
                    <a:pt x="23" y="40"/>
                  </a:cubicBezTo>
                  <a:cubicBezTo>
                    <a:pt x="153" y="40"/>
                    <a:pt x="153" y="40"/>
                    <a:pt x="153" y="40"/>
                  </a:cubicBezTo>
                  <a:cubicBezTo>
                    <a:pt x="152" y="41"/>
                    <a:pt x="152" y="43"/>
                    <a:pt x="152" y="44"/>
                  </a:cubicBezTo>
                  <a:cubicBezTo>
                    <a:pt x="152" y="51"/>
                    <a:pt x="157" y="56"/>
                    <a:pt x="164" y="56"/>
                  </a:cubicBezTo>
                  <a:cubicBezTo>
                    <a:pt x="165" y="56"/>
                    <a:pt x="167" y="56"/>
                    <a:pt x="168" y="55"/>
                  </a:cubicBezTo>
                  <a:lnTo>
                    <a:pt x="168" y="105"/>
                  </a:lnTo>
                  <a:close/>
                  <a:moveTo>
                    <a:pt x="164" y="48"/>
                  </a:moveTo>
                  <a:cubicBezTo>
                    <a:pt x="162" y="48"/>
                    <a:pt x="160" y="46"/>
                    <a:pt x="160" y="44"/>
                  </a:cubicBezTo>
                  <a:cubicBezTo>
                    <a:pt x="160" y="42"/>
                    <a:pt x="162" y="40"/>
                    <a:pt x="164" y="40"/>
                  </a:cubicBezTo>
                  <a:cubicBezTo>
                    <a:pt x="166" y="40"/>
                    <a:pt x="168" y="42"/>
                    <a:pt x="168" y="44"/>
                  </a:cubicBezTo>
                  <a:cubicBezTo>
                    <a:pt x="168" y="46"/>
                    <a:pt x="166" y="48"/>
                    <a:pt x="164" y="48"/>
                  </a:cubicBezTo>
                  <a:moveTo>
                    <a:pt x="88" y="48"/>
                  </a:moveTo>
                  <a:cubicBezTo>
                    <a:pt x="70" y="48"/>
                    <a:pt x="56" y="62"/>
                    <a:pt x="56" y="80"/>
                  </a:cubicBezTo>
                  <a:cubicBezTo>
                    <a:pt x="56" y="98"/>
                    <a:pt x="70" y="112"/>
                    <a:pt x="88" y="112"/>
                  </a:cubicBezTo>
                  <a:cubicBezTo>
                    <a:pt x="106" y="112"/>
                    <a:pt x="120" y="98"/>
                    <a:pt x="120" y="80"/>
                  </a:cubicBezTo>
                  <a:cubicBezTo>
                    <a:pt x="120" y="62"/>
                    <a:pt x="106" y="48"/>
                    <a:pt x="88" y="48"/>
                  </a:cubicBezTo>
                  <a:moveTo>
                    <a:pt x="97" y="74"/>
                  </a:moveTo>
                  <a:cubicBezTo>
                    <a:pt x="95" y="78"/>
                    <a:pt x="95" y="78"/>
                    <a:pt x="95" y="78"/>
                  </a:cubicBezTo>
                  <a:cubicBezTo>
                    <a:pt x="81" y="78"/>
                    <a:pt x="81" y="78"/>
                    <a:pt x="81" y="78"/>
                  </a:cubicBezTo>
                  <a:cubicBezTo>
                    <a:pt x="81" y="78"/>
                    <a:pt x="81" y="78"/>
                    <a:pt x="81" y="79"/>
                  </a:cubicBezTo>
                  <a:cubicBezTo>
                    <a:pt x="81" y="80"/>
                    <a:pt x="81" y="80"/>
                    <a:pt x="81" y="80"/>
                  </a:cubicBezTo>
                  <a:cubicBezTo>
                    <a:pt x="81" y="81"/>
                    <a:pt x="81" y="81"/>
                    <a:pt x="81" y="82"/>
                  </a:cubicBezTo>
                  <a:cubicBezTo>
                    <a:pt x="94" y="82"/>
                    <a:pt x="94" y="82"/>
                    <a:pt x="94" y="82"/>
                  </a:cubicBezTo>
                  <a:cubicBezTo>
                    <a:pt x="93" y="85"/>
                    <a:pt x="93" y="85"/>
                    <a:pt x="93" y="85"/>
                  </a:cubicBezTo>
                  <a:cubicBezTo>
                    <a:pt x="81" y="85"/>
                    <a:pt x="81" y="85"/>
                    <a:pt x="81" y="85"/>
                  </a:cubicBezTo>
                  <a:cubicBezTo>
                    <a:pt x="81" y="88"/>
                    <a:pt x="82" y="90"/>
                    <a:pt x="84" y="92"/>
                  </a:cubicBezTo>
                  <a:cubicBezTo>
                    <a:pt x="86" y="94"/>
                    <a:pt x="88" y="95"/>
                    <a:pt x="91" y="95"/>
                  </a:cubicBezTo>
                  <a:cubicBezTo>
                    <a:pt x="93" y="95"/>
                    <a:pt x="95" y="95"/>
                    <a:pt x="96" y="94"/>
                  </a:cubicBezTo>
                  <a:cubicBezTo>
                    <a:pt x="97" y="94"/>
                    <a:pt x="99" y="93"/>
                    <a:pt x="100" y="91"/>
                  </a:cubicBezTo>
                  <a:cubicBezTo>
                    <a:pt x="100" y="98"/>
                    <a:pt x="100" y="98"/>
                    <a:pt x="100" y="98"/>
                  </a:cubicBezTo>
                  <a:cubicBezTo>
                    <a:pt x="97" y="99"/>
                    <a:pt x="94" y="100"/>
                    <a:pt x="91" y="100"/>
                  </a:cubicBezTo>
                  <a:cubicBezTo>
                    <a:pt x="86" y="100"/>
                    <a:pt x="82" y="99"/>
                    <a:pt x="79" y="95"/>
                  </a:cubicBezTo>
                  <a:cubicBezTo>
                    <a:pt x="76" y="93"/>
                    <a:pt x="75" y="89"/>
                    <a:pt x="74" y="85"/>
                  </a:cubicBezTo>
                  <a:cubicBezTo>
                    <a:pt x="70" y="85"/>
                    <a:pt x="70" y="85"/>
                    <a:pt x="70" y="85"/>
                  </a:cubicBezTo>
                  <a:cubicBezTo>
                    <a:pt x="71" y="82"/>
                    <a:pt x="71" y="82"/>
                    <a:pt x="71" y="82"/>
                  </a:cubicBezTo>
                  <a:cubicBezTo>
                    <a:pt x="74" y="82"/>
                    <a:pt x="74" y="82"/>
                    <a:pt x="74" y="82"/>
                  </a:cubicBezTo>
                  <a:cubicBezTo>
                    <a:pt x="74" y="81"/>
                    <a:pt x="74" y="81"/>
                    <a:pt x="74" y="81"/>
                  </a:cubicBezTo>
                  <a:cubicBezTo>
                    <a:pt x="74" y="80"/>
                    <a:pt x="74" y="80"/>
                    <a:pt x="74" y="80"/>
                  </a:cubicBezTo>
                  <a:cubicBezTo>
                    <a:pt x="74" y="79"/>
                    <a:pt x="74" y="79"/>
                    <a:pt x="74" y="79"/>
                  </a:cubicBezTo>
                  <a:cubicBezTo>
                    <a:pt x="74" y="79"/>
                    <a:pt x="74" y="78"/>
                    <a:pt x="74" y="78"/>
                  </a:cubicBezTo>
                  <a:cubicBezTo>
                    <a:pt x="70" y="78"/>
                    <a:pt x="70" y="78"/>
                    <a:pt x="70" y="78"/>
                  </a:cubicBezTo>
                  <a:cubicBezTo>
                    <a:pt x="71" y="74"/>
                    <a:pt x="71" y="74"/>
                    <a:pt x="71" y="74"/>
                  </a:cubicBezTo>
                  <a:cubicBezTo>
                    <a:pt x="74" y="74"/>
                    <a:pt x="74" y="74"/>
                    <a:pt x="74" y="74"/>
                  </a:cubicBezTo>
                  <a:cubicBezTo>
                    <a:pt x="75" y="70"/>
                    <a:pt x="77" y="67"/>
                    <a:pt x="80" y="64"/>
                  </a:cubicBezTo>
                  <a:cubicBezTo>
                    <a:pt x="83" y="61"/>
                    <a:pt x="86" y="60"/>
                    <a:pt x="91" y="60"/>
                  </a:cubicBezTo>
                  <a:cubicBezTo>
                    <a:pt x="95" y="60"/>
                    <a:pt x="98" y="61"/>
                    <a:pt x="102" y="63"/>
                  </a:cubicBezTo>
                  <a:cubicBezTo>
                    <a:pt x="99" y="68"/>
                    <a:pt x="99" y="68"/>
                    <a:pt x="99" y="68"/>
                  </a:cubicBezTo>
                  <a:cubicBezTo>
                    <a:pt x="96" y="66"/>
                    <a:pt x="94" y="65"/>
                    <a:pt x="91" y="65"/>
                  </a:cubicBezTo>
                  <a:cubicBezTo>
                    <a:pt x="88" y="65"/>
                    <a:pt x="86" y="66"/>
                    <a:pt x="84" y="68"/>
                  </a:cubicBezTo>
                  <a:cubicBezTo>
                    <a:pt x="83" y="70"/>
                    <a:pt x="82" y="72"/>
                    <a:pt x="81" y="74"/>
                  </a:cubicBezTo>
                  <a:lnTo>
                    <a:pt x="97" y="74"/>
                  </a:lnTo>
                  <a:close/>
                  <a:moveTo>
                    <a:pt x="44" y="48"/>
                  </a:moveTo>
                  <a:cubicBezTo>
                    <a:pt x="36" y="48"/>
                    <a:pt x="36" y="48"/>
                    <a:pt x="36" y="48"/>
                  </a:cubicBezTo>
                  <a:cubicBezTo>
                    <a:pt x="34" y="48"/>
                    <a:pt x="32" y="50"/>
                    <a:pt x="32" y="52"/>
                  </a:cubicBezTo>
                  <a:cubicBezTo>
                    <a:pt x="32" y="54"/>
                    <a:pt x="34" y="56"/>
                    <a:pt x="36" y="56"/>
                  </a:cubicBezTo>
                  <a:cubicBezTo>
                    <a:pt x="44" y="56"/>
                    <a:pt x="44" y="56"/>
                    <a:pt x="44" y="56"/>
                  </a:cubicBezTo>
                  <a:cubicBezTo>
                    <a:pt x="46" y="56"/>
                    <a:pt x="48" y="54"/>
                    <a:pt x="48" y="52"/>
                  </a:cubicBezTo>
                  <a:cubicBezTo>
                    <a:pt x="48" y="50"/>
                    <a:pt x="46" y="48"/>
                    <a:pt x="44" y="48"/>
                  </a:cubicBezTo>
                </a:path>
              </a:pathLst>
            </a:custGeom>
            <a:solidFill>
              <a:schemeClr val="accent2">
                <a:lumMod val="100000"/>
              </a:schemeClr>
            </a:solidFill>
            <a:ln>
              <a:noFill/>
            </a:ln>
          </p:spPr>
          <p:txBody>
            <a:bodyPr anchor="ctr"/>
            <a:lstStyle/>
            <a:p>
              <a:pPr algn="ctr"/>
              <a:endParaRPr dirty="0">
                <a:latin typeface="微软雅黑" panose="020B0503020204020204" pitchFamily="34" charset="-122"/>
                <a:ea typeface="微软雅黑" panose="020B0503020204020204" pitchFamily="34" charset="-122"/>
                <a:cs typeface="+mn-ea"/>
                <a:sym typeface="+mn-lt"/>
              </a:endParaRPr>
            </a:p>
          </p:txBody>
        </p:sp>
      </p:grpSp>
      <p:grpSp>
        <p:nvGrpSpPr>
          <p:cNvPr id="9" name="千图设计师MC：ID 29795607库_组合 8">
            <a:extLst>
              <a:ext uri="{FF2B5EF4-FFF2-40B4-BE49-F238E27FC236}">
                <a16:creationId xmlns:a16="http://schemas.microsoft.com/office/drawing/2014/main" id="{ECCF243C-6255-435E-87C0-35CC06682185}"/>
              </a:ext>
            </a:extLst>
          </p:cNvPr>
          <p:cNvGrpSpPr/>
          <p:nvPr>
            <p:custDataLst>
              <p:tags r:id="rId5"/>
            </p:custDataLst>
          </p:nvPr>
        </p:nvGrpSpPr>
        <p:grpSpPr>
          <a:xfrm>
            <a:off x="8706457" y="2056369"/>
            <a:ext cx="2464701" cy="3008948"/>
            <a:chOff x="6714123" y="2680315"/>
            <a:chExt cx="1442523" cy="1761056"/>
          </a:xfrm>
        </p:grpSpPr>
        <p:sp>
          <p:nvSpPr>
            <p:cNvPr id="10" name="矩形 9">
              <a:extLst>
                <a:ext uri="{FF2B5EF4-FFF2-40B4-BE49-F238E27FC236}">
                  <a16:creationId xmlns:a16="http://schemas.microsoft.com/office/drawing/2014/main" id="{870720A9-7B7F-488D-8C12-E2CFC7DD9008}"/>
                </a:ext>
              </a:extLst>
            </p:cNvPr>
            <p:cNvSpPr/>
            <p:nvPr/>
          </p:nvSpPr>
          <p:spPr>
            <a:xfrm>
              <a:off x="6714123" y="2680315"/>
              <a:ext cx="1442523" cy="176105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cs typeface="+mn-ea"/>
                <a:sym typeface="+mn-lt"/>
              </a:endParaRPr>
            </a:p>
          </p:txBody>
        </p:sp>
        <p:sp>
          <p:nvSpPr>
            <p:cNvPr id="11" name="文本框 13">
              <a:extLst>
                <a:ext uri="{FF2B5EF4-FFF2-40B4-BE49-F238E27FC236}">
                  <a16:creationId xmlns:a16="http://schemas.microsoft.com/office/drawing/2014/main" id="{F173D533-78A1-4C45-876E-5972C5E1CE5B}"/>
                </a:ext>
              </a:extLst>
            </p:cNvPr>
            <p:cNvSpPr txBox="1"/>
            <p:nvPr/>
          </p:nvSpPr>
          <p:spPr>
            <a:xfrm>
              <a:off x="6717482" y="4019700"/>
              <a:ext cx="1435805" cy="247500"/>
            </a:xfrm>
            <a:prstGeom prst="rect">
              <a:avLst/>
            </a:prstGeom>
            <a:noFill/>
          </p:spPr>
          <p:txBody>
            <a:bodyPr wrap="none" lIns="0" tIns="0" rIns="0" bIns="0" anchor="ctr" anchorCtr="1">
              <a:normAutofit/>
            </a:bodyPr>
            <a:lstStyle/>
            <a:p>
              <a:pPr algn="ctr"/>
              <a:r>
                <a:rPr lang="zh-CN" altLang="en-US" sz="1400" b="1" dirty="0">
                  <a:solidFill>
                    <a:schemeClr val="accent3">
                      <a:lumMod val="100000"/>
                    </a:schemeClr>
                  </a:solidFill>
                  <a:latin typeface="微软雅黑" panose="020B0503020204020204" pitchFamily="34" charset="-122"/>
                  <a:ea typeface="微软雅黑" panose="020B0503020204020204" pitchFamily="34" charset="-122"/>
                  <a:cs typeface="+mn-ea"/>
                  <a:sym typeface="+mn-lt"/>
                </a:rPr>
                <a:t>输入标题</a:t>
              </a:r>
            </a:p>
          </p:txBody>
        </p:sp>
        <p:sp>
          <p:nvSpPr>
            <p:cNvPr id="12" name="任意多边形 14">
              <a:extLst>
                <a:ext uri="{FF2B5EF4-FFF2-40B4-BE49-F238E27FC236}">
                  <a16:creationId xmlns:a16="http://schemas.microsoft.com/office/drawing/2014/main" id="{DEE2914B-817C-4D6A-AC31-FE87A314DFCF}"/>
                </a:ext>
              </a:extLst>
            </p:cNvPr>
            <p:cNvSpPr>
              <a:spLocks/>
            </p:cNvSpPr>
            <p:nvPr/>
          </p:nvSpPr>
          <p:spPr bwMode="auto">
            <a:xfrm flipH="1">
              <a:off x="7192384" y="3221833"/>
              <a:ext cx="486000" cy="443188"/>
            </a:xfrm>
            <a:custGeom>
              <a:avLst/>
              <a:gdLst>
                <a:gd name="T0" fmla="*/ 104 w 176"/>
                <a:gd name="T1" fmla="*/ 28 h 160"/>
                <a:gd name="T2" fmla="*/ 108 w 176"/>
                <a:gd name="T3" fmla="*/ 48 h 160"/>
                <a:gd name="T4" fmla="*/ 112 w 176"/>
                <a:gd name="T5" fmla="*/ 28 h 160"/>
                <a:gd name="T6" fmla="*/ 132 w 176"/>
                <a:gd name="T7" fmla="*/ 24 h 160"/>
                <a:gd name="T8" fmla="*/ 112 w 176"/>
                <a:gd name="T9" fmla="*/ 20 h 160"/>
                <a:gd name="T10" fmla="*/ 108 w 176"/>
                <a:gd name="T11" fmla="*/ 0 h 160"/>
                <a:gd name="T12" fmla="*/ 104 w 176"/>
                <a:gd name="T13" fmla="*/ 20 h 160"/>
                <a:gd name="T14" fmla="*/ 84 w 176"/>
                <a:gd name="T15" fmla="*/ 24 h 160"/>
                <a:gd name="T16" fmla="*/ 160 w 176"/>
                <a:gd name="T17" fmla="*/ 133 h 160"/>
                <a:gd name="T18" fmla="*/ 176 w 176"/>
                <a:gd name="T19" fmla="*/ 61 h 160"/>
                <a:gd name="T20" fmla="*/ 176 w 176"/>
                <a:gd name="T21" fmla="*/ 60 h 160"/>
                <a:gd name="T22" fmla="*/ 44 w 176"/>
                <a:gd name="T23" fmla="*/ 56 h 160"/>
                <a:gd name="T24" fmla="*/ 38 w 176"/>
                <a:gd name="T25" fmla="*/ 35 h 160"/>
                <a:gd name="T26" fmla="*/ 4 w 176"/>
                <a:gd name="T27" fmla="*/ 32 h 160"/>
                <a:gd name="T28" fmla="*/ 4 w 176"/>
                <a:gd name="T29" fmla="*/ 40 h 160"/>
                <a:gd name="T30" fmla="*/ 56 w 176"/>
                <a:gd name="T31" fmla="*/ 133 h 160"/>
                <a:gd name="T32" fmla="*/ 58 w 176"/>
                <a:gd name="T33" fmla="*/ 136 h 160"/>
                <a:gd name="T34" fmla="*/ 72 w 176"/>
                <a:gd name="T35" fmla="*/ 160 h 160"/>
                <a:gd name="T36" fmla="*/ 86 w 176"/>
                <a:gd name="T37" fmla="*/ 136 h 160"/>
                <a:gd name="T38" fmla="*/ 128 w 176"/>
                <a:gd name="T39" fmla="*/ 144 h 160"/>
                <a:gd name="T40" fmla="*/ 160 w 176"/>
                <a:gd name="T41" fmla="*/ 144 h 160"/>
                <a:gd name="T42" fmla="*/ 160 w 176"/>
                <a:gd name="T43" fmla="*/ 133 h 160"/>
                <a:gd name="T44" fmla="*/ 167 w 176"/>
                <a:gd name="T45" fmla="*/ 64 h 160"/>
                <a:gd name="T46" fmla="*/ 142 w 176"/>
                <a:gd name="T47" fmla="*/ 80 h 160"/>
                <a:gd name="T48" fmla="*/ 46 w 176"/>
                <a:gd name="T49" fmla="*/ 64 h 160"/>
                <a:gd name="T50" fmla="*/ 74 w 176"/>
                <a:gd name="T51" fmla="*/ 80 h 160"/>
                <a:gd name="T52" fmla="*/ 46 w 176"/>
                <a:gd name="T53" fmla="*/ 64 h 160"/>
                <a:gd name="T54" fmla="*/ 52 w 176"/>
                <a:gd name="T55" fmla="*/ 88 h 160"/>
                <a:gd name="T56" fmla="*/ 77 w 176"/>
                <a:gd name="T57" fmla="*/ 104 h 160"/>
                <a:gd name="T58" fmla="*/ 59 w 176"/>
                <a:gd name="T59" fmla="*/ 112 h 160"/>
                <a:gd name="T60" fmla="*/ 80 w 176"/>
                <a:gd name="T61" fmla="*/ 128 h 160"/>
                <a:gd name="T62" fmla="*/ 59 w 176"/>
                <a:gd name="T63" fmla="*/ 112 h 160"/>
                <a:gd name="T64" fmla="*/ 64 w 176"/>
                <a:gd name="T65" fmla="*/ 144 h 160"/>
                <a:gd name="T66" fmla="*/ 80 w 176"/>
                <a:gd name="T67" fmla="*/ 144 h 160"/>
                <a:gd name="T68" fmla="*/ 104 w 176"/>
                <a:gd name="T69" fmla="*/ 128 h 160"/>
                <a:gd name="T70" fmla="*/ 86 w 176"/>
                <a:gd name="T71" fmla="*/ 112 h 160"/>
                <a:gd name="T72" fmla="*/ 104 w 176"/>
                <a:gd name="T73" fmla="*/ 128 h 160"/>
                <a:gd name="T74" fmla="*/ 85 w 176"/>
                <a:gd name="T75" fmla="*/ 104 h 160"/>
                <a:gd name="T76" fmla="*/ 104 w 176"/>
                <a:gd name="T77" fmla="*/ 88 h 160"/>
                <a:gd name="T78" fmla="*/ 104 w 176"/>
                <a:gd name="T79" fmla="*/ 80 h 160"/>
                <a:gd name="T80" fmla="*/ 80 w 176"/>
                <a:gd name="T81" fmla="*/ 64 h 160"/>
                <a:gd name="T82" fmla="*/ 104 w 176"/>
                <a:gd name="T83" fmla="*/ 80 h 160"/>
                <a:gd name="T84" fmla="*/ 112 w 176"/>
                <a:gd name="T85" fmla="*/ 128 h 160"/>
                <a:gd name="T86" fmla="*/ 130 w 176"/>
                <a:gd name="T87" fmla="*/ 112 h 160"/>
                <a:gd name="T88" fmla="*/ 131 w 176"/>
                <a:gd name="T89" fmla="*/ 104 h 160"/>
                <a:gd name="T90" fmla="*/ 112 w 176"/>
                <a:gd name="T91" fmla="*/ 88 h 160"/>
                <a:gd name="T92" fmla="*/ 131 w 176"/>
                <a:gd name="T93" fmla="*/ 104 h 160"/>
                <a:gd name="T94" fmla="*/ 112 w 176"/>
                <a:gd name="T95" fmla="*/ 80 h 160"/>
                <a:gd name="T96" fmla="*/ 136 w 176"/>
                <a:gd name="T97" fmla="*/ 64 h 160"/>
                <a:gd name="T98" fmla="*/ 144 w 176"/>
                <a:gd name="T99" fmla="*/ 152 h 160"/>
                <a:gd name="T100" fmla="*/ 144 w 176"/>
                <a:gd name="T101" fmla="*/ 136 h 160"/>
                <a:gd name="T102" fmla="*/ 144 w 176"/>
                <a:gd name="T103" fmla="*/ 152 h 160"/>
                <a:gd name="T104" fmla="*/ 136 w 176"/>
                <a:gd name="T105" fmla="*/ 128 h 160"/>
                <a:gd name="T106" fmla="*/ 156 w 176"/>
                <a:gd name="T107" fmla="*/ 112 h 160"/>
                <a:gd name="T108" fmla="*/ 139 w 176"/>
                <a:gd name="T109" fmla="*/ 104 h 160"/>
                <a:gd name="T110" fmla="*/ 162 w 176"/>
                <a:gd name="T111" fmla="*/ 88 h 160"/>
                <a:gd name="T112" fmla="*/ 139 w 176"/>
                <a:gd name="T113" fmla="*/ 10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60">
                  <a:moveTo>
                    <a:pt x="88" y="28"/>
                  </a:moveTo>
                  <a:cubicBezTo>
                    <a:pt x="104" y="28"/>
                    <a:pt x="104" y="28"/>
                    <a:pt x="104" y="28"/>
                  </a:cubicBezTo>
                  <a:cubicBezTo>
                    <a:pt x="104" y="44"/>
                    <a:pt x="104" y="44"/>
                    <a:pt x="104" y="44"/>
                  </a:cubicBezTo>
                  <a:cubicBezTo>
                    <a:pt x="104" y="46"/>
                    <a:pt x="106" y="48"/>
                    <a:pt x="108" y="48"/>
                  </a:cubicBezTo>
                  <a:cubicBezTo>
                    <a:pt x="110" y="48"/>
                    <a:pt x="112" y="46"/>
                    <a:pt x="112" y="44"/>
                  </a:cubicBezTo>
                  <a:cubicBezTo>
                    <a:pt x="112" y="28"/>
                    <a:pt x="112" y="28"/>
                    <a:pt x="112" y="28"/>
                  </a:cubicBezTo>
                  <a:cubicBezTo>
                    <a:pt x="128" y="28"/>
                    <a:pt x="128" y="28"/>
                    <a:pt x="128" y="28"/>
                  </a:cubicBezTo>
                  <a:cubicBezTo>
                    <a:pt x="130" y="28"/>
                    <a:pt x="132" y="26"/>
                    <a:pt x="132" y="24"/>
                  </a:cubicBezTo>
                  <a:cubicBezTo>
                    <a:pt x="132" y="22"/>
                    <a:pt x="130" y="20"/>
                    <a:pt x="128" y="20"/>
                  </a:cubicBezTo>
                  <a:cubicBezTo>
                    <a:pt x="112" y="20"/>
                    <a:pt x="112" y="20"/>
                    <a:pt x="112" y="20"/>
                  </a:cubicBezTo>
                  <a:cubicBezTo>
                    <a:pt x="112" y="4"/>
                    <a:pt x="112" y="4"/>
                    <a:pt x="112" y="4"/>
                  </a:cubicBezTo>
                  <a:cubicBezTo>
                    <a:pt x="112" y="2"/>
                    <a:pt x="110" y="0"/>
                    <a:pt x="108" y="0"/>
                  </a:cubicBezTo>
                  <a:cubicBezTo>
                    <a:pt x="106" y="0"/>
                    <a:pt x="104" y="2"/>
                    <a:pt x="104" y="4"/>
                  </a:cubicBezTo>
                  <a:cubicBezTo>
                    <a:pt x="104" y="20"/>
                    <a:pt x="104" y="20"/>
                    <a:pt x="104" y="20"/>
                  </a:cubicBezTo>
                  <a:cubicBezTo>
                    <a:pt x="88" y="20"/>
                    <a:pt x="88" y="20"/>
                    <a:pt x="88" y="20"/>
                  </a:cubicBezTo>
                  <a:cubicBezTo>
                    <a:pt x="86" y="20"/>
                    <a:pt x="84" y="22"/>
                    <a:pt x="84" y="24"/>
                  </a:cubicBezTo>
                  <a:cubicBezTo>
                    <a:pt x="84" y="26"/>
                    <a:pt x="86" y="28"/>
                    <a:pt x="88" y="28"/>
                  </a:cubicBezTo>
                  <a:moveTo>
                    <a:pt x="160" y="133"/>
                  </a:moveTo>
                  <a:cubicBezTo>
                    <a:pt x="160" y="133"/>
                    <a:pt x="160" y="133"/>
                    <a:pt x="160" y="133"/>
                  </a:cubicBezTo>
                  <a:cubicBezTo>
                    <a:pt x="176" y="61"/>
                    <a:pt x="176" y="61"/>
                    <a:pt x="176" y="61"/>
                  </a:cubicBezTo>
                  <a:cubicBezTo>
                    <a:pt x="176" y="61"/>
                    <a:pt x="176" y="61"/>
                    <a:pt x="176" y="61"/>
                  </a:cubicBezTo>
                  <a:cubicBezTo>
                    <a:pt x="176" y="61"/>
                    <a:pt x="176" y="60"/>
                    <a:pt x="176" y="60"/>
                  </a:cubicBezTo>
                  <a:cubicBezTo>
                    <a:pt x="176" y="58"/>
                    <a:pt x="174" y="56"/>
                    <a:pt x="172" y="56"/>
                  </a:cubicBezTo>
                  <a:cubicBezTo>
                    <a:pt x="44" y="56"/>
                    <a:pt x="44" y="56"/>
                    <a:pt x="44" y="56"/>
                  </a:cubicBezTo>
                  <a:cubicBezTo>
                    <a:pt x="38" y="35"/>
                    <a:pt x="38" y="35"/>
                    <a:pt x="38" y="35"/>
                  </a:cubicBezTo>
                  <a:cubicBezTo>
                    <a:pt x="38" y="35"/>
                    <a:pt x="38" y="35"/>
                    <a:pt x="38" y="35"/>
                  </a:cubicBezTo>
                  <a:cubicBezTo>
                    <a:pt x="38" y="33"/>
                    <a:pt x="36" y="32"/>
                    <a:pt x="34" y="32"/>
                  </a:cubicBezTo>
                  <a:cubicBezTo>
                    <a:pt x="4" y="32"/>
                    <a:pt x="4" y="32"/>
                    <a:pt x="4" y="32"/>
                  </a:cubicBezTo>
                  <a:cubicBezTo>
                    <a:pt x="2" y="32"/>
                    <a:pt x="0" y="34"/>
                    <a:pt x="0" y="36"/>
                  </a:cubicBezTo>
                  <a:cubicBezTo>
                    <a:pt x="0" y="38"/>
                    <a:pt x="2" y="40"/>
                    <a:pt x="4" y="40"/>
                  </a:cubicBezTo>
                  <a:cubicBezTo>
                    <a:pt x="31" y="40"/>
                    <a:pt x="31" y="40"/>
                    <a:pt x="31" y="40"/>
                  </a:cubicBezTo>
                  <a:cubicBezTo>
                    <a:pt x="56" y="133"/>
                    <a:pt x="56" y="133"/>
                    <a:pt x="56" y="133"/>
                  </a:cubicBezTo>
                  <a:cubicBezTo>
                    <a:pt x="56" y="133"/>
                    <a:pt x="56" y="133"/>
                    <a:pt x="56" y="133"/>
                  </a:cubicBezTo>
                  <a:cubicBezTo>
                    <a:pt x="57" y="134"/>
                    <a:pt x="57" y="135"/>
                    <a:pt x="58" y="136"/>
                  </a:cubicBezTo>
                  <a:cubicBezTo>
                    <a:pt x="57" y="138"/>
                    <a:pt x="56" y="141"/>
                    <a:pt x="56" y="144"/>
                  </a:cubicBezTo>
                  <a:cubicBezTo>
                    <a:pt x="56" y="153"/>
                    <a:pt x="63" y="160"/>
                    <a:pt x="72" y="160"/>
                  </a:cubicBezTo>
                  <a:cubicBezTo>
                    <a:pt x="81" y="160"/>
                    <a:pt x="88" y="153"/>
                    <a:pt x="88" y="144"/>
                  </a:cubicBezTo>
                  <a:cubicBezTo>
                    <a:pt x="88" y="141"/>
                    <a:pt x="87" y="138"/>
                    <a:pt x="86" y="136"/>
                  </a:cubicBezTo>
                  <a:cubicBezTo>
                    <a:pt x="130" y="136"/>
                    <a:pt x="130" y="136"/>
                    <a:pt x="130" y="136"/>
                  </a:cubicBezTo>
                  <a:cubicBezTo>
                    <a:pt x="129" y="138"/>
                    <a:pt x="128" y="141"/>
                    <a:pt x="128" y="144"/>
                  </a:cubicBezTo>
                  <a:cubicBezTo>
                    <a:pt x="128" y="153"/>
                    <a:pt x="135" y="160"/>
                    <a:pt x="144" y="160"/>
                  </a:cubicBezTo>
                  <a:cubicBezTo>
                    <a:pt x="153" y="160"/>
                    <a:pt x="160" y="153"/>
                    <a:pt x="160" y="144"/>
                  </a:cubicBezTo>
                  <a:cubicBezTo>
                    <a:pt x="160" y="141"/>
                    <a:pt x="159" y="138"/>
                    <a:pt x="158" y="136"/>
                  </a:cubicBezTo>
                  <a:cubicBezTo>
                    <a:pt x="159" y="135"/>
                    <a:pt x="160" y="134"/>
                    <a:pt x="160" y="133"/>
                  </a:cubicBezTo>
                  <a:moveTo>
                    <a:pt x="144" y="64"/>
                  </a:moveTo>
                  <a:cubicBezTo>
                    <a:pt x="167" y="64"/>
                    <a:pt x="167" y="64"/>
                    <a:pt x="167" y="64"/>
                  </a:cubicBezTo>
                  <a:cubicBezTo>
                    <a:pt x="163" y="80"/>
                    <a:pt x="163" y="80"/>
                    <a:pt x="163" y="80"/>
                  </a:cubicBezTo>
                  <a:cubicBezTo>
                    <a:pt x="142" y="80"/>
                    <a:pt x="142" y="80"/>
                    <a:pt x="142" y="80"/>
                  </a:cubicBezTo>
                  <a:lnTo>
                    <a:pt x="144" y="64"/>
                  </a:lnTo>
                  <a:close/>
                  <a:moveTo>
                    <a:pt x="46" y="64"/>
                  </a:moveTo>
                  <a:cubicBezTo>
                    <a:pt x="72" y="64"/>
                    <a:pt x="72" y="64"/>
                    <a:pt x="72" y="64"/>
                  </a:cubicBezTo>
                  <a:cubicBezTo>
                    <a:pt x="74" y="80"/>
                    <a:pt x="74" y="80"/>
                    <a:pt x="74" y="80"/>
                  </a:cubicBezTo>
                  <a:cubicBezTo>
                    <a:pt x="50" y="80"/>
                    <a:pt x="50" y="80"/>
                    <a:pt x="50" y="80"/>
                  </a:cubicBezTo>
                  <a:lnTo>
                    <a:pt x="46" y="64"/>
                  </a:lnTo>
                  <a:close/>
                  <a:moveTo>
                    <a:pt x="57" y="104"/>
                  </a:moveTo>
                  <a:cubicBezTo>
                    <a:pt x="52" y="88"/>
                    <a:pt x="52" y="88"/>
                    <a:pt x="52" y="88"/>
                  </a:cubicBezTo>
                  <a:cubicBezTo>
                    <a:pt x="75" y="88"/>
                    <a:pt x="75" y="88"/>
                    <a:pt x="75" y="88"/>
                  </a:cubicBezTo>
                  <a:cubicBezTo>
                    <a:pt x="77" y="104"/>
                    <a:pt x="77" y="104"/>
                    <a:pt x="77" y="104"/>
                  </a:cubicBezTo>
                  <a:lnTo>
                    <a:pt x="57" y="104"/>
                  </a:lnTo>
                  <a:close/>
                  <a:moveTo>
                    <a:pt x="59" y="112"/>
                  </a:moveTo>
                  <a:cubicBezTo>
                    <a:pt x="78" y="112"/>
                    <a:pt x="78" y="112"/>
                    <a:pt x="78" y="112"/>
                  </a:cubicBezTo>
                  <a:cubicBezTo>
                    <a:pt x="80" y="128"/>
                    <a:pt x="80" y="128"/>
                    <a:pt x="80" y="128"/>
                  </a:cubicBezTo>
                  <a:cubicBezTo>
                    <a:pt x="63" y="128"/>
                    <a:pt x="63" y="128"/>
                    <a:pt x="63" y="128"/>
                  </a:cubicBezTo>
                  <a:lnTo>
                    <a:pt x="59" y="112"/>
                  </a:lnTo>
                  <a:close/>
                  <a:moveTo>
                    <a:pt x="72" y="152"/>
                  </a:moveTo>
                  <a:cubicBezTo>
                    <a:pt x="68" y="152"/>
                    <a:pt x="64" y="148"/>
                    <a:pt x="64" y="144"/>
                  </a:cubicBezTo>
                  <a:cubicBezTo>
                    <a:pt x="64" y="140"/>
                    <a:pt x="68" y="136"/>
                    <a:pt x="72" y="136"/>
                  </a:cubicBezTo>
                  <a:cubicBezTo>
                    <a:pt x="76" y="136"/>
                    <a:pt x="80" y="140"/>
                    <a:pt x="80" y="144"/>
                  </a:cubicBezTo>
                  <a:cubicBezTo>
                    <a:pt x="80" y="148"/>
                    <a:pt x="76" y="152"/>
                    <a:pt x="72" y="152"/>
                  </a:cubicBezTo>
                  <a:moveTo>
                    <a:pt x="104" y="128"/>
                  </a:moveTo>
                  <a:cubicBezTo>
                    <a:pt x="88" y="128"/>
                    <a:pt x="88" y="128"/>
                    <a:pt x="88" y="128"/>
                  </a:cubicBezTo>
                  <a:cubicBezTo>
                    <a:pt x="86" y="112"/>
                    <a:pt x="86" y="112"/>
                    <a:pt x="86" y="112"/>
                  </a:cubicBezTo>
                  <a:cubicBezTo>
                    <a:pt x="104" y="112"/>
                    <a:pt x="104" y="112"/>
                    <a:pt x="104" y="112"/>
                  </a:cubicBezTo>
                  <a:lnTo>
                    <a:pt x="104" y="128"/>
                  </a:lnTo>
                  <a:close/>
                  <a:moveTo>
                    <a:pt x="104" y="104"/>
                  </a:moveTo>
                  <a:cubicBezTo>
                    <a:pt x="85" y="104"/>
                    <a:pt x="85" y="104"/>
                    <a:pt x="85" y="104"/>
                  </a:cubicBezTo>
                  <a:cubicBezTo>
                    <a:pt x="83" y="88"/>
                    <a:pt x="83" y="88"/>
                    <a:pt x="83" y="88"/>
                  </a:cubicBezTo>
                  <a:cubicBezTo>
                    <a:pt x="104" y="88"/>
                    <a:pt x="104" y="88"/>
                    <a:pt x="104" y="88"/>
                  </a:cubicBezTo>
                  <a:lnTo>
                    <a:pt x="104" y="104"/>
                  </a:lnTo>
                  <a:close/>
                  <a:moveTo>
                    <a:pt x="104" y="80"/>
                  </a:moveTo>
                  <a:cubicBezTo>
                    <a:pt x="82" y="80"/>
                    <a:pt x="82" y="80"/>
                    <a:pt x="82" y="80"/>
                  </a:cubicBezTo>
                  <a:cubicBezTo>
                    <a:pt x="80" y="64"/>
                    <a:pt x="80" y="64"/>
                    <a:pt x="80" y="64"/>
                  </a:cubicBezTo>
                  <a:cubicBezTo>
                    <a:pt x="104" y="64"/>
                    <a:pt x="104" y="64"/>
                    <a:pt x="104" y="64"/>
                  </a:cubicBezTo>
                  <a:lnTo>
                    <a:pt x="104" y="80"/>
                  </a:lnTo>
                  <a:close/>
                  <a:moveTo>
                    <a:pt x="128" y="128"/>
                  </a:moveTo>
                  <a:cubicBezTo>
                    <a:pt x="112" y="128"/>
                    <a:pt x="112" y="128"/>
                    <a:pt x="112" y="128"/>
                  </a:cubicBezTo>
                  <a:cubicBezTo>
                    <a:pt x="112" y="112"/>
                    <a:pt x="112" y="112"/>
                    <a:pt x="112" y="112"/>
                  </a:cubicBezTo>
                  <a:cubicBezTo>
                    <a:pt x="130" y="112"/>
                    <a:pt x="130" y="112"/>
                    <a:pt x="130" y="112"/>
                  </a:cubicBezTo>
                  <a:lnTo>
                    <a:pt x="128" y="128"/>
                  </a:lnTo>
                  <a:close/>
                  <a:moveTo>
                    <a:pt x="131" y="104"/>
                  </a:moveTo>
                  <a:cubicBezTo>
                    <a:pt x="112" y="104"/>
                    <a:pt x="112" y="104"/>
                    <a:pt x="112" y="104"/>
                  </a:cubicBezTo>
                  <a:cubicBezTo>
                    <a:pt x="112" y="88"/>
                    <a:pt x="112" y="88"/>
                    <a:pt x="112" y="88"/>
                  </a:cubicBezTo>
                  <a:cubicBezTo>
                    <a:pt x="133" y="88"/>
                    <a:pt x="133" y="88"/>
                    <a:pt x="133" y="88"/>
                  </a:cubicBezTo>
                  <a:lnTo>
                    <a:pt x="131" y="104"/>
                  </a:lnTo>
                  <a:close/>
                  <a:moveTo>
                    <a:pt x="134" y="80"/>
                  </a:moveTo>
                  <a:cubicBezTo>
                    <a:pt x="112" y="80"/>
                    <a:pt x="112" y="80"/>
                    <a:pt x="112" y="80"/>
                  </a:cubicBezTo>
                  <a:cubicBezTo>
                    <a:pt x="112" y="64"/>
                    <a:pt x="112" y="64"/>
                    <a:pt x="112" y="64"/>
                  </a:cubicBezTo>
                  <a:cubicBezTo>
                    <a:pt x="136" y="64"/>
                    <a:pt x="136" y="64"/>
                    <a:pt x="136" y="64"/>
                  </a:cubicBezTo>
                  <a:lnTo>
                    <a:pt x="134" y="80"/>
                  </a:lnTo>
                  <a:close/>
                  <a:moveTo>
                    <a:pt x="144" y="152"/>
                  </a:moveTo>
                  <a:cubicBezTo>
                    <a:pt x="140" y="152"/>
                    <a:pt x="136" y="148"/>
                    <a:pt x="136" y="144"/>
                  </a:cubicBezTo>
                  <a:cubicBezTo>
                    <a:pt x="136" y="140"/>
                    <a:pt x="140" y="136"/>
                    <a:pt x="144" y="136"/>
                  </a:cubicBezTo>
                  <a:cubicBezTo>
                    <a:pt x="148" y="136"/>
                    <a:pt x="152" y="140"/>
                    <a:pt x="152" y="144"/>
                  </a:cubicBezTo>
                  <a:cubicBezTo>
                    <a:pt x="152" y="148"/>
                    <a:pt x="148" y="152"/>
                    <a:pt x="144" y="152"/>
                  </a:cubicBezTo>
                  <a:moveTo>
                    <a:pt x="153" y="128"/>
                  </a:moveTo>
                  <a:cubicBezTo>
                    <a:pt x="136" y="128"/>
                    <a:pt x="136" y="128"/>
                    <a:pt x="136" y="128"/>
                  </a:cubicBezTo>
                  <a:cubicBezTo>
                    <a:pt x="138" y="112"/>
                    <a:pt x="138" y="112"/>
                    <a:pt x="138" y="112"/>
                  </a:cubicBezTo>
                  <a:cubicBezTo>
                    <a:pt x="156" y="112"/>
                    <a:pt x="156" y="112"/>
                    <a:pt x="156" y="112"/>
                  </a:cubicBezTo>
                  <a:lnTo>
                    <a:pt x="153" y="128"/>
                  </a:lnTo>
                  <a:close/>
                  <a:moveTo>
                    <a:pt x="139" y="104"/>
                  </a:moveTo>
                  <a:cubicBezTo>
                    <a:pt x="141" y="88"/>
                    <a:pt x="141" y="88"/>
                    <a:pt x="141" y="88"/>
                  </a:cubicBezTo>
                  <a:cubicBezTo>
                    <a:pt x="162" y="88"/>
                    <a:pt x="162" y="88"/>
                    <a:pt x="162" y="88"/>
                  </a:cubicBezTo>
                  <a:cubicBezTo>
                    <a:pt x="158" y="104"/>
                    <a:pt x="158" y="104"/>
                    <a:pt x="158" y="104"/>
                  </a:cubicBezTo>
                  <a:lnTo>
                    <a:pt x="139" y="104"/>
                  </a:lnTo>
                  <a:close/>
                </a:path>
              </a:pathLst>
            </a:custGeom>
            <a:solidFill>
              <a:schemeClr val="accent3">
                <a:lumMod val="100000"/>
              </a:schemeClr>
            </a:solidFill>
            <a:ln>
              <a:noFill/>
            </a:ln>
          </p:spPr>
          <p:txBody>
            <a:bodyPr anchor="ctr"/>
            <a:lstStyle/>
            <a:p>
              <a:pPr algn="ctr"/>
              <a:endParaRPr dirty="0">
                <a:latin typeface="微软雅黑" panose="020B0503020204020204" pitchFamily="34" charset="-122"/>
                <a:ea typeface="微软雅黑" panose="020B0503020204020204" pitchFamily="34" charset="-122"/>
                <a:cs typeface="+mn-ea"/>
                <a:sym typeface="+mn-lt"/>
              </a:endParaRPr>
            </a:p>
          </p:txBody>
        </p:sp>
      </p:grpSp>
      <p:sp>
        <p:nvSpPr>
          <p:cNvPr id="23" name="TextBox 8">
            <a:extLst>
              <a:ext uri="{FF2B5EF4-FFF2-40B4-BE49-F238E27FC236}">
                <a16:creationId xmlns:a16="http://schemas.microsoft.com/office/drawing/2014/main" id="{CB30CB54-F074-4A57-8E6B-404814FCBDB8}"/>
              </a:ext>
            </a:extLst>
          </p:cNvPr>
          <p:cNvSpPr txBox="1"/>
          <p:nvPr/>
        </p:nvSpPr>
        <p:spPr>
          <a:xfrm>
            <a:off x="4182067" y="584632"/>
            <a:ext cx="3744178" cy="369332"/>
          </a:xfrm>
          <a:prstGeom prst="rect">
            <a:avLst/>
          </a:prstGeom>
          <a:noFill/>
        </p:spPr>
        <p:txBody>
          <a:bodyPr wrap="square" lIns="0" tIns="0" rIns="0" bIns="0" rtlCol="0" anchor="ctr">
            <a:spAutoFit/>
          </a:bodyPr>
          <a:lstStyle/>
          <a:p>
            <a:pPr algn="ctr"/>
            <a:r>
              <a:rPr lang="zh-CN" altLang="en-US"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点击输入您的标题</a:t>
            </a:r>
            <a:endParaRPr lang="zh-CN" altLang="en-US" sz="32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118467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53" presetClass="entr" presetSubtype="52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anim calcmode="lin" valueType="num">
                                      <p:cBhvr>
                                        <p:cTn id="18" dur="500" fill="hold"/>
                                        <p:tgtEl>
                                          <p:spTgt spid="8"/>
                                        </p:tgtEl>
                                        <p:attrNameLst>
                                          <p:attrName>ppt_x</p:attrName>
                                        </p:attrNameLst>
                                      </p:cBhvr>
                                      <p:tavLst>
                                        <p:tav tm="0">
                                          <p:val>
                                            <p:fltVal val="0.5"/>
                                          </p:val>
                                        </p:tav>
                                        <p:tav tm="100000">
                                          <p:val>
                                            <p:strVal val="#ppt_x"/>
                                          </p:val>
                                        </p:tav>
                                      </p:tavLst>
                                    </p:anim>
                                    <p:anim calcmode="lin" valueType="num">
                                      <p:cBhvr>
                                        <p:cTn id="19" dur="500" fill="hold"/>
                                        <p:tgtEl>
                                          <p:spTgt spid="8"/>
                                        </p:tgtEl>
                                        <p:attrNameLst>
                                          <p:attrName>ppt_y</p:attrName>
                                        </p:attrNameLst>
                                      </p:cBhvr>
                                      <p:tavLst>
                                        <p:tav tm="0">
                                          <p:val>
                                            <p:fltVal val="0.5"/>
                                          </p:val>
                                        </p:tav>
                                        <p:tav tm="100000">
                                          <p:val>
                                            <p:strVal val="#ppt_y"/>
                                          </p:val>
                                        </p:tav>
                                      </p:tavLst>
                                    </p:anim>
                                  </p:childTnLst>
                                </p:cTn>
                              </p:par>
                            </p:childTnLst>
                          </p:cTn>
                        </p:par>
                        <p:par>
                          <p:cTn id="20" fill="hold">
                            <p:stCondLst>
                              <p:cond delay="1000"/>
                            </p:stCondLst>
                            <p:childTnLst>
                              <p:par>
                                <p:cTn id="21" presetID="53" presetClass="entr" presetSubtype="52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Effect transition="in" filter="fade">
                                      <p:cBhvr>
                                        <p:cTn id="25" dur="500"/>
                                        <p:tgtEl>
                                          <p:spTgt spid="7"/>
                                        </p:tgtEl>
                                      </p:cBhvr>
                                    </p:animEffect>
                                    <p:anim calcmode="lin" valueType="num">
                                      <p:cBhvr>
                                        <p:cTn id="26" dur="500" fill="hold"/>
                                        <p:tgtEl>
                                          <p:spTgt spid="7"/>
                                        </p:tgtEl>
                                        <p:attrNameLst>
                                          <p:attrName>ppt_x</p:attrName>
                                        </p:attrNameLst>
                                      </p:cBhvr>
                                      <p:tavLst>
                                        <p:tav tm="0">
                                          <p:val>
                                            <p:fltVal val="0.5"/>
                                          </p:val>
                                        </p:tav>
                                        <p:tav tm="100000">
                                          <p:val>
                                            <p:strVal val="#ppt_x"/>
                                          </p:val>
                                        </p:tav>
                                      </p:tavLst>
                                    </p:anim>
                                    <p:anim calcmode="lin" valueType="num">
                                      <p:cBhvr>
                                        <p:cTn id="27" dur="500" fill="hold"/>
                                        <p:tgtEl>
                                          <p:spTgt spid="7"/>
                                        </p:tgtEl>
                                        <p:attrNameLst>
                                          <p:attrName>ppt_y</p:attrName>
                                        </p:attrNameLst>
                                      </p:cBhvr>
                                      <p:tavLst>
                                        <p:tav tm="0">
                                          <p:val>
                                            <p:fltVal val="0.5"/>
                                          </p:val>
                                        </p:tav>
                                        <p:tav tm="100000">
                                          <p:val>
                                            <p:strVal val="#ppt_y"/>
                                          </p:val>
                                        </p:tav>
                                      </p:tavLst>
                                    </p:anim>
                                  </p:childTnLst>
                                </p:cTn>
                              </p:par>
                            </p:childTnLst>
                          </p:cTn>
                        </p:par>
                        <p:par>
                          <p:cTn id="28" fill="hold">
                            <p:stCondLst>
                              <p:cond delay="1500"/>
                            </p:stCondLst>
                            <p:childTnLst>
                              <p:par>
                                <p:cTn id="29" presetID="53" presetClass="entr" presetSubtype="528"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anim calcmode="lin" valueType="num">
                                      <p:cBhvr>
                                        <p:cTn id="34" dur="500" fill="hold"/>
                                        <p:tgtEl>
                                          <p:spTgt spid="9"/>
                                        </p:tgtEl>
                                        <p:attrNameLst>
                                          <p:attrName>ppt_x</p:attrName>
                                        </p:attrNameLst>
                                      </p:cBhvr>
                                      <p:tavLst>
                                        <p:tav tm="0">
                                          <p:val>
                                            <p:fltVal val="0.5"/>
                                          </p:val>
                                        </p:tav>
                                        <p:tav tm="100000">
                                          <p:val>
                                            <p:strVal val="#ppt_x"/>
                                          </p:val>
                                        </p:tav>
                                      </p:tavLst>
                                    </p:anim>
                                    <p:anim calcmode="lin" valueType="num">
                                      <p:cBhvr>
                                        <p:cTn id="35" dur="500" fill="hold"/>
                                        <p:tgtEl>
                                          <p:spTgt spid="9"/>
                                        </p:tgtEl>
                                        <p:attrNameLst>
                                          <p:attrName>ppt_y</p:attrName>
                                        </p:attrNameLst>
                                      </p:cBhvr>
                                      <p:tavLst>
                                        <p:tav tm="0">
                                          <p:val>
                                            <p:fltVal val="0.5"/>
                                          </p:val>
                                        </p:tav>
                                        <p:tav tm="100000">
                                          <p:val>
                                            <p:strVal val="#ppt_y"/>
                                          </p:val>
                                        </p:tav>
                                      </p:tavLst>
                                    </p:anim>
                                  </p:childTnLst>
                                </p:cTn>
                              </p:par>
                            </p:childTnLst>
                          </p:cTn>
                        </p:par>
                        <p:par>
                          <p:cTn id="36" fill="hold">
                            <p:stCondLst>
                              <p:cond delay="2000"/>
                            </p:stCondLst>
                            <p:childTnLst>
                              <p:par>
                                <p:cTn id="37" presetID="53" presetClass="entr" presetSubtype="528" fill="hold" grpId="0" nodeType="after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p:cTn id="39" dur="500" fill="hold"/>
                                        <p:tgtEl>
                                          <p:spTgt spid="5"/>
                                        </p:tgtEl>
                                        <p:attrNameLst>
                                          <p:attrName>ppt_w</p:attrName>
                                        </p:attrNameLst>
                                      </p:cBhvr>
                                      <p:tavLst>
                                        <p:tav tm="0">
                                          <p:val>
                                            <p:fltVal val="0"/>
                                          </p:val>
                                        </p:tav>
                                        <p:tav tm="100000">
                                          <p:val>
                                            <p:strVal val="#ppt_w"/>
                                          </p:val>
                                        </p:tav>
                                      </p:tavLst>
                                    </p:anim>
                                    <p:anim calcmode="lin" valueType="num">
                                      <p:cBhvr>
                                        <p:cTn id="40" dur="500" fill="hold"/>
                                        <p:tgtEl>
                                          <p:spTgt spid="5"/>
                                        </p:tgtEl>
                                        <p:attrNameLst>
                                          <p:attrName>ppt_h</p:attrName>
                                        </p:attrNameLst>
                                      </p:cBhvr>
                                      <p:tavLst>
                                        <p:tav tm="0">
                                          <p:val>
                                            <p:fltVal val="0"/>
                                          </p:val>
                                        </p:tav>
                                        <p:tav tm="100000">
                                          <p:val>
                                            <p:strVal val="#ppt_h"/>
                                          </p:val>
                                        </p:tav>
                                      </p:tavLst>
                                    </p:anim>
                                    <p:animEffect transition="in" filter="fade">
                                      <p:cBhvr>
                                        <p:cTn id="41" dur="500"/>
                                        <p:tgtEl>
                                          <p:spTgt spid="5"/>
                                        </p:tgtEl>
                                      </p:cBhvr>
                                    </p:animEffect>
                                    <p:anim calcmode="lin" valueType="num">
                                      <p:cBhvr>
                                        <p:cTn id="42" dur="500" fill="hold"/>
                                        <p:tgtEl>
                                          <p:spTgt spid="5"/>
                                        </p:tgtEl>
                                        <p:attrNameLst>
                                          <p:attrName>ppt_x</p:attrName>
                                        </p:attrNameLst>
                                      </p:cBhvr>
                                      <p:tavLst>
                                        <p:tav tm="0">
                                          <p:val>
                                            <p:fltVal val="0.5"/>
                                          </p:val>
                                        </p:tav>
                                        <p:tav tm="100000">
                                          <p:val>
                                            <p:strVal val="#ppt_x"/>
                                          </p:val>
                                        </p:tav>
                                      </p:tavLst>
                                    </p:anim>
                                    <p:anim calcmode="lin" valueType="num">
                                      <p:cBhvr>
                                        <p:cTn id="43"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03641" y="3576332"/>
            <a:ext cx="184720" cy="400103"/>
          </a:xfrm>
          <a:prstGeom prst="rect">
            <a:avLst/>
          </a:prstGeom>
          <a:solidFill>
            <a:schemeClr val="bg1">
              <a:lumMod val="95000"/>
            </a:schemeClr>
          </a:solidFill>
        </p:spPr>
        <p:txBody>
          <a:bodyPr rot="0" spcFirstLastPara="0" vertOverflow="overflow" horzOverflow="overflow" vert="horz" wrap="none" lIns="91435" tIns="45717" rIns="91435" bIns="45717" numCol="1" spcCol="0" rtlCol="0" fromWordArt="0" anchor="ctr" anchorCtr="0" forceAA="0" compatLnSpc="1">
            <a:spAutoFit/>
          </a:bodyPr>
          <a:lstStyle/>
          <a:p>
            <a:pPr algn="ctr">
              <a:spcBef>
                <a:spcPct val="0"/>
              </a:spcBef>
            </a:pPr>
            <a:endParaRPr lang="zh-CN" altLang="en-US" sz="2000" dirty="0">
              <a:solidFill>
                <a:srgbClr val="222B33"/>
              </a:solidFill>
              <a:latin typeface="微软雅黑" panose="020B0503020204020204" pitchFamily="34" charset="-122"/>
              <a:ea typeface="微软雅黑" panose="020B0503020204020204" pitchFamily="34" charset="-122"/>
              <a:cs typeface="+mn-ea"/>
              <a:sym typeface="+mn-lt"/>
            </a:endParaRPr>
          </a:p>
        </p:txBody>
      </p:sp>
      <p:sp>
        <p:nvSpPr>
          <p:cNvPr id="88" name="任意多边形: 形状 8"/>
          <p:cNvSpPr/>
          <p:nvPr/>
        </p:nvSpPr>
        <p:spPr>
          <a:xfrm>
            <a:off x="335" y="3304710"/>
            <a:ext cx="12176819" cy="819100"/>
          </a:xfrm>
          <a:custGeom>
            <a:avLst/>
            <a:gdLst>
              <a:gd name="connsiteX0" fmla="*/ 0 w 12177486"/>
              <a:gd name="connsiteY0" fmla="*/ 805696 h 823872"/>
              <a:gd name="connsiteX1" fmla="*/ 3788229 w 12177486"/>
              <a:gd name="connsiteY1" fmla="*/ 326725 h 823872"/>
              <a:gd name="connsiteX2" fmla="*/ 6821715 w 12177486"/>
              <a:gd name="connsiteY2" fmla="*/ 820210 h 823872"/>
              <a:gd name="connsiteX3" fmla="*/ 9913257 w 12177486"/>
              <a:gd name="connsiteY3" fmla="*/ 7410 h 823872"/>
              <a:gd name="connsiteX4" fmla="*/ 12177486 w 12177486"/>
              <a:gd name="connsiteY4" fmla="*/ 486382 h 823872"/>
              <a:gd name="connsiteX0-1" fmla="*/ 0 w 12177486"/>
              <a:gd name="connsiteY0-2" fmla="*/ 805696 h 825056"/>
              <a:gd name="connsiteX1-3" fmla="*/ 3788229 w 12177486"/>
              <a:gd name="connsiteY1-4" fmla="*/ 326725 h 825056"/>
              <a:gd name="connsiteX2-5" fmla="*/ 6821715 w 12177486"/>
              <a:gd name="connsiteY2-6" fmla="*/ 820210 h 825056"/>
              <a:gd name="connsiteX3-7" fmla="*/ 9913257 w 12177486"/>
              <a:gd name="connsiteY3-8" fmla="*/ 7410 h 825056"/>
              <a:gd name="connsiteX4-9" fmla="*/ 12177486 w 12177486"/>
              <a:gd name="connsiteY4-10" fmla="*/ 486382 h 825056"/>
              <a:gd name="connsiteX0-11" fmla="*/ 0 w 12177486"/>
              <a:gd name="connsiteY0-12" fmla="*/ 805696 h 831751"/>
              <a:gd name="connsiteX1-13" fmla="*/ 3788229 w 12177486"/>
              <a:gd name="connsiteY1-14" fmla="*/ 326725 h 831751"/>
              <a:gd name="connsiteX2-15" fmla="*/ 6821715 w 12177486"/>
              <a:gd name="connsiteY2-16" fmla="*/ 820210 h 831751"/>
              <a:gd name="connsiteX3-17" fmla="*/ 9913257 w 12177486"/>
              <a:gd name="connsiteY3-18" fmla="*/ 7410 h 831751"/>
              <a:gd name="connsiteX4-19" fmla="*/ 12177486 w 12177486"/>
              <a:gd name="connsiteY4-20" fmla="*/ 486382 h 831751"/>
              <a:gd name="connsiteX0-21" fmla="*/ 0 w 12177486"/>
              <a:gd name="connsiteY0-22" fmla="*/ 803846 h 829901"/>
              <a:gd name="connsiteX1-23" fmla="*/ 3788229 w 12177486"/>
              <a:gd name="connsiteY1-24" fmla="*/ 324875 h 829901"/>
              <a:gd name="connsiteX2-25" fmla="*/ 6821715 w 12177486"/>
              <a:gd name="connsiteY2-26" fmla="*/ 818360 h 829901"/>
              <a:gd name="connsiteX3-27" fmla="*/ 9913257 w 12177486"/>
              <a:gd name="connsiteY3-28" fmla="*/ 5560 h 829901"/>
              <a:gd name="connsiteX4-29" fmla="*/ 12177486 w 12177486"/>
              <a:gd name="connsiteY4-30" fmla="*/ 484532 h 829901"/>
              <a:gd name="connsiteX0-31" fmla="*/ 0 w 12177486"/>
              <a:gd name="connsiteY0-32" fmla="*/ 798305 h 824360"/>
              <a:gd name="connsiteX1-33" fmla="*/ 3788229 w 12177486"/>
              <a:gd name="connsiteY1-34" fmla="*/ 319334 h 824360"/>
              <a:gd name="connsiteX2-35" fmla="*/ 6821715 w 12177486"/>
              <a:gd name="connsiteY2-36" fmla="*/ 812819 h 824360"/>
              <a:gd name="connsiteX3-37" fmla="*/ 9913257 w 12177486"/>
              <a:gd name="connsiteY3-38" fmla="*/ 19 h 824360"/>
              <a:gd name="connsiteX4-39" fmla="*/ 12177486 w 12177486"/>
              <a:gd name="connsiteY4-40" fmla="*/ 478991 h 824360"/>
              <a:gd name="connsiteX0-41" fmla="*/ 0 w 12177486"/>
              <a:gd name="connsiteY0-42" fmla="*/ 798305 h 819144"/>
              <a:gd name="connsiteX1-43" fmla="*/ 3788229 w 12177486"/>
              <a:gd name="connsiteY1-44" fmla="*/ 319334 h 819144"/>
              <a:gd name="connsiteX2-45" fmla="*/ 6821715 w 12177486"/>
              <a:gd name="connsiteY2-46" fmla="*/ 812819 h 819144"/>
              <a:gd name="connsiteX3-47" fmla="*/ 9913257 w 12177486"/>
              <a:gd name="connsiteY3-48" fmla="*/ 19 h 819144"/>
              <a:gd name="connsiteX4-49" fmla="*/ 12177486 w 12177486"/>
              <a:gd name="connsiteY4-50" fmla="*/ 478991 h 81914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77486" h="819144">
                <a:moveTo>
                  <a:pt x="0" y="798305"/>
                </a:moveTo>
                <a:cubicBezTo>
                  <a:pt x="1325638" y="557610"/>
                  <a:pt x="3009417" y="65455"/>
                  <a:pt x="3788229" y="319334"/>
                </a:cubicBezTo>
                <a:cubicBezTo>
                  <a:pt x="4567041" y="573213"/>
                  <a:pt x="5800877" y="866038"/>
                  <a:pt x="6821715" y="812819"/>
                </a:cubicBezTo>
                <a:cubicBezTo>
                  <a:pt x="7842553" y="759600"/>
                  <a:pt x="8883469" y="2317"/>
                  <a:pt x="9913257" y="19"/>
                </a:cubicBezTo>
                <a:cubicBezTo>
                  <a:pt x="10943045" y="-2279"/>
                  <a:pt x="11491686" y="211686"/>
                  <a:pt x="12177486" y="478991"/>
                </a:cubicBez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dirty="0">
              <a:latin typeface="微软雅黑" panose="020B0503020204020204" pitchFamily="34" charset="-122"/>
              <a:ea typeface="微软雅黑" panose="020B0503020204020204" pitchFamily="34" charset="-122"/>
              <a:cs typeface="+mn-ea"/>
              <a:sym typeface="+mn-lt"/>
            </a:endParaRPr>
          </a:p>
        </p:txBody>
      </p:sp>
      <p:sp>
        <p:nvSpPr>
          <p:cNvPr id="89" name="椭圆 88"/>
          <p:cNvSpPr/>
          <p:nvPr/>
        </p:nvSpPr>
        <p:spPr>
          <a:xfrm>
            <a:off x="1887465" y="3646719"/>
            <a:ext cx="117547" cy="117547"/>
          </a:xfrm>
          <a:prstGeom prst="ellipse">
            <a:avLst/>
          </a:prstGeom>
          <a:solidFill>
            <a:srgbClr val="FFFFFF"/>
          </a:solidFill>
          <a:ln>
            <a:solidFill>
              <a:srgbClr val="3E78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dirty="0">
              <a:latin typeface="微软雅黑" panose="020B0503020204020204" pitchFamily="34" charset="-122"/>
              <a:ea typeface="微软雅黑" panose="020B0503020204020204" pitchFamily="34" charset="-122"/>
              <a:cs typeface="+mn-ea"/>
              <a:sym typeface="+mn-lt"/>
            </a:endParaRPr>
          </a:p>
        </p:txBody>
      </p:sp>
      <p:sp>
        <p:nvSpPr>
          <p:cNvPr id="90" name="椭圆 89"/>
          <p:cNvSpPr/>
          <p:nvPr/>
        </p:nvSpPr>
        <p:spPr>
          <a:xfrm>
            <a:off x="3947516" y="3646719"/>
            <a:ext cx="117547" cy="117547"/>
          </a:xfrm>
          <a:prstGeom prst="ellipse">
            <a:avLst/>
          </a:prstGeom>
          <a:solidFill>
            <a:srgbClr val="FFFFFF"/>
          </a:solidFill>
          <a:ln>
            <a:solidFill>
              <a:srgbClr val="3E78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dirty="0">
              <a:latin typeface="微软雅黑" panose="020B0503020204020204" pitchFamily="34" charset="-122"/>
              <a:ea typeface="微软雅黑" panose="020B0503020204020204" pitchFamily="34" charset="-122"/>
              <a:cs typeface="+mn-ea"/>
              <a:sym typeface="+mn-lt"/>
            </a:endParaRPr>
          </a:p>
        </p:txBody>
      </p:sp>
      <p:sp>
        <p:nvSpPr>
          <p:cNvPr id="91" name="椭圆 90"/>
          <p:cNvSpPr/>
          <p:nvPr/>
        </p:nvSpPr>
        <p:spPr>
          <a:xfrm>
            <a:off x="6032116" y="4052751"/>
            <a:ext cx="117547" cy="117547"/>
          </a:xfrm>
          <a:prstGeom prst="ellipse">
            <a:avLst/>
          </a:prstGeom>
          <a:solidFill>
            <a:srgbClr val="FFFFFF"/>
          </a:solidFill>
          <a:ln>
            <a:solidFill>
              <a:srgbClr val="3E78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dirty="0">
              <a:latin typeface="微软雅黑" panose="020B0503020204020204" pitchFamily="34" charset="-122"/>
              <a:ea typeface="微软雅黑" panose="020B0503020204020204" pitchFamily="34" charset="-122"/>
              <a:cs typeface="+mn-ea"/>
              <a:sym typeface="+mn-lt"/>
            </a:endParaRPr>
          </a:p>
        </p:txBody>
      </p:sp>
      <p:sp>
        <p:nvSpPr>
          <p:cNvPr id="93" name="椭圆 92"/>
          <p:cNvSpPr/>
          <p:nvPr/>
        </p:nvSpPr>
        <p:spPr>
          <a:xfrm>
            <a:off x="8082061" y="3700796"/>
            <a:ext cx="117547" cy="117547"/>
          </a:xfrm>
          <a:prstGeom prst="ellipse">
            <a:avLst/>
          </a:prstGeom>
          <a:solidFill>
            <a:srgbClr val="FFFFFF"/>
          </a:solidFill>
          <a:ln>
            <a:solidFill>
              <a:srgbClr val="3E78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dirty="0">
              <a:latin typeface="微软雅黑" panose="020B0503020204020204" pitchFamily="34" charset="-122"/>
              <a:ea typeface="微软雅黑" panose="020B0503020204020204" pitchFamily="34" charset="-122"/>
              <a:cs typeface="+mn-ea"/>
              <a:sym typeface="+mn-lt"/>
            </a:endParaRPr>
          </a:p>
        </p:txBody>
      </p:sp>
      <p:sp>
        <p:nvSpPr>
          <p:cNvPr id="94" name="椭圆 93"/>
          <p:cNvSpPr/>
          <p:nvPr/>
        </p:nvSpPr>
        <p:spPr>
          <a:xfrm>
            <a:off x="10166305" y="3251449"/>
            <a:ext cx="117547" cy="117547"/>
          </a:xfrm>
          <a:prstGeom prst="ellipse">
            <a:avLst/>
          </a:prstGeom>
          <a:solidFill>
            <a:srgbClr val="FFFFFF"/>
          </a:solidFill>
          <a:ln>
            <a:solidFill>
              <a:srgbClr val="3E78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dirty="0">
              <a:latin typeface="微软雅黑" panose="020B0503020204020204" pitchFamily="34" charset="-122"/>
              <a:ea typeface="微软雅黑" panose="020B0503020204020204" pitchFamily="34" charset="-122"/>
              <a:cs typeface="+mn-ea"/>
              <a:sym typeface="+mn-lt"/>
            </a:endParaRPr>
          </a:p>
        </p:txBody>
      </p:sp>
      <p:grpSp>
        <p:nvGrpSpPr>
          <p:cNvPr id="95" name="组合 94"/>
          <p:cNvGrpSpPr/>
          <p:nvPr/>
        </p:nvGrpSpPr>
        <p:grpSpPr>
          <a:xfrm>
            <a:off x="1472653" y="3966775"/>
            <a:ext cx="1064716" cy="1064716"/>
            <a:chOff x="1676400" y="4740492"/>
            <a:chExt cx="685800" cy="685800"/>
          </a:xfrm>
        </p:grpSpPr>
        <p:sp>
          <p:nvSpPr>
            <p:cNvPr id="96" name="椭圆 95"/>
            <p:cNvSpPr/>
            <p:nvPr/>
          </p:nvSpPr>
          <p:spPr>
            <a:xfrm>
              <a:off x="1676400" y="4740492"/>
              <a:ext cx="685800"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dirty="0">
                <a:latin typeface="微软雅黑" panose="020B0503020204020204" pitchFamily="34" charset="-122"/>
                <a:ea typeface="微软雅黑" panose="020B0503020204020204" pitchFamily="34" charset="-122"/>
                <a:cs typeface="+mn-ea"/>
                <a:sym typeface="+mn-lt"/>
              </a:endParaRPr>
            </a:p>
          </p:txBody>
        </p:sp>
        <p:sp>
          <p:nvSpPr>
            <p:cNvPr id="97" name="Freeform 109"/>
            <p:cNvSpPr>
              <a:spLocks noChangeArrowheads="1"/>
            </p:cNvSpPr>
            <p:nvPr/>
          </p:nvSpPr>
          <p:spPr bwMode="auto">
            <a:xfrm>
              <a:off x="1827792" y="4880339"/>
              <a:ext cx="383016" cy="383014"/>
            </a:xfrm>
            <a:custGeom>
              <a:avLst/>
              <a:gdLst>
                <a:gd name="T0" fmla="*/ 116822 w 634"/>
                <a:gd name="T1" fmla="*/ 0 h 634"/>
                <a:gd name="T2" fmla="*/ 116822 w 634"/>
                <a:gd name="T3" fmla="*/ 228190 h 634"/>
                <a:gd name="T4" fmla="*/ 116822 w 634"/>
                <a:gd name="T5" fmla="*/ 0 h 634"/>
                <a:gd name="T6" fmla="*/ 196507 w 634"/>
                <a:gd name="T7" fmla="*/ 58399 h 634"/>
                <a:gd name="T8" fmla="*/ 159369 w 634"/>
                <a:gd name="T9" fmla="*/ 105984 h 634"/>
                <a:gd name="T10" fmla="*/ 196507 w 634"/>
                <a:gd name="T11" fmla="*/ 58399 h 634"/>
                <a:gd name="T12" fmla="*/ 186051 w 634"/>
                <a:gd name="T13" fmla="*/ 47945 h 634"/>
                <a:gd name="T14" fmla="*/ 138096 w 634"/>
                <a:gd name="T15" fmla="*/ 21269 h 634"/>
                <a:gd name="T16" fmla="*/ 85093 w 634"/>
                <a:gd name="T17" fmla="*/ 105984 h 634"/>
                <a:gd name="T18" fmla="*/ 90501 w 634"/>
                <a:gd name="T19" fmla="*/ 69214 h 634"/>
                <a:gd name="T20" fmla="*/ 138096 w 634"/>
                <a:gd name="T21" fmla="*/ 69214 h 634"/>
                <a:gd name="T22" fmla="*/ 85093 w 634"/>
                <a:gd name="T23" fmla="*/ 105984 h 634"/>
                <a:gd name="T24" fmla="*/ 143504 w 634"/>
                <a:gd name="T25" fmla="*/ 122206 h 634"/>
                <a:gd name="T26" fmla="*/ 116822 w 634"/>
                <a:gd name="T27" fmla="*/ 159336 h 634"/>
                <a:gd name="T28" fmla="*/ 85093 w 634"/>
                <a:gd name="T29" fmla="*/ 122206 h 634"/>
                <a:gd name="T30" fmla="*/ 106366 w 634"/>
                <a:gd name="T31" fmla="*/ 15862 h 634"/>
                <a:gd name="T32" fmla="*/ 116822 w 634"/>
                <a:gd name="T33" fmla="*/ 15862 h 634"/>
                <a:gd name="T34" fmla="*/ 138096 w 634"/>
                <a:gd name="T35" fmla="*/ 58399 h 634"/>
                <a:gd name="T36" fmla="*/ 95549 w 634"/>
                <a:gd name="T37" fmla="*/ 58399 h 634"/>
                <a:gd name="T38" fmla="*/ 90501 w 634"/>
                <a:gd name="T39" fmla="*/ 21269 h 634"/>
                <a:gd name="T40" fmla="*/ 79684 w 634"/>
                <a:gd name="T41" fmla="*/ 52992 h 634"/>
                <a:gd name="T42" fmla="*/ 90501 w 634"/>
                <a:gd name="T43" fmla="*/ 21269 h 634"/>
                <a:gd name="T44" fmla="*/ 32090 w 634"/>
                <a:gd name="T45" fmla="*/ 58399 h 634"/>
                <a:gd name="T46" fmla="*/ 74637 w 634"/>
                <a:gd name="T47" fmla="*/ 105984 h 634"/>
                <a:gd name="T48" fmla="*/ 32090 w 634"/>
                <a:gd name="T49" fmla="*/ 58399 h 634"/>
                <a:gd name="T50" fmla="*/ 32090 w 634"/>
                <a:gd name="T51" fmla="*/ 169790 h 634"/>
                <a:gd name="T52" fmla="*/ 74637 w 634"/>
                <a:gd name="T53" fmla="*/ 122206 h 634"/>
                <a:gd name="T54" fmla="*/ 32090 w 634"/>
                <a:gd name="T55" fmla="*/ 169790 h 634"/>
                <a:gd name="T56" fmla="*/ 42546 w 634"/>
                <a:gd name="T57" fmla="*/ 180605 h 634"/>
                <a:gd name="T58" fmla="*/ 90501 w 634"/>
                <a:gd name="T59" fmla="*/ 212328 h 634"/>
                <a:gd name="T60" fmla="*/ 122231 w 634"/>
                <a:gd name="T61" fmla="*/ 212328 h 634"/>
                <a:gd name="T62" fmla="*/ 116822 w 634"/>
                <a:gd name="T63" fmla="*/ 212328 h 634"/>
                <a:gd name="T64" fmla="*/ 95549 w 634"/>
                <a:gd name="T65" fmla="*/ 169790 h 634"/>
                <a:gd name="T66" fmla="*/ 138096 w 634"/>
                <a:gd name="T67" fmla="*/ 169790 h 634"/>
                <a:gd name="T68" fmla="*/ 138096 w 634"/>
                <a:gd name="T69" fmla="*/ 212328 h 634"/>
                <a:gd name="T70" fmla="*/ 148552 w 634"/>
                <a:gd name="T71" fmla="*/ 175198 h 634"/>
                <a:gd name="T72" fmla="*/ 138096 w 634"/>
                <a:gd name="T73" fmla="*/ 212328 h 634"/>
                <a:gd name="T74" fmla="*/ 196507 w 634"/>
                <a:gd name="T75" fmla="*/ 169790 h 634"/>
                <a:gd name="T76" fmla="*/ 159369 w 634"/>
                <a:gd name="T77" fmla="*/ 122206 h 634"/>
                <a:gd name="T78" fmla="*/ 196507 w 634"/>
                <a:gd name="T79" fmla="*/ 169790 h 6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34" h="634">
                  <a:moveTo>
                    <a:pt x="324" y="0"/>
                  </a:moveTo>
                  <a:lnTo>
                    <a:pt x="324" y="0"/>
                  </a:lnTo>
                  <a:cubicBezTo>
                    <a:pt x="148" y="0"/>
                    <a:pt x="0" y="147"/>
                    <a:pt x="0" y="324"/>
                  </a:cubicBezTo>
                  <a:cubicBezTo>
                    <a:pt x="0" y="486"/>
                    <a:pt x="148" y="633"/>
                    <a:pt x="324" y="633"/>
                  </a:cubicBezTo>
                  <a:cubicBezTo>
                    <a:pt x="486" y="633"/>
                    <a:pt x="633" y="486"/>
                    <a:pt x="633" y="324"/>
                  </a:cubicBezTo>
                  <a:cubicBezTo>
                    <a:pt x="633" y="147"/>
                    <a:pt x="486" y="0"/>
                    <a:pt x="324" y="0"/>
                  </a:cubicBezTo>
                  <a:close/>
                  <a:moveTo>
                    <a:pt x="545" y="162"/>
                  </a:moveTo>
                  <a:lnTo>
                    <a:pt x="545" y="162"/>
                  </a:lnTo>
                  <a:cubicBezTo>
                    <a:pt x="574" y="206"/>
                    <a:pt x="589" y="251"/>
                    <a:pt x="589" y="294"/>
                  </a:cubicBezTo>
                  <a:cubicBezTo>
                    <a:pt x="442" y="294"/>
                    <a:pt x="442" y="294"/>
                    <a:pt x="442" y="294"/>
                  </a:cubicBezTo>
                  <a:cubicBezTo>
                    <a:pt x="442" y="265"/>
                    <a:pt x="427" y="221"/>
                    <a:pt x="427" y="192"/>
                  </a:cubicBezTo>
                  <a:cubicBezTo>
                    <a:pt x="471" y="192"/>
                    <a:pt x="516" y="177"/>
                    <a:pt x="545" y="162"/>
                  </a:cubicBezTo>
                  <a:close/>
                  <a:moveTo>
                    <a:pt x="516" y="133"/>
                  </a:moveTo>
                  <a:lnTo>
                    <a:pt x="516" y="133"/>
                  </a:lnTo>
                  <a:cubicBezTo>
                    <a:pt x="486" y="147"/>
                    <a:pt x="457" y="147"/>
                    <a:pt x="412" y="147"/>
                  </a:cubicBezTo>
                  <a:cubicBezTo>
                    <a:pt x="412" y="118"/>
                    <a:pt x="398" y="89"/>
                    <a:pt x="383" y="59"/>
                  </a:cubicBezTo>
                  <a:cubicBezTo>
                    <a:pt x="442" y="59"/>
                    <a:pt x="486" y="89"/>
                    <a:pt x="516" y="133"/>
                  </a:cubicBezTo>
                  <a:close/>
                  <a:moveTo>
                    <a:pt x="236" y="294"/>
                  </a:moveTo>
                  <a:lnTo>
                    <a:pt x="236" y="294"/>
                  </a:lnTo>
                  <a:cubicBezTo>
                    <a:pt x="236" y="265"/>
                    <a:pt x="251" y="236"/>
                    <a:pt x="251" y="192"/>
                  </a:cubicBezTo>
                  <a:cubicBezTo>
                    <a:pt x="280" y="206"/>
                    <a:pt x="295" y="206"/>
                    <a:pt x="324" y="206"/>
                  </a:cubicBezTo>
                  <a:cubicBezTo>
                    <a:pt x="339" y="206"/>
                    <a:pt x="369" y="206"/>
                    <a:pt x="383" y="192"/>
                  </a:cubicBezTo>
                  <a:cubicBezTo>
                    <a:pt x="398" y="236"/>
                    <a:pt x="398" y="265"/>
                    <a:pt x="398" y="294"/>
                  </a:cubicBezTo>
                  <a:lnTo>
                    <a:pt x="236" y="294"/>
                  </a:lnTo>
                  <a:close/>
                  <a:moveTo>
                    <a:pt x="398" y="339"/>
                  </a:moveTo>
                  <a:lnTo>
                    <a:pt x="398" y="339"/>
                  </a:lnTo>
                  <a:cubicBezTo>
                    <a:pt x="398" y="368"/>
                    <a:pt x="398" y="412"/>
                    <a:pt x="383" y="442"/>
                  </a:cubicBezTo>
                  <a:cubicBezTo>
                    <a:pt x="369" y="442"/>
                    <a:pt x="339" y="442"/>
                    <a:pt x="324" y="442"/>
                  </a:cubicBezTo>
                  <a:cubicBezTo>
                    <a:pt x="295" y="442"/>
                    <a:pt x="280" y="442"/>
                    <a:pt x="251" y="442"/>
                  </a:cubicBezTo>
                  <a:cubicBezTo>
                    <a:pt x="251" y="412"/>
                    <a:pt x="236" y="368"/>
                    <a:pt x="236" y="339"/>
                  </a:cubicBezTo>
                  <a:lnTo>
                    <a:pt x="398" y="339"/>
                  </a:lnTo>
                  <a:close/>
                  <a:moveTo>
                    <a:pt x="295" y="44"/>
                  </a:moveTo>
                  <a:lnTo>
                    <a:pt x="295" y="44"/>
                  </a:lnTo>
                  <a:cubicBezTo>
                    <a:pt x="310" y="44"/>
                    <a:pt x="310" y="44"/>
                    <a:pt x="324" y="44"/>
                  </a:cubicBezTo>
                  <a:lnTo>
                    <a:pt x="339" y="44"/>
                  </a:lnTo>
                  <a:cubicBezTo>
                    <a:pt x="354" y="74"/>
                    <a:pt x="369" y="118"/>
                    <a:pt x="383" y="162"/>
                  </a:cubicBezTo>
                  <a:cubicBezTo>
                    <a:pt x="354" y="162"/>
                    <a:pt x="339" y="162"/>
                    <a:pt x="324" y="162"/>
                  </a:cubicBezTo>
                  <a:cubicBezTo>
                    <a:pt x="295" y="162"/>
                    <a:pt x="280" y="162"/>
                    <a:pt x="265" y="162"/>
                  </a:cubicBezTo>
                  <a:cubicBezTo>
                    <a:pt x="265" y="118"/>
                    <a:pt x="280" y="74"/>
                    <a:pt x="295" y="44"/>
                  </a:cubicBezTo>
                  <a:close/>
                  <a:moveTo>
                    <a:pt x="251" y="59"/>
                  </a:moveTo>
                  <a:lnTo>
                    <a:pt x="251" y="59"/>
                  </a:lnTo>
                  <a:cubicBezTo>
                    <a:pt x="236" y="89"/>
                    <a:pt x="221" y="118"/>
                    <a:pt x="221" y="147"/>
                  </a:cubicBezTo>
                  <a:cubicBezTo>
                    <a:pt x="192" y="147"/>
                    <a:pt x="148" y="147"/>
                    <a:pt x="118" y="133"/>
                  </a:cubicBezTo>
                  <a:cubicBezTo>
                    <a:pt x="148" y="89"/>
                    <a:pt x="207" y="59"/>
                    <a:pt x="251" y="59"/>
                  </a:cubicBezTo>
                  <a:close/>
                  <a:moveTo>
                    <a:pt x="89" y="162"/>
                  </a:moveTo>
                  <a:lnTo>
                    <a:pt x="89" y="162"/>
                  </a:lnTo>
                  <a:cubicBezTo>
                    <a:pt x="133" y="177"/>
                    <a:pt x="177" y="192"/>
                    <a:pt x="207" y="192"/>
                  </a:cubicBezTo>
                  <a:cubicBezTo>
                    <a:pt x="207" y="221"/>
                    <a:pt x="207" y="265"/>
                    <a:pt x="207" y="294"/>
                  </a:cubicBezTo>
                  <a:cubicBezTo>
                    <a:pt x="44" y="294"/>
                    <a:pt x="44" y="294"/>
                    <a:pt x="44" y="294"/>
                  </a:cubicBezTo>
                  <a:cubicBezTo>
                    <a:pt x="44" y="251"/>
                    <a:pt x="59" y="206"/>
                    <a:pt x="89" y="162"/>
                  </a:cubicBezTo>
                  <a:close/>
                  <a:moveTo>
                    <a:pt x="89" y="471"/>
                  </a:moveTo>
                  <a:lnTo>
                    <a:pt x="89" y="471"/>
                  </a:lnTo>
                  <a:cubicBezTo>
                    <a:pt x="59" y="427"/>
                    <a:pt x="44" y="383"/>
                    <a:pt x="44" y="339"/>
                  </a:cubicBezTo>
                  <a:cubicBezTo>
                    <a:pt x="207" y="339"/>
                    <a:pt x="207" y="339"/>
                    <a:pt x="207" y="339"/>
                  </a:cubicBezTo>
                  <a:cubicBezTo>
                    <a:pt x="207" y="368"/>
                    <a:pt x="207" y="412"/>
                    <a:pt x="207" y="442"/>
                  </a:cubicBezTo>
                  <a:cubicBezTo>
                    <a:pt x="177" y="457"/>
                    <a:pt x="133" y="457"/>
                    <a:pt x="89" y="471"/>
                  </a:cubicBezTo>
                  <a:close/>
                  <a:moveTo>
                    <a:pt x="118" y="501"/>
                  </a:moveTo>
                  <a:lnTo>
                    <a:pt x="118" y="501"/>
                  </a:lnTo>
                  <a:cubicBezTo>
                    <a:pt x="148" y="501"/>
                    <a:pt x="192" y="486"/>
                    <a:pt x="221" y="486"/>
                  </a:cubicBezTo>
                  <a:cubicBezTo>
                    <a:pt x="221" y="515"/>
                    <a:pt x="236" y="560"/>
                    <a:pt x="251" y="589"/>
                  </a:cubicBezTo>
                  <a:cubicBezTo>
                    <a:pt x="207" y="574"/>
                    <a:pt x="148" y="545"/>
                    <a:pt x="118" y="501"/>
                  </a:cubicBezTo>
                  <a:close/>
                  <a:moveTo>
                    <a:pt x="339" y="589"/>
                  </a:moveTo>
                  <a:lnTo>
                    <a:pt x="339" y="589"/>
                  </a:lnTo>
                  <a:lnTo>
                    <a:pt x="324" y="589"/>
                  </a:lnTo>
                  <a:cubicBezTo>
                    <a:pt x="310" y="589"/>
                    <a:pt x="310" y="589"/>
                    <a:pt x="295" y="589"/>
                  </a:cubicBezTo>
                  <a:cubicBezTo>
                    <a:pt x="280" y="560"/>
                    <a:pt x="265" y="515"/>
                    <a:pt x="265" y="471"/>
                  </a:cubicBezTo>
                  <a:cubicBezTo>
                    <a:pt x="280" y="471"/>
                    <a:pt x="295" y="471"/>
                    <a:pt x="324" y="471"/>
                  </a:cubicBezTo>
                  <a:cubicBezTo>
                    <a:pt x="339" y="471"/>
                    <a:pt x="354" y="471"/>
                    <a:pt x="383" y="471"/>
                  </a:cubicBezTo>
                  <a:cubicBezTo>
                    <a:pt x="369" y="515"/>
                    <a:pt x="354" y="560"/>
                    <a:pt x="339" y="589"/>
                  </a:cubicBezTo>
                  <a:close/>
                  <a:moveTo>
                    <a:pt x="383" y="589"/>
                  </a:moveTo>
                  <a:lnTo>
                    <a:pt x="383" y="589"/>
                  </a:lnTo>
                  <a:cubicBezTo>
                    <a:pt x="398" y="560"/>
                    <a:pt x="412" y="515"/>
                    <a:pt x="412" y="486"/>
                  </a:cubicBezTo>
                  <a:cubicBezTo>
                    <a:pt x="457" y="486"/>
                    <a:pt x="486" y="501"/>
                    <a:pt x="516" y="501"/>
                  </a:cubicBezTo>
                  <a:cubicBezTo>
                    <a:pt x="486" y="545"/>
                    <a:pt x="442" y="574"/>
                    <a:pt x="383" y="589"/>
                  </a:cubicBezTo>
                  <a:close/>
                  <a:moveTo>
                    <a:pt x="545" y="471"/>
                  </a:moveTo>
                  <a:lnTo>
                    <a:pt x="545" y="471"/>
                  </a:lnTo>
                  <a:cubicBezTo>
                    <a:pt x="516" y="457"/>
                    <a:pt x="471" y="457"/>
                    <a:pt x="427" y="442"/>
                  </a:cubicBezTo>
                  <a:cubicBezTo>
                    <a:pt x="427" y="412"/>
                    <a:pt x="442" y="368"/>
                    <a:pt x="442" y="339"/>
                  </a:cubicBezTo>
                  <a:cubicBezTo>
                    <a:pt x="589" y="339"/>
                    <a:pt x="589" y="339"/>
                    <a:pt x="589" y="339"/>
                  </a:cubicBezTo>
                  <a:cubicBezTo>
                    <a:pt x="589" y="383"/>
                    <a:pt x="574" y="427"/>
                    <a:pt x="545" y="471"/>
                  </a:cubicBezTo>
                  <a:close/>
                </a:path>
              </a:pathLst>
            </a:custGeom>
            <a:solidFill>
              <a:srgbClr val="FFFFFF"/>
            </a:solidFill>
            <a:ln>
              <a:no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98" name="组合 97"/>
          <p:cNvGrpSpPr/>
          <p:nvPr/>
        </p:nvGrpSpPr>
        <p:grpSpPr>
          <a:xfrm>
            <a:off x="7597431" y="2507334"/>
            <a:ext cx="1064716" cy="1064716"/>
            <a:chOff x="8299836" y="4588092"/>
            <a:chExt cx="685800" cy="685800"/>
          </a:xfrm>
        </p:grpSpPr>
        <p:sp>
          <p:nvSpPr>
            <p:cNvPr id="99" name="椭圆 98"/>
            <p:cNvSpPr/>
            <p:nvPr/>
          </p:nvSpPr>
          <p:spPr>
            <a:xfrm>
              <a:off x="8299836" y="4588092"/>
              <a:ext cx="685800"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dirty="0">
                <a:latin typeface="微软雅黑" panose="020B0503020204020204" pitchFamily="34" charset="-122"/>
                <a:ea typeface="微软雅黑" panose="020B0503020204020204" pitchFamily="34" charset="-122"/>
                <a:cs typeface="+mn-ea"/>
                <a:sym typeface="+mn-lt"/>
              </a:endParaRPr>
            </a:p>
          </p:txBody>
        </p:sp>
        <p:sp>
          <p:nvSpPr>
            <p:cNvPr id="100" name="Freeform 81"/>
            <p:cNvSpPr>
              <a:spLocks noChangeArrowheads="1"/>
            </p:cNvSpPr>
            <p:nvPr/>
          </p:nvSpPr>
          <p:spPr bwMode="auto">
            <a:xfrm>
              <a:off x="8456763" y="4786246"/>
              <a:ext cx="371946" cy="285600"/>
            </a:xfrm>
            <a:custGeom>
              <a:avLst/>
              <a:gdLst>
                <a:gd name="T0" fmla="*/ 131975 w 619"/>
                <a:gd name="T1" fmla="*/ 79795 h 472"/>
                <a:gd name="T2" fmla="*/ 131975 w 619"/>
                <a:gd name="T3" fmla="*/ 79795 h 472"/>
                <a:gd name="T4" fmla="*/ 105437 w 619"/>
                <a:gd name="T5" fmla="*/ 79795 h 472"/>
                <a:gd name="T6" fmla="*/ 116196 w 619"/>
                <a:gd name="T7" fmla="*/ 48021 h 472"/>
                <a:gd name="T8" fmla="*/ 110816 w 619"/>
                <a:gd name="T9" fmla="*/ 42605 h 472"/>
                <a:gd name="T10" fmla="*/ 100416 w 619"/>
                <a:gd name="T11" fmla="*/ 42605 h 472"/>
                <a:gd name="T12" fmla="*/ 84278 w 619"/>
                <a:gd name="T13" fmla="*/ 85211 h 472"/>
                <a:gd name="T14" fmla="*/ 84278 w 619"/>
                <a:gd name="T15" fmla="*/ 90626 h 472"/>
                <a:gd name="T16" fmla="*/ 89657 w 619"/>
                <a:gd name="T17" fmla="*/ 95681 h 472"/>
                <a:gd name="T18" fmla="*/ 121575 w 619"/>
                <a:gd name="T19" fmla="*/ 95681 h 472"/>
                <a:gd name="T20" fmla="*/ 105437 w 619"/>
                <a:gd name="T21" fmla="*/ 127455 h 472"/>
                <a:gd name="T22" fmla="*/ 105437 w 619"/>
                <a:gd name="T23" fmla="*/ 138287 h 472"/>
                <a:gd name="T24" fmla="*/ 116196 w 619"/>
                <a:gd name="T25" fmla="*/ 133232 h 472"/>
                <a:gd name="T26" fmla="*/ 136996 w 619"/>
                <a:gd name="T27" fmla="*/ 85211 h 472"/>
                <a:gd name="T28" fmla="*/ 131975 w 619"/>
                <a:gd name="T29" fmla="*/ 79795 h 472"/>
                <a:gd name="T30" fmla="*/ 158155 w 619"/>
                <a:gd name="T31" fmla="*/ 37189 h 472"/>
                <a:gd name="T32" fmla="*/ 158155 w 619"/>
                <a:gd name="T33" fmla="*/ 37189 h 472"/>
                <a:gd name="T34" fmla="*/ 105437 w 619"/>
                <a:gd name="T35" fmla="*/ 0 h 472"/>
                <a:gd name="T36" fmla="*/ 42318 w 619"/>
                <a:gd name="T37" fmla="*/ 58492 h 472"/>
                <a:gd name="T38" fmla="*/ 0 w 619"/>
                <a:gd name="T39" fmla="*/ 116984 h 472"/>
                <a:gd name="T40" fmla="*/ 52718 w 619"/>
                <a:gd name="T41" fmla="*/ 170060 h 472"/>
                <a:gd name="T42" fmla="*/ 153134 w 619"/>
                <a:gd name="T43" fmla="*/ 170060 h 472"/>
                <a:gd name="T44" fmla="*/ 221632 w 619"/>
                <a:gd name="T45" fmla="*/ 106513 h 472"/>
                <a:gd name="T46" fmla="*/ 158155 w 619"/>
                <a:gd name="T47" fmla="*/ 37189 h 472"/>
                <a:gd name="T48" fmla="*/ 153134 w 619"/>
                <a:gd name="T49" fmla="*/ 159589 h 472"/>
                <a:gd name="T50" fmla="*/ 153134 w 619"/>
                <a:gd name="T51" fmla="*/ 159589 h 472"/>
                <a:gd name="T52" fmla="*/ 52718 w 619"/>
                <a:gd name="T53" fmla="*/ 159589 h 472"/>
                <a:gd name="T54" fmla="*/ 10400 w 619"/>
                <a:gd name="T55" fmla="*/ 116984 h 472"/>
                <a:gd name="T56" fmla="*/ 52718 w 619"/>
                <a:gd name="T57" fmla="*/ 74379 h 472"/>
                <a:gd name="T58" fmla="*/ 105437 w 619"/>
                <a:gd name="T59" fmla="*/ 15887 h 472"/>
                <a:gd name="T60" fmla="*/ 147755 w 619"/>
                <a:gd name="T61" fmla="*/ 53437 h 472"/>
                <a:gd name="T62" fmla="*/ 211232 w 619"/>
                <a:gd name="T63" fmla="*/ 101097 h 472"/>
                <a:gd name="T64" fmla="*/ 153134 w 619"/>
                <a:gd name="T65" fmla="*/ 159589 h 47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19" h="472">
                  <a:moveTo>
                    <a:pt x="368" y="221"/>
                  </a:moveTo>
                  <a:lnTo>
                    <a:pt x="368" y="221"/>
                  </a:lnTo>
                  <a:cubicBezTo>
                    <a:pt x="294" y="221"/>
                    <a:pt x="294" y="221"/>
                    <a:pt x="294" y="221"/>
                  </a:cubicBezTo>
                  <a:cubicBezTo>
                    <a:pt x="324" y="133"/>
                    <a:pt x="324" y="133"/>
                    <a:pt x="324" y="133"/>
                  </a:cubicBezTo>
                  <a:cubicBezTo>
                    <a:pt x="324" y="133"/>
                    <a:pt x="324" y="118"/>
                    <a:pt x="309" y="118"/>
                  </a:cubicBezTo>
                  <a:cubicBezTo>
                    <a:pt x="294" y="103"/>
                    <a:pt x="294" y="118"/>
                    <a:pt x="280" y="118"/>
                  </a:cubicBezTo>
                  <a:cubicBezTo>
                    <a:pt x="235" y="236"/>
                    <a:pt x="235" y="236"/>
                    <a:pt x="235" y="236"/>
                  </a:cubicBezTo>
                  <a:lnTo>
                    <a:pt x="235" y="251"/>
                  </a:lnTo>
                  <a:lnTo>
                    <a:pt x="250" y="265"/>
                  </a:lnTo>
                  <a:cubicBezTo>
                    <a:pt x="339" y="265"/>
                    <a:pt x="339" y="265"/>
                    <a:pt x="339" y="265"/>
                  </a:cubicBezTo>
                  <a:cubicBezTo>
                    <a:pt x="294" y="353"/>
                    <a:pt x="294" y="353"/>
                    <a:pt x="294" y="353"/>
                  </a:cubicBezTo>
                  <a:cubicBezTo>
                    <a:pt x="280" y="353"/>
                    <a:pt x="294" y="369"/>
                    <a:pt x="294" y="383"/>
                  </a:cubicBezTo>
                  <a:cubicBezTo>
                    <a:pt x="309" y="383"/>
                    <a:pt x="324" y="383"/>
                    <a:pt x="324" y="369"/>
                  </a:cubicBezTo>
                  <a:cubicBezTo>
                    <a:pt x="324" y="369"/>
                    <a:pt x="382" y="251"/>
                    <a:pt x="382" y="236"/>
                  </a:cubicBezTo>
                  <a:cubicBezTo>
                    <a:pt x="382" y="236"/>
                    <a:pt x="382" y="221"/>
                    <a:pt x="368" y="221"/>
                  </a:cubicBezTo>
                  <a:close/>
                  <a:moveTo>
                    <a:pt x="441" y="103"/>
                  </a:moveTo>
                  <a:lnTo>
                    <a:pt x="441" y="103"/>
                  </a:lnTo>
                  <a:cubicBezTo>
                    <a:pt x="412" y="44"/>
                    <a:pt x="353" y="0"/>
                    <a:pt x="294" y="0"/>
                  </a:cubicBezTo>
                  <a:cubicBezTo>
                    <a:pt x="191" y="0"/>
                    <a:pt x="118" y="74"/>
                    <a:pt x="118" y="162"/>
                  </a:cubicBezTo>
                  <a:cubicBezTo>
                    <a:pt x="44" y="192"/>
                    <a:pt x="0" y="251"/>
                    <a:pt x="0" y="324"/>
                  </a:cubicBezTo>
                  <a:cubicBezTo>
                    <a:pt x="0" y="398"/>
                    <a:pt x="59" y="471"/>
                    <a:pt x="147" y="471"/>
                  </a:cubicBezTo>
                  <a:lnTo>
                    <a:pt x="427" y="471"/>
                  </a:lnTo>
                  <a:cubicBezTo>
                    <a:pt x="530" y="471"/>
                    <a:pt x="618" y="398"/>
                    <a:pt x="618" y="295"/>
                  </a:cubicBezTo>
                  <a:cubicBezTo>
                    <a:pt x="618" y="192"/>
                    <a:pt x="544" y="103"/>
                    <a:pt x="441" y="103"/>
                  </a:cubicBezTo>
                  <a:close/>
                  <a:moveTo>
                    <a:pt x="427" y="442"/>
                  </a:moveTo>
                  <a:lnTo>
                    <a:pt x="427" y="442"/>
                  </a:lnTo>
                  <a:lnTo>
                    <a:pt x="147" y="442"/>
                  </a:lnTo>
                  <a:cubicBezTo>
                    <a:pt x="147" y="442"/>
                    <a:pt x="29" y="427"/>
                    <a:pt x="29" y="324"/>
                  </a:cubicBezTo>
                  <a:cubicBezTo>
                    <a:pt x="29" y="265"/>
                    <a:pt x="88" y="206"/>
                    <a:pt x="147" y="206"/>
                  </a:cubicBezTo>
                  <a:cubicBezTo>
                    <a:pt x="147" y="118"/>
                    <a:pt x="206" y="44"/>
                    <a:pt x="294" y="44"/>
                  </a:cubicBezTo>
                  <a:cubicBezTo>
                    <a:pt x="353" y="44"/>
                    <a:pt x="397" y="89"/>
                    <a:pt x="412" y="148"/>
                  </a:cubicBezTo>
                  <a:cubicBezTo>
                    <a:pt x="515" y="133"/>
                    <a:pt x="574" y="221"/>
                    <a:pt x="589" y="280"/>
                  </a:cubicBezTo>
                  <a:cubicBezTo>
                    <a:pt x="589" y="369"/>
                    <a:pt x="500" y="442"/>
                    <a:pt x="427" y="442"/>
                  </a:cubicBezTo>
                  <a:close/>
                </a:path>
              </a:pathLst>
            </a:custGeom>
            <a:solidFill>
              <a:srgbClr val="FFFFFF"/>
            </a:solidFill>
            <a:ln>
              <a:no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101" name="组合 100"/>
          <p:cNvGrpSpPr/>
          <p:nvPr/>
        </p:nvGrpSpPr>
        <p:grpSpPr>
          <a:xfrm>
            <a:off x="9692719" y="3579165"/>
            <a:ext cx="1064716" cy="1064716"/>
            <a:chOff x="9955694" y="2892642"/>
            <a:chExt cx="685800" cy="685800"/>
          </a:xfrm>
        </p:grpSpPr>
        <p:sp>
          <p:nvSpPr>
            <p:cNvPr id="102" name="椭圆 101"/>
            <p:cNvSpPr/>
            <p:nvPr/>
          </p:nvSpPr>
          <p:spPr>
            <a:xfrm>
              <a:off x="9955694" y="2892642"/>
              <a:ext cx="685800" cy="685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dirty="0">
                <a:latin typeface="微软雅黑" panose="020B0503020204020204" pitchFamily="34" charset="-122"/>
                <a:ea typeface="微软雅黑" panose="020B0503020204020204" pitchFamily="34" charset="-122"/>
                <a:cs typeface="+mn-ea"/>
                <a:sym typeface="+mn-lt"/>
              </a:endParaRPr>
            </a:p>
          </p:txBody>
        </p:sp>
        <p:sp>
          <p:nvSpPr>
            <p:cNvPr id="103" name="Freeform 85"/>
            <p:cNvSpPr>
              <a:spLocks noChangeArrowheads="1"/>
            </p:cNvSpPr>
            <p:nvPr/>
          </p:nvSpPr>
          <p:spPr bwMode="auto">
            <a:xfrm>
              <a:off x="10130332" y="3043021"/>
              <a:ext cx="336524" cy="383014"/>
            </a:xfrm>
            <a:custGeom>
              <a:avLst/>
              <a:gdLst>
                <a:gd name="T0" fmla="*/ 168627 w 561"/>
                <a:gd name="T1" fmla="*/ 0 h 635"/>
                <a:gd name="T2" fmla="*/ 168627 w 561"/>
                <a:gd name="T3" fmla="*/ 0 h 635"/>
                <a:gd name="T4" fmla="*/ 31864 w 561"/>
                <a:gd name="T5" fmla="*/ 0 h 635"/>
                <a:gd name="T6" fmla="*/ 0 w 561"/>
                <a:gd name="T7" fmla="*/ 26634 h 635"/>
                <a:gd name="T8" fmla="*/ 0 w 561"/>
                <a:gd name="T9" fmla="*/ 228190 h 635"/>
                <a:gd name="T10" fmla="*/ 15753 w 561"/>
                <a:gd name="T11" fmla="*/ 228190 h 635"/>
                <a:gd name="T12" fmla="*/ 42246 w 561"/>
                <a:gd name="T13" fmla="*/ 206955 h 635"/>
                <a:gd name="T14" fmla="*/ 74110 w 561"/>
                <a:gd name="T15" fmla="*/ 228190 h 635"/>
                <a:gd name="T16" fmla="*/ 100245 w 561"/>
                <a:gd name="T17" fmla="*/ 206955 h 635"/>
                <a:gd name="T18" fmla="*/ 126739 w 561"/>
                <a:gd name="T19" fmla="*/ 228190 h 635"/>
                <a:gd name="T20" fmla="*/ 158245 w 561"/>
                <a:gd name="T21" fmla="*/ 206955 h 635"/>
                <a:gd name="T22" fmla="*/ 184738 w 561"/>
                <a:gd name="T23" fmla="*/ 228190 h 635"/>
                <a:gd name="T24" fmla="*/ 200491 w 561"/>
                <a:gd name="T25" fmla="*/ 228190 h 635"/>
                <a:gd name="T26" fmla="*/ 200491 w 561"/>
                <a:gd name="T27" fmla="*/ 26634 h 635"/>
                <a:gd name="T28" fmla="*/ 168627 w 561"/>
                <a:gd name="T29" fmla="*/ 0 h 635"/>
                <a:gd name="T30" fmla="*/ 184738 w 561"/>
                <a:gd name="T31" fmla="*/ 211994 h 635"/>
                <a:gd name="T32" fmla="*/ 184738 w 561"/>
                <a:gd name="T33" fmla="*/ 211994 h 635"/>
                <a:gd name="T34" fmla="*/ 158245 w 561"/>
                <a:gd name="T35" fmla="*/ 190758 h 635"/>
                <a:gd name="T36" fmla="*/ 126739 w 561"/>
                <a:gd name="T37" fmla="*/ 211994 h 635"/>
                <a:gd name="T38" fmla="*/ 100245 w 561"/>
                <a:gd name="T39" fmla="*/ 190758 h 635"/>
                <a:gd name="T40" fmla="*/ 74110 w 561"/>
                <a:gd name="T41" fmla="*/ 211994 h 635"/>
                <a:gd name="T42" fmla="*/ 42246 w 561"/>
                <a:gd name="T43" fmla="*/ 190758 h 635"/>
                <a:gd name="T44" fmla="*/ 15753 w 561"/>
                <a:gd name="T45" fmla="*/ 211994 h 635"/>
                <a:gd name="T46" fmla="*/ 15753 w 561"/>
                <a:gd name="T47" fmla="*/ 26634 h 635"/>
                <a:gd name="T48" fmla="*/ 31864 w 561"/>
                <a:gd name="T49" fmla="*/ 16196 h 635"/>
                <a:gd name="T50" fmla="*/ 168627 w 561"/>
                <a:gd name="T51" fmla="*/ 16196 h 635"/>
                <a:gd name="T52" fmla="*/ 184738 w 561"/>
                <a:gd name="T53" fmla="*/ 26634 h 635"/>
                <a:gd name="T54" fmla="*/ 184738 w 561"/>
                <a:gd name="T55" fmla="*/ 211994 h 635"/>
                <a:gd name="T56" fmla="*/ 147504 w 561"/>
                <a:gd name="T57" fmla="*/ 127412 h 635"/>
                <a:gd name="T58" fmla="*/ 147504 w 561"/>
                <a:gd name="T59" fmla="*/ 127412 h 635"/>
                <a:gd name="T60" fmla="*/ 52987 w 561"/>
                <a:gd name="T61" fmla="*/ 127412 h 635"/>
                <a:gd name="T62" fmla="*/ 42246 w 561"/>
                <a:gd name="T63" fmla="*/ 132451 h 635"/>
                <a:gd name="T64" fmla="*/ 52987 w 561"/>
                <a:gd name="T65" fmla="*/ 143249 h 635"/>
                <a:gd name="T66" fmla="*/ 147504 w 561"/>
                <a:gd name="T67" fmla="*/ 143249 h 635"/>
                <a:gd name="T68" fmla="*/ 158245 w 561"/>
                <a:gd name="T69" fmla="*/ 132451 h 635"/>
                <a:gd name="T70" fmla="*/ 147504 w 561"/>
                <a:gd name="T71" fmla="*/ 127412 h 635"/>
                <a:gd name="T72" fmla="*/ 147504 w 561"/>
                <a:gd name="T73" fmla="*/ 84941 h 635"/>
                <a:gd name="T74" fmla="*/ 147504 w 561"/>
                <a:gd name="T75" fmla="*/ 84941 h 635"/>
                <a:gd name="T76" fmla="*/ 52987 w 561"/>
                <a:gd name="T77" fmla="*/ 84941 h 635"/>
                <a:gd name="T78" fmla="*/ 42246 w 561"/>
                <a:gd name="T79" fmla="*/ 90340 h 635"/>
                <a:gd name="T80" fmla="*/ 52987 w 561"/>
                <a:gd name="T81" fmla="*/ 100778 h 635"/>
                <a:gd name="T82" fmla="*/ 147504 w 561"/>
                <a:gd name="T83" fmla="*/ 100778 h 635"/>
                <a:gd name="T84" fmla="*/ 158245 w 561"/>
                <a:gd name="T85" fmla="*/ 90340 h 635"/>
                <a:gd name="T86" fmla="*/ 147504 w 561"/>
                <a:gd name="T87" fmla="*/ 84941 h 635"/>
                <a:gd name="T88" fmla="*/ 147504 w 561"/>
                <a:gd name="T89" fmla="*/ 42471 h 635"/>
                <a:gd name="T90" fmla="*/ 147504 w 561"/>
                <a:gd name="T91" fmla="*/ 42471 h 635"/>
                <a:gd name="T92" fmla="*/ 52987 w 561"/>
                <a:gd name="T93" fmla="*/ 42471 h 635"/>
                <a:gd name="T94" fmla="*/ 42246 w 561"/>
                <a:gd name="T95" fmla="*/ 47870 h 635"/>
                <a:gd name="T96" fmla="*/ 52987 w 561"/>
                <a:gd name="T97" fmla="*/ 58667 h 635"/>
                <a:gd name="T98" fmla="*/ 147504 w 561"/>
                <a:gd name="T99" fmla="*/ 58667 h 635"/>
                <a:gd name="T100" fmla="*/ 158245 w 561"/>
                <a:gd name="T101" fmla="*/ 47870 h 635"/>
                <a:gd name="T102" fmla="*/ 147504 w 561"/>
                <a:gd name="T103" fmla="*/ 42471 h 63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61" h="635">
                  <a:moveTo>
                    <a:pt x="471" y="0"/>
                  </a:moveTo>
                  <a:lnTo>
                    <a:pt x="471" y="0"/>
                  </a:lnTo>
                  <a:cubicBezTo>
                    <a:pt x="89" y="0"/>
                    <a:pt x="89" y="0"/>
                    <a:pt x="89" y="0"/>
                  </a:cubicBezTo>
                  <a:cubicBezTo>
                    <a:pt x="44" y="0"/>
                    <a:pt x="0" y="30"/>
                    <a:pt x="0" y="74"/>
                  </a:cubicBezTo>
                  <a:cubicBezTo>
                    <a:pt x="0" y="634"/>
                    <a:pt x="0" y="634"/>
                    <a:pt x="0" y="634"/>
                  </a:cubicBezTo>
                  <a:cubicBezTo>
                    <a:pt x="44" y="634"/>
                    <a:pt x="44" y="634"/>
                    <a:pt x="44" y="634"/>
                  </a:cubicBezTo>
                  <a:cubicBezTo>
                    <a:pt x="118" y="575"/>
                    <a:pt x="118" y="575"/>
                    <a:pt x="118" y="575"/>
                  </a:cubicBezTo>
                  <a:cubicBezTo>
                    <a:pt x="207" y="634"/>
                    <a:pt x="207" y="634"/>
                    <a:pt x="207" y="634"/>
                  </a:cubicBezTo>
                  <a:cubicBezTo>
                    <a:pt x="280" y="575"/>
                    <a:pt x="280" y="575"/>
                    <a:pt x="280" y="575"/>
                  </a:cubicBezTo>
                  <a:cubicBezTo>
                    <a:pt x="354" y="634"/>
                    <a:pt x="354" y="634"/>
                    <a:pt x="354" y="634"/>
                  </a:cubicBezTo>
                  <a:cubicBezTo>
                    <a:pt x="442" y="575"/>
                    <a:pt x="442" y="575"/>
                    <a:pt x="442" y="575"/>
                  </a:cubicBezTo>
                  <a:cubicBezTo>
                    <a:pt x="516" y="634"/>
                    <a:pt x="516" y="634"/>
                    <a:pt x="516" y="634"/>
                  </a:cubicBezTo>
                  <a:cubicBezTo>
                    <a:pt x="560" y="634"/>
                    <a:pt x="560" y="634"/>
                    <a:pt x="560" y="634"/>
                  </a:cubicBezTo>
                  <a:cubicBezTo>
                    <a:pt x="560" y="74"/>
                    <a:pt x="560" y="74"/>
                    <a:pt x="560" y="74"/>
                  </a:cubicBezTo>
                  <a:cubicBezTo>
                    <a:pt x="560" y="30"/>
                    <a:pt x="516" y="0"/>
                    <a:pt x="471" y="0"/>
                  </a:cubicBezTo>
                  <a:close/>
                  <a:moveTo>
                    <a:pt x="516" y="589"/>
                  </a:moveTo>
                  <a:lnTo>
                    <a:pt x="516" y="589"/>
                  </a:lnTo>
                  <a:cubicBezTo>
                    <a:pt x="442" y="530"/>
                    <a:pt x="442" y="530"/>
                    <a:pt x="442" y="530"/>
                  </a:cubicBezTo>
                  <a:cubicBezTo>
                    <a:pt x="354" y="589"/>
                    <a:pt x="354" y="589"/>
                    <a:pt x="354" y="589"/>
                  </a:cubicBezTo>
                  <a:cubicBezTo>
                    <a:pt x="280" y="530"/>
                    <a:pt x="280" y="530"/>
                    <a:pt x="280" y="530"/>
                  </a:cubicBezTo>
                  <a:cubicBezTo>
                    <a:pt x="207" y="589"/>
                    <a:pt x="207" y="589"/>
                    <a:pt x="207" y="589"/>
                  </a:cubicBezTo>
                  <a:cubicBezTo>
                    <a:pt x="118" y="530"/>
                    <a:pt x="118" y="530"/>
                    <a:pt x="118" y="530"/>
                  </a:cubicBezTo>
                  <a:cubicBezTo>
                    <a:pt x="44" y="589"/>
                    <a:pt x="44" y="589"/>
                    <a:pt x="44" y="589"/>
                  </a:cubicBezTo>
                  <a:cubicBezTo>
                    <a:pt x="44" y="74"/>
                    <a:pt x="44" y="74"/>
                    <a:pt x="44" y="74"/>
                  </a:cubicBezTo>
                  <a:cubicBezTo>
                    <a:pt x="44" y="59"/>
                    <a:pt x="59" y="45"/>
                    <a:pt x="89" y="45"/>
                  </a:cubicBezTo>
                  <a:cubicBezTo>
                    <a:pt x="471" y="45"/>
                    <a:pt x="471" y="45"/>
                    <a:pt x="471" y="45"/>
                  </a:cubicBezTo>
                  <a:cubicBezTo>
                    <a:pt x="501" y="45"/>
                    <a:pt x="516" y="59"/>
                    <a:pt x="516" y="74"/>
                  </a:cubicBezTo>
                  <a:lnTo>
                    <a:pt x="516" y="589"/>
                  </a:lnTo>
                  <a:close/>
                  <a:moveTo>
                    <a:pt x="412" y="354"/>
                  </a:moveTo>
                  <a:lnTo>
                    <a:pt x="412" y="354"/>
                  </a:lnTo>
                  <a:cubicBezTo>
                    <a:pt x="148" y="354"/>
                    <a:pt x="148" y="354"/>
                    <a:pt x="148" y="354"/>
                  </a:cubicBezTo>
                  <a:cubicBezTo>
                    <a:pt x="133" y="354"/>
                    <a:pt x="118" y="368"/>
                    <a:pt x="118" y="368"/>
                  </a:cubicBezTo>
                  <a:cubicBezTo>
                    <a:pt x="118" y="383"/>
                    <a:pt x="133" y="398"/>
                    <a:pt x="148" y="398"/>
                  </a:cubicBezTo>
                  <a:cubicBezTo>
                    <a:pt x="412" y="398"/>
                    <a:pt x="412" y="398"/>
                    <a:pt x="412" y="398"/>
                  </a:cubicBezTo>
                  <a:cubicBezTo>
                    <a:pt x="427" y="398"/>
                    <a:pt x="442" y="383"/>
                    <a:pt x="442" y="368"/>
                  </a:cubicBezTo>
                  <a:cubicBezTo>
                    <a:pt x="442" y="368"/>
                    <a:pt x="427" y="354"/>
                    <a:pt x="412" y="354"/>
                  </a:cubicBezTo>
                  <a:close/>
                  <a:moveTo>
                    <a:pt x="412" y="236"/>
                  </a:moveTo>
                  <a:lnTo>
                    <a:pt x="412" y="236"/>
                  </a:lnTo>
                  <a:cubicBezTo>
                    <a:pt x="148" y="236"/>
                    <a:pt x="148" y="236"/>
                    <a:pt x="148" y="236"/>
                  </a:cubicBezTo>
                  <a:cubicBezTo>
                    <a:pt x="133" y="236"/>
                    <a:pt x="118" y="251"/>
                    <a:pt x="118" y="251"/>
                  </a:cubicBezTo>
                  <a:cubicBezTo>
                    <a:pt x="118" y="266"/>
                    <a:pt x="133" y="280"/>
                    <a:pt x="148" y="280"/>
                  </a:cubicBezTo>
                  <a:cubicBezTo>
                    <a:pt x="412" y="280"/>
                    <a:pt x="412" y="280"/>
                    <a:pt x="412" y="280"/>
                  </a:cubicBezTo>
                  <a:cubicBezTo>
                    <a:pt x="427" y="280"/>
                    <a:pt x="442" y="266"/>
                    <a:pt x="442" y="251"/>
                  </a:cubicBezTo>
                  <a:cubicBezTo>
                    <a:pt x="442" y="251"/>
                    <a:pt x="427" y="236"/>
                    <a:pt x="412" y="236"/>
                  </a:cubicBezTo>
                  <a:close/>
                  <a:moveTo>
                    <a:pt x="412" y="118"/>
                  </a:moveTo>
                  <a:lnTo>
                    <a:pt x="412" y="118"/>
                  </a:lnTo>
                  <a:cubicBezTo>
                    <a:pt x="148" y="118"/>
                    <a:pt x="148" y="118"/>
                    <a:pt x="148" y="118"/>
                  </a:cubicBezTo>
                  <a:cubicBezTo>
                    <a:pt x="133" y="118"/>
                    <a:pt x="118" y="133"/>
                    <a:pt x="118" y="133"/>
                  </a:cubicBezTo>
                  <a:cubicBezTo>
                    <a:pt x="118" y="148"/>
                    <a:pt x="133" y="163"/>
                    <a:pt x="148" y="163"/>
                  </a:cubicBezTo>
                  <a:cubicBezTo>
                    <a:pt x="412" y="163"/>
                    <a:pt x="412" y="163"/>
                    <a:pt x="412" y="163"/>
                  </a:cubicBezTo>
                  <a:cubicBezTo>
                    <a:pt x="427" y="163"/>
                    <a:pt x="442" y="148"/>
                    <a:pt x="442" y="133"/>
                  </a:cubicBezTo>
                  <a:cubicBezTo>
                    <a:pt x="442" y="133"/>
                    <a:pt x="427" y="118"/>
                    <a:pt x="412" y="118"/>
                  </a:cubicBezTo>
                  <a:close/>
                </a:path>
              </a:pathLst>
            </a:custGeom>
            <a:solidFill>
              <a:schemeClr val="bg1"/>
            </a:solidFill>
            <a:ln>
              <a:no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108" name="组合 107"/>
          <p:cNvGrpSpPr/>
          <p:nvPr/>
        </p:nvGrpSpPr>
        <p:grpSpPr>
          <a:xfrm>
            <a:off x="5582685" y="4382286"/>
            <a:ext cx="1064716" cy="1064716"/>
            <a:chOff x="4988118" y="4988142"/>
            <a:chExt cx="685800" cy="685800"/>
          </a:xfrm>
        </p:grpSpPr>
        <p:sp>
          <p:nvSpPr>
            <p:cNvPr id="109" name="椭圆 108"/>
            <p:cNvSpPr/>
            <p:nvPr/>
          </p:nvSpPr>
          <p:spPr>
            <a:xfrm>
              <a:off x="4988118" y="4988142"/>
              <a:ext cx="685800" cy="685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dirty="0">
                <a:latin typeface="微软雅黑" panose="020B0503020204020204" pitchFamily="34" charset="-122"/>
                <a:ea typeface="微软雅黑" panose="020B0503020204020204" pitchFamily="34" charset="-122"/>
                <a:cs typeface="+mn-ea"/>
                <a:sym typeface="+mn-lt"/>
              </a:endParaRPr>
            </a:p>
          </p:txBody>
        </p:sp>
        <p:sp>
          <p:nvSpPr>
            <p:cNvPr id="110" name="Freeform 159"/>
            <p:cNvSpPr>
              <a:spLocks noChangeArrowheads="1"/>
            </p:cNvSpPr>
            <p:nvPr/>
          </p:nvSpPr>
          <p:spPr bwMode="auto">
            <a:xfrm>
              <a:off x="5139510" y="5151163"/>
              <a:ext cx="383016" cy="371946"/>
            </a:xfrm>
            <a:custGeom>
              <a:avLst/>
              <a:gdLst>
                <a:gd name="T0" fmla="*/ 63820 w 634"/>
                <a:gd name="T1" fmla="*/ 68484 h 619"/>
                <a:gd name="T2" fmla="*/ 63820 w 634"/>
                <a:gd name="T3" fmla="*/ 68484 h 619"/>
                <a:gd name="T4" fmla="*/ 58411 w 634"/>
                <a:gd name="T5" fmla="*/ 73504 h 619"/>
                <a:gd name="T6" fmla="*/ 58411 w 634"/>
                <a:gd name="T7" fmla="*/ 147724 h 619"/>
                <a:gd name="T8" fmla="*/ 63820 w 634"/>
                <a:gd name="T9" fmla="*/ 152744 h 619"/>
                <a:gd name="T10" fmla="*/ 74637 w 634"/>
                <a:gd name="T11" fmla="*/ 147724 h 619"/>
                <a:gd name="T12" fmla="*/ 74637 w 634"/>
                <a:gd name="T13" fmla="*/ 73504 h 619"/>
                <a:gd name="T14" fmla="*/ 63820 w 634"/>
                <a:gd name="T15" fmla="*/ 68484 h 619"/>
                <a:gd name="T16" fmla="*/ 122231 w 634"/>
                <a:gd name="T17" fmla="*/ 89639 h 619"/>
                <a:gd name="T18" fmla="*/ 122231 w 634"/>
                <a:gd name="T19" fmla="*/ 89639 h 619"/>
                <a:gd name="T20" fmla="*/ 116822 w 634"/>
                <a:gd name="T21" fmla="*/ 94658 h 619"/>
                <a:gd name="T22" fmla="*/ 116822 w 634"/>
                <a:gd name="T23" fmla="*/ 136968 h 619"/>
                <a:gd name="T24" fmla="*/ 122231 w 634"/>
                <a:gd name="T25" fmla="*/ 147724 h 619"/>
                <a:gd name="T26" fmla="*/ 127639 w 634"/>
                <a:gd name="T27" fmla="*/ 136968 h 619"/>
                <a:gd name="T28" fmla="*/ 127639 w 634"/>
                <a:gd name="T29" fmla="*/ 94658 h 619"/>
                <a:gd name="T30" fmla="*/ 122231 w 634"/>
                <a:gd name="T31" fmla="*/ 89639 h 619"/>
                <a:gd name="T32" fmla="*/ 169825 w 634"/>
                <a:gd name="T33" fmla="*/ 0 h 619"/>
                <a:gd name="T34" fmla="*/ 169825 w 634"/>
                <a:gd name="T35" fmla="*/ 0 h 619"/>
                <a:gd name="T36" fmla="*/ 116822 w 634"/>
                <a:gd name="T37" fmla="*/ 41951 h 619"/>
                <a:gd name="T38" fmla="*/ 58411 w 634"/>
                <a:gd name="T39" fmla="*/ 20796 h 619"/>
                <a:gd name="T40" fmla="*/ 0 w 634"/>
                <a:gd name="T41" fmla="*/ 52707 h 619"/>
                <a:gd name="T42" fmla="*/ 0 w 634"/>
                <a:gd name="T43" fmla="*/ 221586 h 619"/>
                <a:gd name="T44" fmla="*/ 58411 w 634"/>
                <a:gd name="T45" fmla="*/ 190034 h 619"/>
                <a:gd name="T46" fmla="*/ 116822 w 634"/>
                <a:gd name="T47" fmla="*/ 210830 h 619"/>
                <a:gd name="T48" fmla="*/ 169825 w 634"/>
                <a:gd name="T49" fmla="*/ 168879 h 619"/>
                <a:gd name="T50" fmla="*/ 228236 w 634"/>
                <a:gd name="T51" fmla="*/ 210830 h 619"/>
                <a:gd name="T52" fmla="*/ 228236 w 634"/>
                <a:gd name="T53" fmla="*/ 41951 h 619"/>
                <a:gd name="T54" fmla="*/ 169825 w 634"/>
                <a:gd name="T55" fmla="*/ 0 h 619"/>
                <a:gd name="T56" fmla="*/ 212372 w 634"/>
                <a:gd name="T57" fmla="*/ 184655 h 619"/>
                <a:gd name="T58" fmla="*/ 212372 w 634"/>
                <a:gd name="T59" fmla="*/ 184655 h 619"/>
                <a:gd name="T60" fmla="*/ 169825 w 634"/>
                <a:gd name="T61" fmla="*/ 152744 h 619"/>
                <a:gd name="T62" fmla="*/ 116822 w 634"/>
                <a:gd name="T63" fmla="*/ 195053 h 619"/>
                <a:gd name="T64" fmla="*/ 58411 w 634"/>
                <a:gd name="T65" fmla="*/ 173899 h 619"/>
                <a:gd name="T66" fmla="*/ 15865 w 634"/>
                <a:gd name="T67" fmla="*/ 200432 h 619"/>
                <a:gd name="T68" fmla="*/ 15865 w 634"/>
                <a:gd name="T69" fmla="*/ 58086 h 619"/>
                <a:gd name="T70" fmla="*/ 58411 w 634"/>
                <a:gd name="T71" fmla="*/ 31553 h 619"/>
                <a:gd name="T72" fmla="*/ 116822 w 634"/>
                <a:gd name="T73" fmla="*/ 52707 h 619"/>
                <a:gd name="T74" fmla="*/ 169825 w 634"/>
                <a:gd name="T75" fmla="*/ 10398 h 619"/>
                <a:gd name="T76" fmla="*/ 212372 w 634"/>
                <a:gd name="T77" fmla="*/ 41951 h 619"/>
                <a:gd name="T78" fmla="*/ 212372 w 634"/>
                <a:gd name="T79" fmla="*/ 184655 h 619"/>
                <a:gd name="T80" fmla="*/ 169825 w 634"/>
                <a:gd name="T81" fmla="*/ 115813 h 619"/>
                <a:gd name="T82" fmla="*/ 169825 w 634"/>
                <a:gd name="T83" fmla="*/ 115813 h 619"/>
                <a:gd name="T84" fmla="*/ 180642 w 634"/>
                <a:gd name="T85" fmla="*/ 126570 h 619"/>
                <a:gd name="T86" fmla="*/ 186051 w 634"/>
                <a:gd name="T87" fmla="*/ 115813 h 619"/>
                <a:gd name="T88" fmla="*/ 186051 w 634"/>
                <a:gd name="T89" fmla="*/ 63106 h 619"/>
                <a:gd name="T90" fmla="*/ 180642 w 634"/>
                <a:gd name="T91" fmla="*/ 52707 h 619"/>
                <a:gd name="T92" fmla="*/ 169825 w 634"/>
                <a:gd name="T93" fmla="*/ 63106 h 619"/>
                <a:gd name="T94" fmla="*/ 169825 w 634"/>
                <a:gd name="T95" fmla="*/ 115813 h 6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34" h="619">
                  <a:moveTo>
                    <a:pt x="177" y="191"/>
                  </a:moveTo>
                  <a:lnTo>
                    <a:pt x="177" y="191"/>
                  </a:lnTo>
                  <a:lnTo>
                    <a:pt x="162" y="205"/>
                  </a:lnTo>
                  <a:cubicBezTo>
                    <a:pt x="162" y="412"/>
                    <a:pt x="162" y="412"/>
                    <a:pt x="162" y="412"/>
                  </a:cubicBezTo>
                  <a:lnTo>
                    <a:pt x="177" y="426"/>
                  </a:lnTo>
                  <a:cubicBezTo>
                    <a:pt x="192" y="426"/>
                    <a:pt x="207" y="412"/>
                    <a:pt x="207" y="412"/>
                  </a:cubicBezTo>
                  <a:cubicBezTo>
                    <a:pt x="207" y="205"/>
                    <a:pt x="207" y="205"/>
                    <a:pt x="207" y="205"/>
                  </a:cubicBezTo>
                  <a:cubicBezTo>
                    <a:pt x="207" y="205"/>
                    <a:pt x="192" y="191"/>
                    <a:pt x="177" y="191"/>
                  </a:cubicBezTo>
                  <a:close/>
                  <a:moveTo>
                    <a:pt x="339" y="250"/>
                  </a:moveTo>
                  <a:lnTo>
                    <a:pt x="339" y="250"/>
                  </a:lnTo>
                  <a:cubicBezTo>
                    <a:pt x="324" y="250"/>
                    <a:pt x="324" y="264"/>
                    <a:pt x="324" y="264"/>
                  </a:cubicBezTo>
                  <a:cubicBezTo>
                    <a:pt x="324" y="382"/>
                    <a:pt x="324" y="382"/>
                    <a:pt x="324" y="382"/>
                  </a:cubicBezTo>
                  <a:cubicBezTo>
                    <a:pt x="324" y="397"/>
                    <a:pt x="324" y="412"/>
                    <a:pt x="339" y="412"/>
                  </a:cubicBezTo>
                  <a:cubicBezTo>
                    <a:pt x="354" y="412"/>
                    <a:pt x="354" y="397"/>
                    <a:pt x="354" y="382"/>
                  </a:cubicBezTo>
                  <a:cubicBezTo>
                    <a:pt x="354" y="264"/>
                    <a:pt x="354" y="264"/>
                    <a:pt x="354" y="264"/>
                  </a:cubicBezTo>
                  <a:cubicBezTo>
                    <a:pt x="354" y="264"/>
                    <a:pt x="354" y="250"/>
                    <a:pt x="339" y="250"/>
                  </a:cubicBezTo>
                  <a:close/>
                  <a:moveTo>
                    <a:pt x="471" y="0"/>
                  </a:moveTo>
                  <a:lnTo>
                    <a:pt x="471" y="0"/>
                  </a:lnTo>
                  <a:cubicBezTo>
                    <a:pt x="324" y="117"/>
                    <a:pt x="324" y="117"/>
                    <a:pt x="324" y="117"/>
                  </a:cubicBezTo>
                  <a:cubicBezTo>
                    <a:pt x="162" y="58"/>
                    <a:pt x="162" y="58"/>
                    <a:pt x="162" y="58"/>
                  </a:cubicBezTo>
                  <a:cubicBezTo>
                    <a:pt x="0" y="147"/>
                    <a:pt x="0" y="147"/>
                    <a:pt x="0" y="147"/>
                  </a:cubicBezTo>
                  <a:cubicBezTo>
                    <a:pt x="0" y="618"/>
                    <a:pt x="0" y="618"/>
                    <a:pt x="0" y="618"/>
                  </a:cubicBezTo>
                  <a:cubicBezTo>
                    <a:pt x="162" y="530"/>
                    <a:pt x="162" y="530"/>
                    <a:pt x="162" y="530"/>
                  </a:cubicBezTo>
                  <a:cubicBezTo>
                    <a:pt x="324" y="588"/>
                    <a:pt x="324" y="588"/>
                    <a:pt x="324" y="588"/>
                  </a:cubicBezTo>
                  <a:cubicBezTo>
                    <a:pt x="471" y="471"/>
                    <a:pt x="471" y="471"/>
                    <a:pt x="471" y="471"/>
                  </a:cubicBezTo>
                  <a:cubicBezTo>
                    <a:pt x="633" y="588"/>
                    <a:pt x="633" y="588"/>
                    <a:pt x="633" y="588"/>
                  </a:cubicBezTo>
                  <a:cubicBezTo>
                    <a:pt x="633" y="117"/>
                    <a:pt x="633" y="117"/>
                    <a:pt x="633" y="117"/>
                  </a:cubicBezTo>
                  <a:lnTo>
                    <a:pt x="471" y="0"/>
                  </a:lnTo>
                  <a:close/>
                  <a:moveTo>
                    <a:pt x="589" y="515"/>
                  </a:moveTo>
                  <a:lnTo>
                    <a:pt x="589" y="515"/>
                  </a:lnTo>
                  <a:cubicBezTo>
                    <a:pt x="471" y="426"/>
                    <a:pt x="471" y="426"/>
                    <a:pt x="471" y="426"/>
                  </a:cubicBezTo>
                  <a:cubicBezTo>
                    <a:pt x="324" y="544"/>
                    <a:pt x="324" y="544"/>
                    <a:pt x="324" y="544"/>
                  </a:cubicBezTo>
                  <a:cubicBezTo>
                    <a:pt x="162" y="485"/>
                    <a:pt x="162" y="485"/>
                    <a:pt x="162" y="485"/>
                  </a:cubicBezTo>
                  <a:cubicBezTo>
                    <a:pt x="44" y="559"/>
                    <a:pt x="44" y="559"/>
                    <a:pt x="44" y="559"/>
                  </a:cubicBezTo>
                  <a:cubicBezTo>
                    <a:pt x="44" y="162"/>
                    <a:pt x="44" y="162"/>
                    <a:pt x="44" y="162"/>
                  </a:cubicBezTo>
                  <a:cubicBezTo>
                    <a:pt x="162" y="88"/>
                    <a:pt x="162" y="88"/>
                    <a:pt x="162" y="88"/>
                  </a:cubicBezTo>
                  <a:cubicBezTo>
                    <a:pt x="324" y="147"/>
                    <a:pt x="324" y="147"/>
                    <a:pt x="324" y="147"/>
                  </a:cubicBezTo>
                  <a:cubicBezTo>
                    <a:pt x="471" y="29"/>
                    <a:pt x="471" y="29"/>
                    <a:pt x="471" y="29"/>
                  </a:cubicBezTo>
                  <a:cubicBezTo>
                    <a:pt x="589" y="117"/>
                    <a:pt x="589" y="117"/>
                    <a:pt x="589" y="117"/>
                  </a:cubicBezTo>
                  <a:lnTo>
                    <a:pt x="589" y="515"/>
                  </a:lnTo>
                  <a:close/>
                  <a:moveTo>
                    <a:pt x="471" y="323"/>
                  </a:moveTo>
                  <a:lnTo>
                    <a:pt x="471" y="323"/>
                  </a:lnTo>
                  <a:cubicBezTo>
                    <a:pt x="471" y="338"/>
                    <a:pt x="486" y="353"/>
                    <a:pt x="501" y="353"/>
                  </a:cubicBezTo>
                  <a:cubicBezTo>
                    <a:pt x="501" y="353"/>
                    <a:pt x="516" y="338"/>
                    <a:pt x="516" y="323"/>
                  </a:cubicBezTo>
                  <a:cubicBezTo>
                    <a:pt x="516" y="176"/>
                    <a:pt x="516" y="176"/>
                    <a:pt x="516" y="176"/>
                  </a:cubicBezTo>
                  <a:cubicBezTo>
                    <a:pt x="516" y="162"/>
                    <a:pt x="501" y="147"/>
                    <a:pt x="501" y="147"/>
                  </a:cubicBezTo>
                  <a:cubicBezTo>
                    <a:pt x="486" y="147"/>
                    <a:pt x="471" y="162"/>
                    <a:pt x="471" y="176"/>
                  </a:cubicBezTo>
                  <a:lnTo>
                    <a:pt x="471" y="323"/>
                  </a:lnTo>
                  <a:close/>
                </a:path>
              </a:pathLst>
            </a:custGeom>
            <a:solidFill>
              <a:schemeClr val="bg1"/>
            </a:solidFill>
            <a:ln>
              <a:no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111" name="组合 110"/>
          <p:cNvGrpSpPr/>
          <p:nvPr/>
        </p:nvGrpSpPr>
        <p:grpSpPr>
          <a:xfrm>
            <a:off x="3532703" y="2397029"/>
            <a:ext cx="1064716" cy="1064716"/>
            <a:chOff x="3332259" y="3083142"/>
            <a:chExt cx="685800" cy="685800"/>
          </a:xfrm>
        </p:grpSpPr>
        <p:sp>
          <p:nvSpPr>
            <p:cNvPr id="112" name="椭圆 111"/>
            <p:cNvSpPr/>
            <p:nvPr/>
          </p:nvSpPr>
          <p:spPr>
            <a:xfrm>
              <a:off x="3332259" y="3083142"/>
              <a:ext cx="685800" cy="685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dirty="0">
                <a:latin typeface="微软雅黑" panose="020B0503020204020204" pitchFamily="34" charset="-122"/>
                <a:ea typeface="微软雅黑" panose="020B0503020204020204" pitchFamily="34" charset="-122"/>
                <a:cs typeface="+mn-ea"/>
                <a:sym typeface="+mn-lt"/>
              </a:endParaRPr>
            </a:p>
          </p:txBody>
        </p:sp>
        <p:sp>
          <p:nvSpPr>
            <p:cNvPr id="113" name="Freeform 160"/>
            <p:cNvSpPr>
              <a:spLocks noChangeArrowheads="1"/>
            </p:cNvSpPr>
            <p:nvPr/>
          </p:nvSpPr>
          <p:spPr bwMode="auto">
            <a:xfrm>
              <a:off x="3530439" y="3240069"/>
              <a:ext cx="309956" cy="371946"/>
            </a:xfrm>
            <a:custGeom>
              <a:avLst/>
              <a:gdLst>
                <a:gd name="T0" fmla="*/ 179267 w 517"/>
                <a:gd name="T1" fmla="*/ 84260 h 619"/>
                <a:gd name="T2" fmla="*/ 179267 w 517"/>
                <a:gd name="T3" fmla="*/ 84260 h 619"/>
                <a:gd name="T4" fmla="*/ 158156 w 517"/>
                <a:gd name="T5" fmla="*/ 41951 h 619"/>
                <a:gd name="T6" fmla="*/ 152788 w 517"/>
                <a:gd name="T7" fmla="*/ 41951 h 619"/>
                <a:gd name="T8" fmla="*/ 110566 w 517"/>
                <a:gd name="T9" fmla="*/ 41951 h 619"/>
                <a:gd name="T10" fmla="*/ 110566 w 517"/>
                <a:gd name="T11" fmla="*/ 26174 h 619"/>
                <a:gd name="T12" fmla="*/ 84445 w 517"/>
                <a:gd name="T13" fmla="*/ 0 h 619"/>
                <a:gd name="T14" fmla="*/ 68701 w 517"/>
                <a:gd name="T15" fmla="*/ 0 h 619"/>
                <a:gd name="T16" fmla="*/ 42223 w 517"/>
                <a:gd name="T17" fmla="*/ 26174 h 619"/>
                <a:gd name="T18" fmla="*/ 42223 w 517"/>
                <a:gd name="T19" fmla="*/ 41951 h 619"/>
                <a:gd name="T20" fmla="*/ 16102 w 517"/>
                <a:gd name="T21" fmla="*/ 41951 h 619"/>
                <a:gd name="T22" fmla="*/ 0 w 517"/>
                <a:gd name="T23" fmla="*/ 52707 h 619"/>
                <a:gd name="T24" fmla="*/ 0 w 517"/>
                <a:gd name="T25" fmla="*/ 126570 h 619"/>
                <a:gd name="T26" fmla="*/ 16102 w 517"/>
                <a:gd name="T27" fmla="*/ 136968 h 619"/>
                <a:gd name="T28" fmla="*/ 42223 w 517"/>
                <a:gd name="T29" fmla="*/ 136968 h 619"/>
                <a:gd name="T30" fmla="*/ 42223 w 517"/>
                <a:gd name="T31" fmla="*/ 195053 h 619"/>
                <a:gd name="T32" fmla="*/ 68701 w 517"/>
                <a:gd name="T33" fmla="*/ 221586 h 619"/>
                <a:gd name="T34" fmla="*/ 84445 w 517"/>
                <a:gd name="T35" fmla="*/ 221586 h 619"/>
                <a:gd name="T36" fmla="*/ 110566 w 517"/>
                <a:gd name="T37" fmla="*/ 195053 h 619"/>
                <a:gd name="T38" fmla="*/ 110566 w 517"/>
                <a:gd name="T39" fmla="*/ 136968 h 619"/>
                <a:gd name="T40" fmla="*/ 152788 w 517"/>
                <a:gd name="T41" fmla="*/ 136968 h 619"/>
                <a:gd name="T42" fmla="*/ 152788 w 517"/>
                <a:gd name="T43" fmla="*/ 136968 h 619"/>
                <a:gd name="T44" fmla="*/ 158156 w 517"/>
                <a:gd name="T45" fmla="*/ 136968 h 619"/>
                <a:gd name="T46" fmla="*/ 179267 w 517"/>
                <a:gd name="T47" fmla="*/ 94658 h 619"/>
                <a:gd name="T48" fmla="*/ 184634 w 517"/>
                <a:gd name="T49" fmla="*/ 89639 h 619"/>
                <a:gd name="T50" fmla="*/ 179267 w 517"/>
                <a:gd name="T51" fmla="*/ 84260 h 619"/>
                <a:gd name="T52" fmla="*/ 57967 w 517"/>
                <a:gd name="T53" fmla="*/ 26174 h 619"/>
                <a:gd name="T54" fmla="*/ 57967 w 517"/>
                <a:gd name="T55" fmla="*/ 26174 h 619"/>
                <a:gd name="T56" fmla="*/ 68701 w 517"/>
                <a:gd name="T57" fmla="*/ 10398 h 619"/>
                <a:gd name="T58" fmla="*/ 84445 w 517"/>
                <a:gd name="T59" fmla="*/ 10398 h 619"/>
                <a:gd name="T60" fmla="*/ 100189 w 517"/>
                <a:gd name="T61" fmla="*/ 26174 h 619"/>
                <a:gd name="T62" fmla="*/ 100189 w 517"/>
                <a:gd name="T63" fmla="*/ 41951 h 619"/>
                <a:gd name="T64" fmla="*/ 57967 w 517"/>
                <a:gd name="T65" fmla="*/ 41951 h 619"/>
                <a:gd name="T66" fmla="*/ 57967 w 517"/>
                <a:gd name="T67" fmla="*/ 26174 h 619"/>
                <a:gd name="T68" fmla="*/ 100189 w 517"/>
                <a:gd name="T69" fmla="*/ 195053 h 619"/>
                <a:gd name="T70" fmla="*/ 100189 w 517"/>
                <a:gd name="T71" fmla="*/ 195053 h 619"/>
                <a:gd name="T72" fmla="*/ 84445 w 517"/>
                <a:gd name="T73" fmla="*/ 210830 h 619"/>
                <a:gd name="T74" fmla="*/ 68701 w 517"/>
                <a:gd name="T75" fmla="*/ 210830 h 619"/>
                <a:gd name="T76" fmla="*/ 57967 w 517"/>
                <a:gd name="T77" fmla="*/ 195053 h 619"/>
                <a:gd name="T78" fmla="*/ 57967 w 517"/>
                <a:gd name="T79" fmla="*/ 136968 h 619"/>
                <a:gd name="T80" fmla="*/ 100189 w 517"/>
                <a:gd name="T81" fmla="*/ 136968 h 619"/>
                <a:gd name="T82" fmla="*/ 100189 w 517"/>
                <a:gd name="T83" fmla="*/ 195053 h 619"/>
                <a:gd name="T84" fmla="*/ 152788 w 517"/>
                <a:gd name="T85" fmla="*/ 121191 h 619"/>
                <a:gd name="T86" fmla="*/ 152788 w 517"/>
                <a:gd name="T87" fmla="*/ 121191 h 619"/>
                <a:gd name="T88" fmla="*/ 147779 w 517"/>
                <a:gd name="T89" fmla="*/ 126570 h 619"/>
                <a:gd name="T90" fmla="*/ 21111 w 517"/>
                <a:gd name="T91" fmla="*/ 126570 h 619"/>
                <a:gd name="T92" fmla="*/ 16102 w 517"/>
                <a:gd name="T93" fmla="*/ 115813 h 619"/>
                <a:gd name="T94" fmla="*/ 16102 w 517"/>
                <a:gd name="T95" fmla="*/ 63106 h 619"/>
                <a:gd name="T96" fmla="*/ 21111 w 517"/>
                <a:gd name="T97" fmla="*/ 52707 h 619"/>
                <a:gd name="T98" fmla="*/ 147779 w 517"/>
                <a:gd name="T99" fmla="*/ 52707 h 619"/>
                <a:gd name="T100" fmla="*/ 152788 w 517"/>
                <a:gd name="T101" fmla="*/ 58086 h 619"/>
                <a:gd name="T102" fmla="*/ 168890 w 517"/>
                <a:gd name="T103" fmla="*/ 89639 h 619"/>
                <a:gd name="T104" fmla="*/ 152788 w 517"/>
                <a:gd name="T105" fmla="*/ 121191 h 61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17" h="619">
                  <a:moveTo>
                    <a:pt x="501" y="235"/>
                  </a:moveTo>
                  <a:lnTo>
                    <a:pt x="501" y="235"/>
                  </a:lnTo>
                  <a:cubicBezTo>
                    <a:pt x="442" y="117"/>
                    <a:pt x="442" y="117"/>
                    <a:pt x="442" y="117"/>
                  </a:cubicBezTo>
                  <a:cubicBezTo>
                    <a:pt x="442" y="117"/>
                    <a:pt x="442" y="117"/>
                    <a:pt x="427" y="117"/>
                  </a:cubicBezTo>
                  <a:cubicBezTo>
                    <a:pt x="309" y="117"/>
                    <a:pt x="309" y="117"/>
                    <a:pt x="309" y="117"/>
                  </a:cubicBezTo>
                  <a:cubicBezTo>
                    <a:pt x="309" y="73"/>
                    <a:pt x="309" y="73"/>
                    <a:pt x="309" y="73"/>
                  </a:cubicBezTo>
                  <a:cubicBezTo>
                    <a:pt x="309" y="29"/>
                    <a:pt x="280" y="0"/>
                    <a:pt x="236" y="0"/>
                  </a:cubicBezTo>
                  <a:cubicBezTo>
                    <a:pt x="192" y="0"/>
                    <a:pt x="192" y="0"/>
                    <a:pt x="192" y="0"/>
                  </a:cubicBezTo>
                  <a:cubicBezTo>
                    <a:pt x="148" y="0"/>
                    <a:pt x="118" y="29"/>
                    <a:pt x="118" y="73"/>
                  </a:cubicBezTo>
                  <a:cubicBezTo>
                    <a:pt x="118" y="117"/>
                    <a:pt x="118" y="117"/>
                    <a:pt x="118" y="117"/>
                  </a:cubicBezTo>
                  <a:cubicBezTo>
                    <a:pt x="45" y="117"/>
                    <a:pt x="45" y="117"/>
                    <a:pt x="45" y="117"/>
                  </a:cubicBezTo>
                  <a:cubicBezTo>
                    <a:pt x="15" y="117"/>
                    <a:pt x="0" y="132"/>
                    <a:pt x="0" y="147"/>
                  </a:cubicBezTo>
                  <a:cubicBezTo>
                    <a:pt x="0" y="353"/>
                    <a:pt x="0" y="353"/>
                    <a:pt x="0" y="353"/>
                  </a:cubicBezTo>
                  <a:cubicBezTo>
                    <a:pt x="0" y="367"/>
                    <a:pt x="15" y="382"/>
                    <a:pt x="45" y="382"/>
                  </a:cubicBezTo>
                  <a:cubicBezTo>
                    <a:pt x="118" y="382"/>
                    <a:pt x="118" y="382"/>
                    <a:pt x="118" y="382"/>
                  </a:cubicBezTo>
                  <a:cubicBezTo>
                    <a:pt x="118" y="544"/>
                    <a:pt x="118" y="544"/>
                    <a:pt x="118" y="544"/>
                  </a:cubicBezTo>
                  <a:cubicBezTo>
                    <a:pt x="118" y="588"/>
                    <a:pt x="148" y="618"/>
                    <a:pt x="192" y="618"/>
                  </a:cubicBezTo>
                  <a:cubicBezTo>
                    <a:pt x="236" y="618"/>
                    <a:pt x="236" y="618"/>
                    <a:pt x="236" y="618"/>
                  </a:cubicBezTo>
                  <a:cubicBezTo>
                    <a:pt x="280" y="618"/>
                    <a:pt x="309" y="588"/>
                    <a:pt x="309" y="544"/>
                  </a:cubicBezTo>
                  <a:cubicBezTo>
                    <a:pt x="309" y="382"/>
                    <a:pt x="309" y="382"/>
                    <a:pt x="309" y="382"/>
                  </a:cubicBezTo>
                  <a:cubicBezTo>
                    <a:pt x="427" y="382"/>
                    <a:pt x="427" y="382"/>
                    <a:pt x="427" y="382"/>
                  </a:cubicBezTo>
                  <a:cubicBezTo>
                    <a:pt x="442" y="382"/>
                    <a:pt x="442" y="382"/>
                    <a:pt x="442" y="382"/>
                  </a:cubicBezTo>
                  <a:cubicBezTo>
                    <a:pt x="501" y="264"/>
                    <a:pt x="501" y="264"/>
                    <a:pt x="501" y="264"/>
                  </a:cubicBezTo>
                  <a:cubicBezTo>
                    <a:pt x="516" y="250"/>
                    <a:pt x="516" y="250"/>
                    <a:pt x="516" y="250"/>
                  </a:cubicBezTo>
                  <a:cubicBezTo>
                    <a:pt x="516" y="250"/>
                    <a:pt x="516" y="235"/>
                    <a:pt x="501" y="235"/>
                  </a:cubicBezTo>
                  <a:close/>
                  <a:moveTo>
                    <a:pt x="162" y="73"/>
                  </a:moveTo>
                  <a:lnTo>
                    <a:pt x="162" y="73"/>
                  </a:lnTo>
                  <a:cubicBezTo>
                    <a:pt x="162" y="58"/>
                    <a:pt x="177" y="29"/>
                    <a:pt x="192" y="29"/>
                  </a:cubicBezTo>
                  <a:cubicBezTo>
                    <a:pt x="236" y="29"/>
                    <a:pt x="236" y="29"/>
                    <a:pt x="236" y="29"/>
                  </a:cubicBezTo>
                  <a:cubicBezTo>
                    <a:pt x="251" y="29"/>
                    <a:pt x="280" y="58"/>
                    <a:pt x="280" y="73"/>
                  </a:cubicBezTo>
                  <a:cubicBezTo>
                    <a:pt x="280" y="117"/>
                    <a:pt x="280" y="117"/>
                    <a:pt x="280" y="117"/>
                  </a:cubicBezTo>
                  <a:cubicBezTo>
                    <a:pt x="162" y="117"/>
                    <a:pt x="162" y="117"/>
                    <a:pt x="162" y="117"/>
                  </a:cubicBezTo>
                  <a:lnTo>
                    <a:pt x="162" y="73"/>
                  </a:lnTo>
                  <a:close/>
                  <a:moveTo>
                    <a:pt x="280" y="544"/>
                  </a:moveTo>
                  <a:lnTo>
                    <a:pt x="280" y="544"/>
                  </a:lnTo>
                  <a:cubicBezTo>
                    <a:pt x="280" y="559"/>
                    <a:pt x="251" y="588"/>
                    <a:pt x="236" y="588"/>
                  </a:cubicBezTo>
                  <a:cubicBezTo>
                    <a:pt x="192" y="588"/>
                    <a:pt x="192" y="588"/>
                    <a:pt x="192" y="588"/>
                  </a:cubicBezTo>
                  <a:cubicBezTo>
                    <a:pt x="177" y="588"/>
                    <a:pt x="162" y="559"/>
                    <a:pt x="162" y="544"/>
                  </a:cubicBezTo>
                  <a:cubicBezTo>
                    <a:pt x="162" y="382"/>
                    <a:pt x="162" y="382"/>
                    <a:pt x="162" y="382"/>
                  </a:cubicBezTo>
                  <a:cubicBezTo>
                    <a:pt x="280" y="382"/>
                    <a:pt x="280" y="382"/>
                    <a:pt x="280" y="382"/>
                  </a:cubicBezTo>
                  <a:lnTo>
                    <a:pt x="280" y="544"/>
                  </a:lnTo>
                  <a:close/>
                  <a:moveTo>
                    <a:pt x="427" y="338"/>
                  </a:moveTo>
                  <a:lnTo>
                    <a:pt x="427" y="338"/>
                  </a:lnTo>
                  <a:cubicBezTo>
                    <a:pt x="427" y="353"/>
                    <a:pt x="413" y="353"/>
                    <a:pt x="413" y="353"/>
                  </a:cubicBezTo>
                  <a:cubicBezTo>
                    <a:pt x="59" y="353"/>
                    <a:pt x="59" y="353"/>
                    <a:pt x="59" y="353"/>
                  </a:cubicBezTo>
                  <a:cubicBezTo>
                    <a:pt x="45" y="353"/>
                    <a:pt x="45" y="338"/>
                    <a:pt x="45" y="323"/>
                  </a:cubicBezTo>
                  <a:cubicBezTo>
                    <a:pt x="45" y="176"/>
                    <a:pt x="45" y="176"/>
                    <a:pt x="45" y="176"/>
                  </a:cubicBezTo>
                  <a:cubicBezTo>
                    <a:pt x="45" y="162"/>
                    <a:pt x="45" y="147"/>
                    <a:pt x="59" y="147"/>
                  </a:cubicBezTo>
                  <a:cubicBezTo>
                    <a:pt x="413" y="147"/>
                    <a:pt x="413" y="147"/>
                    <a:pt x="413" y="147"/>
                  </a:cubicBezTo>
                  <a:cubicBezTo>
                    <a:pt x="413" y="147"/>
                    <a:pt x="427" y="147"/>
                    <a:pt x="427" y="162"/>
                  </a:cubicBezTo>
                  <a:cubicBezTo>
                    <a:pt x="472" y="250"/>
                    <a:pt x="472" y="250"/>
                    <a:pt x="472" y="250"/>
                  </a:cubicBezTo>
                  <a:lnTo>
                    <a:pt x="427" y="338"/>
                  </a:lnTo>
                  <a:close/>
                </a:path>
              </a:pathLst>
            </a:custGeom>
            <a:solidFill>
              <a:schemeClr val="bg1"/>
            </a:solidFill>
            <a:ln>
              <a:no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endParaRPr lang="zh-CN" altLang="en-US" dirty="0">
                <a:latin typeface="微软雅黑" panose="020B0503020204020204" pitchFamily="34" charset="-122"/>
                <a:ea typeface="微软雅黑" panose="020B0503020204020204" pitchFamily="34" charset="-122"/>
                <a:cs typeface="+mn-ea"/>
                <a:sym typeface="+mn-lt"/>
              </a:endParaRPr>
            </a:p>
          </p:txBody>
        </p:sp>
      </p:grpSp>
      <p:sp>
        <p:nvSpPr>
          <p:cNvPr id="114" name="文本框 113"/>
          <p:cNvSpPr txBox="1"/>
          <p:nvPr/>
        </p:nvSpPr>
        <p:spPr>
          <a:xfrm>
            <a:off x="1036451" y="1982052"/>
            <a:ext cx="1819575" cy="479106"/>
          </a:xfrm>
          <a:prstGeom prst="rect">
            <a:avLst/>
          </a:prstGeom>
          <a:noFill/>
        </p:spPr>
        <p:txBody>
          <a:bodyPr wrap="square" rtlCol="0">
            <a:spAutoFit/>
          </a:bodyPr>
          <a:lstStyle/>
          <a:p>
            <a:pPr>
              <a:lnSpc>
                <a:spcPct val="120000"/>
              </a:lnSpc>
            </a:pP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endPar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115" name="文本框 114"/>
          <p:cNvSpPr txBox="1"/>
          <p:nvPr/>
        </p:nvSpPr>
        <p:spPr>
          <a:xfrm>
            <a:off x="3131219" y="3916239"/>
            <a:ext cx="1819575" cy="498598"/>
          </a:xfrm>
          <a:prstGeom prst="rect">
            <a:avLst/>
          </a:prstGeom>
          <a:noFill/>
        </p:spPr>
        <p:txBody>
          <a:bodyPr wrap="square" rtlCol="0">
            <a:spAutoFit/>
          </a:bodyPr>
          <a:lstStyle/>
          <a:p>
            <a:pPr>
              <a:lnSpc>
                <a:spcPct val="120000"/>
              </a:lnSpc>
            </a:pP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endPar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116" name="文本框 115"/>
          <p:cNvSpPr txBox="1"/>
          <p:nvPr/>
        </p:nvSpPr>
        <p:spPr>
          <a:xfrm>
            <a:off x="5221923" y="2828686"/>
            <a:ext cx="2048119" cy="479106"/>
          </a:xfrm>
          <a:prstGeom prst="rect">
            <a:avLst/>
          </a:prstGeom>
          <a:noFill/>
        </p:spPr>
        <p:txBody>
          <a:bodyPr wrap="square" rtlCol="0">
            <a:spAutoFit/>
          </a:bodyPr>
          <a:lstStyle/>
          <a:p>
            <a:pPr>
              <a:lnSpc>
                <a:spcPct val="120000"/>
              </a:lnSpc>
            </a:pP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endPar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118" name="文本框 117"/>
          <p:cNvSpPr txBox="1"/>
          <p:nvPr/>
        </p:nvSpPr>
        <p:spPr>
          <a:xfrm>
            <a:off x="7477534" y="4102502"/>
            <a:ext cx="2231116" cy="498598"/>
          </a:xfrm>
          <a:prstGeom prst="rect">
            <a:avLst/>
          </a:prstGeom>
          <a:noFill/>
        </p:spPr>
        <p:txBody>
          <a:bodyPr wrap="square" rtlCol="0">
            <a:spAutoFit/>
          </a:bodyPr>
          <a:lstStyle/>
          <a:p>
            <a:pPr>
              <a:lnSpc>
                <a:spcPct val="120000"/>
              </a:lnSpc>
            </a:pP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endPar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119" name="文本框 118"/>
          <p:cNvSpPr txBox="1"/>
          <p:nvPr/>
        </p:nvSpPr>
        <p:spPr>
          <a:xfrm>
            <a:off x="9246133" y="2206992"/>
            <a:ext cx="2416024" cy="479106"/>
          </a:xfrm>
          <a:prstGeom prst="rect">
            <a:avLst/>
          </a:prstGeom>
          <a:noFill/>
        </p:spPr>
        <p:txBody>
          <a:bodyPr wrap="square" rtlCol="0">
            <a:spAutoFit/>
          </a:bodyPr>
          <a:lstStyle/>
          <a:p>
            <a:pPr>
              <a:lnSpc>
                <a:spcPct val="120000"/>
              </a:lnSpc>
            </a:pP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endPar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grpSp>
        <p:nvGrpSpPr>
          <p:cNvPr id="33" name="组合 32">
            <a:extLst>
              <a:ext uri="{FF2B5EF4-FFF2-40B4-BE49-F238E27FC236}">
                <a16:creationId xmlns:a16="http://schemas.microsoft.com/office/drawing/2014/main" id="{D980A953-0F85-467E-8822-F9A916693506}"/>
              </a:ext>
            </a:extLst>
          </p:cNvPr>
          <p:cNvGrpSpPr/>
          <p:nvPr/>
        </p:nvGrpSpPr>
        <p:grpSpPr>
          <a:xfrm rot="20932037" flipH="1">
            <a:off x="10437887" y="5321909"/>
            <a:ext cx="1804027" cy="1603342"/>
            <a:chOff x="176073" y="436443"/>
            <a:chExt cx="3814267" cy="3954252"/>
          </a:xfrm>
        </p:grpSpPr>
        <p:sp>
          <p:nvSpPr>
            <p:cNvPr id="34" name="等腰三角形 33">
              <a:extLst>
                <a:ext uri="{FF2B5EF4-FFF2-40B4-BE49-F238E27FC236}">
                  <a16:creationId xmlns:a16="http://schemas.microsoft.com/office/drawing/2014/main" id="{8AFC2EC5-96D5-4F3D-B555-AB937ED886B2}"/>
                </a:ext>
              </a:extLst>
            </p:cNvPr>
            <p:cNvSpPr/>
            <p:nvPr/>
          </p:nvSpPr>
          <p:spPr>
            <a:xfrm rot="4706719">
              <a:off x="779420" y="328112"/>
              <a:ext cx="3102590" cy="331925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5" name="等腰三角形 34">
              <a:extLst>
                <a:ext uri="{FF2B5EF4-FFF2-40B4-BE49-F238E27FC236}">
                  <a16:creationId xmlns:a16="http://schemas.microsoft.com/office/drawing/2014/main" id="{3ECB45EC-ABEC-4C3E-B339-838DBB36CF9F}"/>
                </a:ext>
              </a:extLst>
            </p:cNvPr>
            <p:cNvSpPr/>
            <p:nvPr/>
          </p:nvSpPr>
          <p:spPr>
            <a:xfrm rot="4706719">
              <a:off x="1566438" y="3122874"/>
              <a:ext cx="1321558" cy="121408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6" name="等腰三角形 35">
              <a:extLst>
                <a:ext uri="{FF2B5EF4-FFF2-40B4-BE49-F238E27FC236}">
                  <a16:creationId xmlns:a16="http://schemas.microsoft.com/office/drawing/2014/main" id="{5D15A763-0FAC-4A7B-90A1-B5C745A77AA1}"/>
                </a:ext>
              </a:extLst>
            </p:cNvPr>
            <p:cNvSpPr/>
            <p:nvPr/>
          </p:nvSpPr>
          <p:spPr>
            <a:xfrm rot="4706719">
              <a:off x="35615" y="1079874"/>
              <a:ext cx="1924335" cy="164341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37" name="组合 36">
            <a:extLst>
              <a:ext uri="{FF2B5EF4-FFF2-40B4-BE49-F238E27FC236}">
                <a16:creationId xmlns:a16="http://schemas.microsoft.com/office/drawing/2014/main" id="{D7C4ACDA-DFC7-4348-8292-7BE103672E45}"/>
              </a:ext>
            </a:extLst>
          </p:cNvPr>
          <p:cNvGrpSpPr/>
          <p:nvPr/>
        </p:nvGrpSpPr>
        <p:grpSpPr>
          <a:xfrm rot="667963">
            <a:off x="108807" y="165330"/>
            <a:ext cx="1804027" cy="1603342"/>
            <a:chOff x="176073" y="436443"/>
            <a:chExt cx="3814267" cy="3954252"/>
          </a:xfrm>
        </p:grpSpPr>
        <p:sp>
          <p:nvSpPr>
            <p:cNvPr id="38" name="等腰三角形 37">
              <a:extLst>
                <a:ext uri="{FF2B5EF4-FFF2-40B4-BE49-F238E27FC236}">
                  <a16:creationId xmlns:a16="http://schemas.microsoft.com/office/drawing/2014/main" id="{35F650A9-1C2A-486A-9391-CAE10DB41374}"/>
                </a:ext>
              </a:extLst>
            </p:cNvPr>
            <p:cNvSpPr/>
            <p:nvPr/>
          </p:nvSpPr>
          <p:spPr>
            <a:xfrm rot="4706719">
              <a:off x="779420" y="328112"/>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9" name="等腰三角形 38">
              <a:extLst>
                <a:ext uri="{FF2B5EF4-FFF2-40B4-BE49-F238E27FC236}">
                  <a16:creationId xmlns:a16="http://schemas.microsoft.com/office/drawing/2014/main" id="{00552099-8DB0-4DC8-AC6D-0BBCC4D9E5B0}"/>
                </a:ext>
              </a:extLst>
            </p:cNvPr>
            <p:cNvSpPr/>
            <p:nvPr/>
          </p:nvSpPr>
          <p:spPr>
            <a:xfrm rot="4706719">
              <a:off x="1566438" y="3122874"/>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0" name="等腰三角形 39">
              <a:extLst>
                <a:ext uri="{FF2B5EF4-FFF2-40B4-BE49-F238E27FC236}">
                  <a16:creationId xmlns:a16="http://schemas.microsoft.com/office/drawing/2014/main" id="{8CD5DFB0-827D-4B80-B2EF-E88CAF1D6B06}"/>
                </a:ext>
              </a:extLst>
            </p:cNvPr>
            <p:cNvSpPr/>
            <p:nvPr/>
          </p:nvSpPr>
          <p:spPr>
            <a:xfrm rot="4706719">
              <a:off x="35615" y="1079874"/>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sp>
        <p:nvSpPr>
          <p:cNvPr id="41" name="TextBox 8">
            <a:extLst>
              <a:ext uri="{FF2B5EF4-FFF2-40B4-BE49-F238E27FC236}">
                <a16:creationId xmlns:a16="http://schemas.microsoft.com/office/drawing/2014/main" id="{42CCF54D-38D3-461E-9C85-6BE2C7694C93}"/>
              </a:ext>
            </a:extLst>
          </p:cNvPr>
          <p:cNvSpPr txBox="1"/>
          <p:nvPr/>
        </p:nvSpPr>
        <p:spPr>
          <a:xfrm>
            <a:off x="4182067" y="584632"/>
            <a:ext cx="3744178" cy="369332"/>
          </a:xfrm>
          <a:prstGeom prst="rect">
            <a:avLst/>
          </a:prstGeom>
          <a:noFill/>
        </p:spPr>
        <p:txBody>
          <a:bodyPr wrap="square" lIns="0" tIns="0" rIns="0" bIns="0" rtlCol="0" anchor="ctr">
            <a:spAutoFit/>
          </a:bodyPr>
          <a:lstStyle/>
          <a:p>
            <a:pPr algn="ctr"/>
            <a:r>
              <a:rPr lang="zh-CN" altLang="en-US"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点击输入您的标题</a:t>
            </a:r>
            <a:endParaRPr lang="zh-CN" altLang="en-US" sz="32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2259704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100000" fill="hold" grpId="0" nodeType="withEffect" p14:presetBounceEnd="4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40000">
                                          <p:cBhvr additive="base">
                                            <p:cTn id="7" dur="1000" fill="hold"/>
                                            <p:tgtEl>
                                              <p:spTgt spid="2"/>
                                            </p:tgtEl>
                                            <p:attrNameLst>
                                              <p:attrName>ppt_x</p:attrName>
                                            </p:attrNameLst>
                                          </p:cBhvr>
                                          <p:tavLst>
                                            <p:tav tm="0">
                                              <p:val>
                                                <p:strVal val="0-#ppt_w/2"/>
                                              </p:val>
                                            </p:tav>
                                            <p:tav tm="100000">
                                              <p:val>
                                                <p:strVal val="#ppt_x"/>
                                              </p:val>
                                            </p:tav>
                                          </p:tavLst>
                                        </p:anim>
                                        <p:anim calcmode="lin" valueType="num" p14:bounceEnd="40000">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accel="100000" fill="hold" grpId="0" nodeType="withEffect" p14:presetBounceEnd="40000">
                                      <p:stCondLst>
                                        <p:cond delay="0"/>
                                      </p:stCondLst>
                                      <p:childTnLst>
                                        <p:set>
                                          <p:cBhvr>
                                            <p:cTn id="10" dur="1" fill="hold">
                                              <p:stCondLst>
                                                <p:cond delay="0"/>
                                              </p:stCondLst>
                                            </p:cTn>
                                            <p:tgtEl>
                                              <p:spTgt spid="88"/>
                                            </p:tgtEl>
                                            <p:attrNameLst>
                                              <p:attrName>style.visibility</p:attrName>
                                            </p:attrNameLst>
                                          </p:cBhvr>
                                          <p:to>
                                            <p:strVal val="visible"/>
                                          </p:to>
                                        </p:set>
                                        <p:anim calcmode="lin" valueType="num" p14:bounceEnd="40000">
                                          <p:cBhvr additive="base">
                                            <p:cTn id="11" dur="1000" fill="hold"/>
                                            <p:tgtEl>
                                              <p:spTgt spid="88"/>
                                            </p:tgtEl>
                                            <p:attrNameLst>
                                              <p:attrName>ppt_x</p:attrName>
                                            </p:attrNameLst>
                                          </p:cBhvr>
                                          <p:tavLst>
                                            <p:tav tm="0">
                                              <p:val>
                                                <p:strVal val="0-#ppt_w/2"/>
                                              </p:val>
                                            </p:tav>
                                            <p:tav tm="100000">
                                              <p:val>
                                                <p:strVal val="#ppt_x"/>
                                              </p:val>
                                            </p:tav>
                                          </p:tavLst>
                                        </p:anim>
                                        <p:anim calcmode="lin" valueType="num" p14:bounceEnd="40000">
                                          <p:cBhvr additive="base">
                                            <p:cTn id="12" dur="1000" fill="hold"/>
                                            <p:tgtEl>
                                              <p:spTgt spid="88"/>
                                            </p:tgtEl>
                                            <p:attrNameLst>
                                              <p:attrName>ppt_y</p:attrName>
                                            </p:attrNameLst>
                                          </p:cBhvr>
                                          <p:tavLst>
                                            <p:tav tm="0">
                                              <p:val>
                                                <p:strVal val="#ppt_y"/>
                                              </p:val>
                                            </p:tav>
                                            <p:tav tm="100000">
                                              <p:val>
                                                <p:strVal val="#ppt_y"/>
                                              </p:val>
                                            </p:tav>
                                          </p:tavLst>
                                        </p:anim>
                                      </p:childTnLst>
                                    </p:cTn>
                                  </p:par>
                                  <p:par>
                                    <p:cTn id="13" presetID="2" presetClass="entr" presetSubtype="8" accel="100000" fill="hold" grpId="0" nodeType="withEffect" p14:presetBounceEnd="40000">
                                      <p:stCondLst>
                                        <p:cond delay="0"/>
                                      </p:stCondLst>
                                      <p:childTnLst>
                                        <p:set>
                                          <p:cBhvr>
                                            <p:cTn id="14" dur="1" fill="hold">
                                              <p:stCondLst>
                                                <p:cond delay="0"/>
                                              </p:stCondLst>
                                            </p:cTn>
                                            <p:tgtEl>
                                              <p:spTgt spid="89"/>
                                            </p:tgtEl>
                                            <p:attrNameLst>
                                              <p:attrName>style.visibility</p:attrName>
                                            </p:attrNameLst>
                                          </p:cBhvr>
                                          <p:to>
                                            <p:strVal val="visible"/>
                                          </p:to>
                                        </p:set>
                                        <p:anim calcmode="lin" valueType="num" p14:bounceEnd="40000">
                                          <p:cBhvr additive="base">
                                            <p:cTn id="15" dur="1000" fill="hold"/>
                                            <p:tgtEl>
                                              <p:spTgt spid="89"/>
                                            </p:tgtEl>
                                            <p:attrNameLst>
                                              <p:attrName>ppt_x</p:attrName>
                                            </p:attrNameLst>
                                          </p:cBhvr>
                                          <p:tavLst>
                                            <p:tav tm="0">
                                              <p:val>
                                                <p:strVal val="0-#ppt_w/2"/>
                                              </p:val>
                                            </p:tav>
                                            <p:tav tm="100000">
                                              <p:val>
                                                <p:strVal val="#ppt_x"/>
                                              </p:val>
                                            </p:tav>
                                          </p:tavLst>
                                        </p:anim>
                                        <p:anim calcmode="lin" valueType="num" p14:bounceEnd="40000">
                                          <p:cBhvr additive="base">
                                            <p:cTn id="16" dur="1000" fill="hold"/>
                                            <p:tgtEl>
                                              <p:spTgt spid="89"/>
                                            </p:tgtEl>
                                            <p:attrNameLst>
                                              <p:attrName>ppt_y</p:attrName>
                                            </p:attrNameLst>
                                          </p:cBhvr>
                                          <p:tavLst>
                                            <p:tav tm="0">
                                              <p:val>
                                                <p:strVal val="#ppt_y"/>
                                              </p:val>
                                            </p:tav>
                                            <p:tav tm="100000">
                                              <p:val>
                                                <p:strVal val="#ppt_y"/>
                                              </p:val>
                                            </p:tav>
                                          </p:tavLst>
                                        </p:anim>
                                      </p:childTnLst>
                                    </p:cTn>
                                  </p:par>
                                  <p:par>
                                    <p:cTn id="17" presetID="2" presetClass="entr" presetSubtype="8" accel="100000" fill="hold" grpId="0" nodeType="withEffect" p14:presetBounceEnd="40000">
                                      <p:stCondLst>
                                        <p:cond delay="0"/>
                                      </p:stCondLst>
                                      <p:childTnLst>
                                        <p:set>
                                          <p:cBhvr>
                                            <p:cTn id="18" dur="1" fill="hold">
                                              <p:stCondLst>
                                                <p:cond delay="0"/>
                                              </p:stCondLst>
                                            </p:cTn>
                                            <p:tgtEl>
                                              <p:spTgt spid="90"/>
                                            </p:tgtEl>
                                            <p:attrNameLst>
                                              <p:attrName>style.visibility</p:attrName>
                                            </p:attrNameLst>
                                          </p:cBhvr>
                                          <p:to>
                                            <p:strVal val="visible"/>
                                          </p:to>
                                        </p:set>
                                        <p:anim calcmode="lin" valueType="num" p14:bounceEnd="40000">
                                          <p:cBhvr additive="base">
                                            <p:cTn id="19" dur="1000" fill="hold"/>
                                            <p:tgtEl>
                                              <p:spTgt spid="90"/>
                                            </p:tgtEl>
                                            <p:attrNameLst>
                                              <p:attrName>ppt_x</p:attrName>
                                            </p:attrNameLst>
                                          </p:cBhvr>
                                          <p:tavLst>
                                            <p:tav tm="0">
                                              <p:val>
                                                <p:strVal val="0-#ppt_w/2"/>
                                              </p:val>
                                            </p:tav>
                                            <p:tav tm="100000">
                                              <p:val>
                                                <p:strVal val="#ppt_x"/>
                                              </p:val>
                                            </p:tav>
                                          </p:tavLst>
                                        </p:anim>
                                        <p:anim calcmode="lin" valueType="num" p14:bounceEnd="40000">
                                          <p:cBhvr additive="base">
                                            <p:cTn id="20" dur="1000" fill="hold"/>
                                            <p:tgtEl>
                                              <p:spTgt spid="90"/>
                                            </p:tgtEl>
                                            <p:attrNameLst>
                                              <p:attrName>ppt_y</p:attrName>
                                            </p:attrNameLst>
                                          </p:cBhvr>
                                          <p:tavLst>
                                            <p:tav tm="0">
                                              <p:val>
                                                <p:strVal val="#ppt_y"/>
                                              </p:val>
                                            </p:tav>
                                            <p:tav tm="100000">
                                              <p:val>
                                                <p:strVal val="#ppt_y"/>
                                              </p:val>
                                            </p:tav>
                                          </p:tavLst>
                                        </p:anim>
                                      </p:childTnLst>
                                    </p:cTn>
                                  </p:par>
                                  <p:par>
                                    <p:cTn id="21" presetID="2" presetClass="entr" presetSubtype="8" accel="100000" fill="hold" grpId="0" nodeType="withEffect" p14:presetBounceEnd="40000">
                                      <p:stCondLst>
                                        <p:cond delay="0"/>
                                      </p:stCondLst>
                                      <p:childTnLst>
                                        <p:set>
                                          <p:cBhvr>
                                            <p:cTn id="22" dur="1" fill="hold">
                                              <p:stCondLst>
                                                <p:cond delay="0"/>
                                              </p:stCondLst>
                                            </p:cTn>
                                            <p:tgtEl>
                                              <p:spTgt spid="91"/>
                                            </p:tgtEl>
                                            <p:attrNameLst>
                                              <p:attrName>style.visibility</p:attrName>
                                            </p:attrNameLst>
                                          </p:cBhvr>
                                          <p:to>
                                            <p:strVal val="visible"/>
                                          </p:to>
                                        </p:set>
                                        <p:anim calcmode="lin" valueType="num" p14:bounceEnd="40000">
                                          <p:cBhvr additive="base">
                                            <p:cTn id="23" dur="1000" fill="hold"/>
                                            <p:tgtEl>
                                              <p:spTgt spid="91"/>
                                            </p:tgtEl>
                                            <p:attrNameLst>
                                              <p:attrName>ppt_x</p:attrName>
                                            </p:attrNameLst>
                                          </p:cBhvr>
                                          <p:tavLst>
                                            <p:tav tm="0">
                                              <p:val>
                                                <p:strVal val="0-#ppt_w/2"/>
                                              </p:val>
                                            </p:tav>
                                            <p:tav tm="100000">
                                              <p:val>
                                                <p:strVal val="#ppt_x"/>
                                              </p:val>
                                            </p:tav>
                                          </p:tavLst>
                                        </p:anim>
                                        <p:anim calcmode="lin" valueType="num" p14:bounceEnd="40000">
                                          <p:cBhvr additive="base">
                                            <p:cTn id="24" dur="1000" fill="hold"/>
                                            <p:tgtEl>
                                              <p:spTgt spid="91"/>
                                            </p:tgtEl>
                                            <p:attrNameLst>
                                              <p:attrName>ppt_y</p:attrName>
                                            </p:attrNameLst>
                                          </p:cBhvr>
                                          <p:tavLst>
                                            <p:tav tm="0">
                                              <p:val>
                                                <p:strVal val="#ppt_y"/>
                                              </p:val>
                                            </p:tav>
                                            <p:tav tm="100000">
                                              <p:val>
                                                <p:strVal val="#ppt_y"/>
                                              </p:val>
                                            </p:tav>
                                          </p:tavLst>
                                        </p:anim>
                                      </p:childTnLst>
                                    </p:cTn>
                                  </p:par>
                                  <p:par>
                                    <p:cTn id="25" presetID="2" presetClass="entr" presetSubtype="8" accel="100000" fill="hold" grpId="0" nodeType="withEffect" p14:presetBounceEnd="40000">
                                      <p:stCondLst>
                                        <p:cond delay="0"/>
                                      </p:stCondLst>
                                      <p:childTnLst>
                                        <p:set>
                                          <p:cBhvr>
                                            <p:cTn id="26" dur="1" fill="hold">
                                              <p:stCondLst>
                                                <p:cond delay="0"/>
                                              </p:stCondLst>
                                            </p:cTn>
                                            <p:tgtEl>
                                              <p:spTgt spid="93"/>
                                            </p:tgtEl>
                                            <p:attrNameLst>
                                              <p:attrName>style.visibility</p:attrName>
                                            </p:attrNameLst>
                                          </p:cBhvr>
                                          <p:to>
                                            <p:strVal val="visible"/>
                                          </p:to>
                                        </p:set>
                                        <p:anim calcmode="lin" valueType="num" p14:bounceEnd="40000">
                                          <p:cBhvr additive="base">
                                            <p:cTn id="27" dur="1000" fill="hold"/>
                                            <p:tgtEl>
                                              <p:spTgt spid="93"/>
                                            </p:tgtEl>
                                            <p:attrNameLst>
                                              <p:attrName>ppt_x</p:attrName>
                                            </p:attrNameLst>
                                          </p:cBhvr>
                                          <p:tavLst>
                                            <p:tav tm="0">
                                              <p:val>
                                                <p:strVal val="0-#ppt_w/2"/>
                                              </p:val>
                                            </p:tav>
                                            <p:tav tm="100000">
                                              <p:val>
                                                <p:strVal val="#ppt_x"/>
                                              </p:val>
                                            </p:tav>
                                          </p:tavLst>
                                        </p:anim>
                                        <p:anim calcmode="lin" valueType="num" p14:bounceEnd="40000">
                                          <p:cBhvr additive="base">
                                            <p:cTn id="28" dur="1000" fill="hold"/>
                                            <p:tgtEl>
                                              <p:spTgt spid="93"/>
                                            </p:tgtEl>
                                            <p:attrNameLst>
                                              <p:attrName>ppt_y</p:attrName>
                                            </p:attrNameLst>
                                          </p:cBhvr>
                                          <p:tavLst>
                                            <p:tav tm="0">
                                              <p:val>
                                                <p:strVal val="#ppt_y"/>
                                              </p:val>
                                            </p:tav>
                                            <p:tav tm="100000">
                                              <p:val>
                                                <p:strVal val="#ppt_y"/>
                                              </p:val>
                                            </p:tav>
                                          </p:tavLst>
                                        </p:anim>
                                      </p:childTnLst>
                                    </p:cTn>
                                  </p:par>
                                  <p:par>
                                    <p:cTn id="29" presetID="2" presetClass="entr" presetSubtype="8" accel="100000" fill="hold" grpId="0" nodeType="withEffect" p14:presetBounceEnd="40000">
                                      <p:stCondLst>
                                        <p:cond delay="0"/>
                                      </p:stCondLst>
                                      <p:childTnLst>
                                        <p:set>
                                          <p:cBhvr>
                                            <p:cTn id="30" dur="1" fill="hold">
                                              <p:stCondLst>
                                                <p:cond delay="0"/>
                                              </p:stCondLst>
                                            </p:cTn>
                                            <p:tgtEl>
                                              <p:spTgt spid="94"/>
                                            </p:tgtEl>
                                            <p:attrNameLst>
                                              <p:attrName>style.visibility</p:attrName>
                                            </p:attrNameLst>
                                          </p:cBhvr>
                                          <p:to>
                                            <p:strVal val="visible"/>
                                          </p:to>
                                        </p:set>
                                        <p:anim calcmode="lin" valueType="num" p14:bounceEnd="40000">
                                          <p:cBhvr additive="base">
                                            <p:cTn id="31" dur="1000" fill="hold"/>
                                            <p:tgtEl>
                                              <p:spTgt spid="94"/>
                                            </p:tgtEl>
                                            <p:attrNameLst>
                                              <p:attrName>ppt_x</p:attrName>
                                            </p:attrNameLst>
                                          </p:cBhvr>
                                          <p:tavLst>
                                            <p:tav tm="0">
                                              <p:val>
                                                <p:strVal val="0-#ppt_w/2"/>
                                              </p:val>
                                            </p:tav>
                                            <p:tav tm="100000">
                                              <p:val>
                                                <p:strVal val="#ppt_x"/>
                                              </p:val>
                                            </p:tav>
                                          </p:tavLst>
                                        </p:anim>
                                        <p:anim calcmode="lin" valueType="num" p14:bounceEnd="40000">
                                          <p:cBhvr additive="base">
                                            <p:cTn id="32" dur="1000" fill="hold"/>
                                            <p:tgtEl>
                                              <p:spTgt spid="94"/>
                                            </p:tgtEl>
                                            <p:attrNameLst>
                                              <p:attrName>ppt_y</p:attrName>
                                            </p:attrNameLst>
                                          </p:cBhvr>
                                          <p:tavLst>
                                            <p:tav tm="0">
                                              <p:val>
                                                <p:strVal val="#ppt_y"/>
                                              </p:val>
                                            </p:tav>
                                            <p:tav tm="100000">
                                              <p:val>
                                                <p:strVal val="#ppt_y"/>
                                              </p:val>
                                            </p:tav>
                                          </p:tavLst>
                                        </p:anim>
                                      </p:childTnLst>
                                    </p:cTn>
                                  </p:par>
                                  <p:par>
                                    <p:cTn id="33" presetID="2" presetClass="entr" presetSubtype="8" accel="100000" fill="hold" nodeType="withEffect" p14:presetBounceEnd="40000">
                                      <p:stCondLst>
                                        <p:cond delay="0"/>
                                      </p:stCondLst>
                                      <p:childTnLst>
                                        <p:set>
                                          <p:cBhvr>
                                            <p:cTn id="34" dur="1" fill="hold">
                                              <p:stCondLst>
                                                <p:cond delay="0"/>
                                              </p:stCondLst>
                                            </p:cTn>
                                            <p:tgtEl>
                                              <p:spTgt spid="95"/>
                                            </p:tgtEl>
                                            <p:attrNameLst>
                                              <p:attrName>style.visibility</p:attrName>
                                            </p:attrNameLst>
                                          </p:cBhvr>
                                          <p:to>
                                            <p:strVal val="visible"/>
                                          </p:to>
                                        </p:set>
                                        <p:anim calcmode="lin" valueType="num" p14:bounceEnd="40000">
                                          <p:cBhvr additive="base">
                                            <p:cTn id="35" dur="1000" fill="hold"/>
                                            <p:tgtEl>
                                              <p:spTgt spid="95"/>
                                            </p:tgtEl>
                                            <p:attrNameLst>
                                              <p:attrName>ppt_x</p:attrName>
                                            </p:attrNameLst>
                                          </p:cBhvr>
                                          <p:tavLst>
                                            <p:tav tm="0">
                                              <p:val>
                                                <p:strVal val="0-#ppt_w/2"/>
                                              </p:val>
                                            </p:tav>
                                            <p:tav tm="100000">
                                              <p:val>
                                                <p:strVal val="#ppt_x"/>
                                              </p:val>
                                            </p:tav>
                                          </p:tavLst>
                                        </p:anim>
                                        <p:anim calcmode="lin" valueType="num" p14:bounceEnd="40000">
                                          <p:cBhvr additive="base">
                                            <p:cTn id="36" dur="1000" fill="hold"/>
                                            <p:tgtEl>
                                              <p:spTgt spid="95"/>
                                            </p:tgtEl>
                                            <p:attrNameLst>
                                              <p:attrName>ppt_y</p:attrName>
                                            </p:attrNameLst>
                                          </p:cBhvr>
                                          <p:tavLst>
                                            <p:tav tm="0">
                                              <p:val>
                                                <p:strVal val="#ppt_y"/>
                                              </p:val>
                                            </p:tav>
                                            <p:tav tm="100000">
                                              <p:val>
                                                <p:strVal val="#ppt_y"/>
                                              </p:val>
                                            </p:tav>
                                          </p:tavLst>
                                        </p:anim>
                                      </p:childTnLst>
                                    </p:cTn>
                                  </p:par>
                                  <p:par>
                                    <p:cTn id="37" presetID="2" presetClass="entr" presetSubtype="8" accel="100000" fill="hold" nodeType="withEffect" p14:presetBounceEnd="40000">
                                      <p:stCondLst>
                                        <p:cond delay="0"/>
                                      </p:stCondLst>
                                      <p:childTnLst>
                                        <p:set>
                                          <p:cBhvr>
                                            <p:cTn id="38" dur="1" fill="hold">
                                              <p:stCondLst>
                                                <p:cond delay="0"/>
                                              </p:stCondLst>
                                            </p:cTn>
                                            <p:tgtEl>
                                              <p:spTgt spid="98"/>
                                            </p:tgtEl>
                                            <p:attrNameLst>
                                              <p:attrName>style.visibility</p:attrName>
                                            </p:attrNameLst>
                                          </p:cBhvr>
                                          <p:to>
                                            <p:strVal val="visible"/>
                                          </p:to>
                                        </p:set>
                                        <p:anim calcmode="lin" valueType="num" p14:bounceEnd="40000">
                                          <p:cBhvr additive="base">
                                            <p:cTn id="39" dur="1000" fill="hold"/>
                                            <p:tgtEl>
                                              <p:spTgt spid="98"/>
                                            </p:tgtEl>
                                            <p:attrNameLst>
                                              <p:attrName>ppt_x</p:attrName>
                                            </p:attrNameLst>
                                          </p:cBhvr>
                                          <p:tavLst>
                                            <p:tav tm="0">
                                              <p:val>
                                                <p:strVal val="0-#ppt_w/2"/>
                                              </p:val>
                                            </p:tav>
                                            <p:tav tm="100000">
                                              <p:val>
                                                <p:strVal val="#ppt_x"/>
                                              </p:val>
                                            </p:tav>
                                          </p:tavLst>
                                        </p:anim>
                                        <p:anim calcmode="lin" valueType="num" p14:bounceEnd="40000">
                                          <p:cBhvr additive="base">
                                            <p:cTn id="40" dur="1000" fill="hold"/>
                                            <p:tgtEl>
                                              <p:spTgt spid="98"/>
                                            </p:tgtEl>
                                            <p:attrNameLst>
                                              <p:attrName>ppt_y</p:attrName>
                                            </p:attrNameLst>
                                          </p:cBhvr>
                                          <p:tavLst>
                                            <p:tav tm="0">
                                              <p:val>
                                                <p:strVal val="#ppt_y"/>
                                              </p:val>
                                            </p:tav>
                                            <p:tav tm="100000">
                                              <p:val>
                                                <p:strVal val="#ppt_y"/>
                                              </p:val>
                                            </p:tav>
                                          </p:tavLst>
                                        </p:anim>
                                      </p:childTnLst>
                                    </p:cTn>
                                  </p:par>
                                  <p:par>
                                    <p:cTn id="41" presetID="2" presetClass="entr" presetSubtype="8" accel="100000" fill="hold" nodeType="withEffect" p14:presetBounceEnd="40000">
                                      <p:stCondLst>
                                        <p:cond delay="0"/>
                                      </p:stCondLst>
                                      <p:childTnLst>
                                        <p:set>
                                          <p:cBhvr>
                                            <p:cTn id="42" dur="1" fill="hold">
                                              <p:stCondLst>
                                                <p:cond delay="0"/>
                                              </p:stCondLst>
                                            </p:cTn>
                                            <p:tgtEl>
                                              <p:spTgt spid="101"/>
                                            </p:tgtEl>
                                            <p:attrNameLst>
                                              <p:attrName>style.visibility</p:attrName>
                                            </p:attrNameLst>
                                          </p:cBhvr>
                                          <p:to>
                                            <p:strVal val="visible"/>
                                          </p:to>
                                        </p:set>
                                        <p:anim calcmode="lin" valueType="num" p14:bounceEnd="40000">
                                          <p:cBhvr additive="base">
                                            <p:cTn id="43" dur="1000" fill="hold"/>
                                            <p:tgtEl>
                                              <p:spTgt spid="101"/>
                                            </p:tgtEl>
                                            <p:attrNameLst>
                                              <p:attrName>ppt_x</p:attrName>
                                            </p:attrNameLst>
                                          </p:cBhvr>
                                          <p:tavLst>
                                            <p:tav tm="0">
                                              <p:val>
                                                <p:strVal val="0-#ppt_w/2"/>
                                              </p:val>
                                            </p:tav>
                                            <p:tav tm="100000">
                                              <p:val>
                                                <p:strVal val="#ppt_x"/>
                                              </p:val>
                                            </p:tav>
                                          </p:tavLst>
                                        </p:anim>
                                        <p:anim calcmode="lin" valueType="num" p14:bounceEnd="40000">
                                          <p:cBhvr additive="base">
                                            <p:cTn id="44" dur="1000" fill="hold"/>
                                            <p:tgtEl>
                                              <p:spTgt spid="101"/>
                                            </p:tgtEl>
                                            <p:attrNameLst>
                                              <p:attrName>ppt_y</p:attrName>
                                            </p:attrNameLst>
                                          </p:cBhvr>
                                          <p:tavLst>
                                            <p:tav tm="0">
                                              <p:val>
                                                <p:strVal val="#ppt_y"/>
                                              </p:val>
                                            </p:tav>
                                            <p:tav tm="100000">
                                              <p:val>
                                                <p:strVal val="#ppt_y"/>
                                              </p:val>
                                            </p:tav>
                                          </p:tavLst>
                                        </p:anim>
                                      </p:childTnLst>
                                    </p:cTn>
                                  </p:par>
                                  <p:par>
                                    <p:cTn id="45" presetID="2" presetClass="entr" presetSubtype="8" accel="100000" fill="hold" nodeType="withEffect" p14:presetBounceEnd="40000">
                                      <p:stCondLst>
                                        <p:cond delay="0"/>
                                      </p:stCondLst>
                                      <p:childTnLst>
                                        <p:set>
                                          <p:cBhvr>
                                            <p:cTn id="46" dur="1" fill="hold">
                                              <p:stCondLst>
                                                <p:cond delay="0"/>
                                              </p:stCondLst>
                                            </p:cTn>
                                            <p:tgtEl>
                                              <p:spTgt spid="108"/>
                                            </p:tgtEl>
                                            <p:attrNameLst>
                                              <p:attrName>style.visibility</p:attrName>
                                            </p:attrNameLst>
                                          </p:cBhvr>
                                          <p:to>
                                            <p:strVal val="visible"/>
                                          </p:to>
                                        </p:set>
                                        <p:anim calcmode="lin" valueType="num" p14:bounceEnd="40000">
                                          <p:cBhvr additive="base">
                                            <p:cTn id="47" dur="1000" fill="hold"/>
                                            <p:tgtEl>
                                              <p:spTgt spid="108"/>
                                            </p:tgtEl>
                                            <p:attrNameLst>
                                              <p:attrName>ppt_x</p:attrName>
                                            </p:attrNameLst>
                                          </p:cBhvr>
                                          <p:tavLst>
                                            <p:tav tm="0">
                                              <p:val>
                                                <p:strVal val="0-#ppt_w/2"/>
                                              </p:val>
                                            </p:tav>
                                            <p:tav tm="100000">
                                              <p:val>
                                                <p:strVal val="#ppt_x"/>
                                              </p:val>
                                            </p:tav>
                                          </p:tavLst>
                                        </p:anim>
                                        <p:anim calcmode="lin" valueType="num" p14:bounceEnd="40000">
                                          <p:cBhvr additive="base">
                                            <p:cTn id="48" dur="1000" fill="hold"/>
                                            <p:tgtEl>
                                              <p:spTgt spid="108"/>
                                            </p:tgtEl>
                                            <p:attrNameLst>
                                              <p:attrName>ppt_y</p:attrName>
                                            </p:attrNameLst>
                                          </p:cBhvr>
                                          <p:tavLst>
                                            <p:tav tm="0">
                                              <p:val>
                                                <p:strVal val="#ppt_y"/>
                                              </p:val>
                                            </p:tav>
                                            <p:tav tm="100000">
                                              <p:val>
                                                <p:strVal val="#ppt_y"/>
                                              </p:val>
                                            </p:tav>
                                          </p:tavLst>
                                        </p:anim>
                                      </p:childTnLst>
                                    </p:cTn>
                                  </p:par>
                                  <p:par>
                                    <p:cTn id="49" presetID="2" presetClass="entr" presetSubtype="8" accel="100000" fill="hold" nodeType="withEffect" p14:presetBounceEnd="40000">
                                      <p:stCondLst>
                                        <p:cond delay="0"/>
                                      </p:stCondLst>
                                      <p:childTnLst>
                                        <p:set>
                                          <p:cBhvr>
                                            <p:cTn id="50" dur="1" fill="hold">
                                              <p:stCondLst>
                                                <p:cond delay="0"/>
                                              </p:stCondLst>
                                            </p:cTn>
                                            <p:tgtEl>
                                              <p:spTgt spid="111"/>
                                            </p:tgtEl>
                                            <p:attrNameLst>
                                              <p:attrName>style.visibility</p:attrName>
                                            </p:attrNameLst>
                                          </p:cBhvr>
                                          <p:to>
                                            <p:strVal val="visible"/>
                                          </p:to>
                                        </p:set>
                                        <p:anim calcmode="lin" valueType="num" p14:bounceEnd="40000">
                                          <p:cBhvr additive="base">
                                            <p:cTn id="51" dur="1000" fill="hold"/>
                                            <p:tgtEl>
                                              <p:spTgt spid="111"/>
                                            </p:tgtEl>
                                            <p:attrNameLst>
                                              <p:attrName>ppt_x</p:attrName>
                                            </p:attrNameLst>
                                          </p:cBhvr>
                                          <p:tavLst>
                                            <p:tav tm="0">
                                              <p:val>
                                                <p:strVal val="0-#ppt_w/2"/>
                                              </p:val>
                                            </p:tav>
                                            <p:tav tm="100000">
                                              <p:val>
                                                <p:strVal val="#ppt_x"/>
                                              </p:val>
                                            </p:tav>
                                          </p:tavLst>
                                        </p:anim>
                                        <p:anim calcmode="lin" valueType="num" p14:bounceEnd="40000">
                                          <p:cBhvr additive="base">
                                            <p:cTn id="52" dur="1000" fill="hold"/>
                                            <p:tgtEl>
                                              <p:spTgt spid="111"/>
                                            </p:tgtEl>
                                            <p:attrNameLst>
                                              <p:attrName>ppt_y</p:attrName>
                                            </p:attrNameLst>
                                          </p:cBhvr>
                                          <p:tavLst>
                                            <p:tav tm="0">
                                              <p:val>
                                                <p:strVal val="#ppt_y"/>
                                              </p:val>
                                            </p:tav>
                                            <p:tav tm="100000">
                                              <p:val>
                                                <p:strVal val="#ppt_y"/>
                                              </p:val>
                                            </p:tav>
                                          </p:tavLst>
                                        </p:anim>
                                      </p:childTnLst>
                                    </p:cTn>
                                  </p:par>
                                  <p:par>
                                    <p:cTn id="53" presetID="2" presetClass="entr" presetSubtype="8" accel="100000" fill="hold" grpId="0" nodeType="withEffect" p14:presetBounceEnd="40000">
                                      <p:stCondLst>
                                        <p:cond delay="0"/>
                                      </p:stCondLst>
                                      <p:childTnLst>
                                        <p:set>
                                          <p:cBhvr>
                                            <p:cTn id="54" dur="1" fill="hold">
                                              <p:stCondLst>
                                                <p:cond delay="0"/>
                                              </p:stCondLst>
                                            </p:cTn>
                                            <p:tgtEl>
                                              <p:spTgt spid="114"/>
                                            </p:tgtEl>
                                            <p:attrNameLst>
                                              <p:attrName>style.visibility</p:attrName>
                                            </p:attrNameLst>
                                          </p:cBhvr>
                                          <p:to>
                                            <p:strVal val="visible"/>
                                          </p:to>
                                        </p:set>
                                        <p:anim calcmode="lin" valueType="num" p14:bounceEnd="40000">
                                          <p:cBhvr additive="base">
                                            <p:cTn id="55" dur="1000" fill="hold"/>
                                            <p:tgtEl>
                                              <p:spTgt spid="114"/>
                                            </p:tgtEl>
                                            <p:attrNameLst>
                                              <p:attrName>ppt_x</p:attrName>
                                            </p:attrNameLst>
                                          </p:cBhvr>
                                          <p:tavLst>
                                            <p:tav tm="0">
                                              <p:val>
                                                <p:strVal val="0-#ppt_w/2"/>
                                              </p:val>
                                            </p:tav>
                                            <p:tav tm="100000">
                                              <p:val>
                                                <p:strVal val="#ppt_x"/>
                                              </p:val>
                                            </p:tav>
                                          </p:tavLst>
                                        </p:anim>
                                        <p:anim calcmode="lin" valueType="num" p14:bounceEnd="40000">
                                          <p:cBhvr additive="base">
                                            <p:cTn id="56" dur="1000" fill="hold"/>
                                            <p:tgtEl>
                                              <p:spTgt spid="114"/>
                                            </p:tgtEl>
                                            <p:attrNameLst>
                                              <p:attrName>ppt_y</p:attrName>
                                            </p:attrNameLst>
                                          </p:cBhvr>
                                          <p:tavLst>
                                            <p:tav tm="0">
                                              <p:val>
                                                <p:strVal val="#ppt_y"/>
                                              </p:val>
                                            </p:tav>
                                            <p:tav tm="100000">
                                              <p:val>
                                                <p:strVal val="#ppt_y"/>
                                              </p:val>
                                            </p:tav>
                                          </p:tavLst>
                                        </p:anim>
                                      </p:childTnLst>
                                    </p:cTn>
                                  </p:par>
                                  <p:par>
                                    <p:cTn id="57" presetID="2" presetClass="entr" presetSubtype="8" accel="100000" fill="hold" grpId="0" nodeType="withEffect" p14:presetBounceEnd="40000">
                                      <p:stCondLst>
                                        <p:cond delay="0"/>
                                      </p:stCondLst>
                                      <p:childTnLst>
                                        <p:set>
                                          <p:cBhvr>
                                            <p:cTn id="58" dur="1" fill="hold">
                                              <p:stCondLst>
                                                <p:cond delay="0"/>
                                              </p:stCondLst>
                                            </p:cTn>
                                            <p:tgtEl>
                                              <p:spTgt spid="115"/>
                                            </p:tgtEl>
                                            <p:attrNameLst>
                                              <p:attrName>style.visibility</p:attrName>
                                            </p:attrNameLst>
                                          </p:cBhvr>
                                          <p:to>
                                            <p:strVal val="visible"/>
                                          </p:to>
                                        </p:set>
                                        <p:anim calcmode="lin" valueType="num" p14:bounceEnd="40000">
                                          <p:cBhvr additive="base">
                                            <p:cTn id="59" dur="1000" fill="hold"/>
                                            <p:tgtEl>
                                              <p:spTgt spid="115"/>
                                            </p:tgtEl>
                                            <p:attrNameLst>
                                              <p:attrName>ppt_x</p:attrName>
                                            </p:attrNameLst>
                                          </p:cBhvr>
                                          <p:tavLst>
                                            <p:tav tm="0">
                                              <p:val>
                                                <p:strVal val="0-#ppt_w/2"/>
                                              </p:val>
                                            </p:tav>
                                            <p:tav tm="100000">
                                              <p:val>
                                                <p:strVal val="#ppt_x"/>
                                              </p:val>
                                            </p:tav>
                                          </p:tavLst>
                                        </p:anim>
                                        <p:anim calcmode="lin" valueType="num" p14:bounceEnd="40000">
                                          <p:cBhvr additive="base">
                                            <p:cTn id="60" dur="1000" fill="hold"/>
                                            <p:tgtEl>
                                              <p:spTgt spid="115"/>
                                            </p:tgtEl>
                                            <p:attrNameLst>
                                              <p:attrName>ppt_y</p:attrName>
                                            </p:attrNameLst>
                                          </p:cBhvr>
                                          <p:tavLst>
                                            <p:tav tm="0">
                                              <p:val>
                                                <p:strVal val="#ppt_y"/>
                                              </p:val>
                                            </p:tav>
                                            <p:tav tm="100000">
                                              <p:val>
                                                <p:strVal val="#ppt_y"/>
                                              </p:val>
                                            </p:tav>
                                          </p:tavLst>
                                        </p:anim>
                                      </p:childTnLst>
                                    </p:cTn>
                                  </p:par>
                                  <p:par>
                                    <p:cTn id="61" presetID="2" presetClass="entr" presetSubtype="8" accel="100000" fill="hold" grpId="0" nodeType="withEffect" p14:presetBounceEnd="40000">
                                      <p:stCondLst>
                                        <p:cond delay="0"/>
                                      </p:stCondLst>
                                      <p:childTnLst>
                                        <p:set>
                                          <p:cBhvr>
                                            <p:cTn id="62" dur="1" fill="hold">
                                              <p:stCondLst>
                                                <p:cond delay="0"/>
                                              </p:stCondLst>
                                            </p:cTn>
                                            <p:tgtEl>
                                              <p:spTgt spid="116"/>
                                            </p:tgtEl>
                                            <p:attrNameLst>
                                              <p:attrName>style.visibility</p:attrName>
                                            </p:attrNameLst>
                                          </p:cBhvr>
                                          <p:to>
                                            <p:strVal val="visible"/>
                                          </p:to>
                                        </p:set>
                                        <p:anim calcmode="lin" valueType="num" p14:bounceEnd="40000">
                                          <p:cBhvr additive="base">
                                            <p:cTn id="63" dur="1000" fill="hold"/>
                                            <p:tgtEl>
                                              <p:spTgt spid="116"/>
                                            </p:tgtEl>
                                            <p:attrNameLst>
                                              <p:attrName>ppt_x</p:attrName>
                                            </p:attrNameLst>
                                          </p:cBhvr>
                                          <p:tavLst>
                                            <p:tav tm="0">
                                              <p:val>
                                                <p:strVal val="0-#ppt_w/2"/>
                                              </p:val>
                                            </p:tav>
                                            <p:tav tm="100000">
                                              <p:val>
                                                <p:strVal val="#ppt_x"/>
                                              </p:val>
                                            </p:tav>
                                          </p:tavLst>
                                        </p:anim>
                                        <p:anim calcmode="lin" valueType="num" p14:bounceEnd="40000">
                                          <p:cBhvr additive="base">
                                            <p:cTn id="64" dur="1000" fill="hold"/>
                                            <p:tgtEl>
                                              <p:spTgt spid="116"/>
                                            </p:tgtEl>
                                            <p:attrNameLst>
                                              <p:attrName>ppt_y</p:attrName>
                                            </p:attrNameLst>
                                          </p:cBhvr>
                                          <p:tavLst>
                                            <p:tav tm="0">
                                              <p:val>
                                                <p:strVal val="#ppt_y"/>
                                              </p:val>
                                            </p:tav>
                                            <p:tav tm="100000">
                                              <p:val>
                                                <p:strVal val="#ppt_y"/>
                                              </p:val>
                                            </p:tav>
                                          </p:tavLst>
                                        </p:anim>
                                      </p:childTnLst>
                                    </p:cTn>
                                  </p:par>
                                  <p:par>
                                    <p:cTn id="65" presetID="2" presetClass="entr" presetSubtype="8" accel="100000" fill="hold" grpId="0" nodeType="withEffect" p14:presetBounceEnd="40000">
                                      <p:stCondLst>
                                        <p:cond delay="0"/>
                                      </p:stCondLst>
                                      <p:childTnLst>
                                        <p:set>
                                          <p:cBhvr>
                                            <p:cTn id="66" dur="1" fill="hold">
                                              <p:stCondLst>
                                                <p:cond delay="0"/>
                                              </p:stCondLst>
                                            </p:cTn>
                                            <p:tgtEl>
                                              <p:spTgt spid="118"/>
                                            </p:tgtEl>
                                            <p:attrNameLst>
                                              <p:attrName>style.visibility</p:attrName>
                                            </p:attrNameLst>
                                          </p:cBhvr>
                                          <p:to>
                                            <p:strVal val="visible"/>
                                          </p:to>
                                        </p:set>
                                        <p:anim calcmode="lin" valueType="num" p14:bounceEnd="40000">
                                          <p:cBhvr additive="base">
                                            <p:cTn id="67" dur="1000" fill="hold"/>
                                            <p:tgtEl>
                                              <p:spTgt spid="118"/>
                                            </p:tgtEl>
                                            <p:attrNameLst>
                                              <p:attrName>ppt_x</p:attrName>
                                            </p:attrNameLst>
                                          </p:cBhvr>
                                          <p:tavLst>
                                            <p:tav tm="0">
                                              <p:val>
                                                <p:strVal val="0-#ppt_w/2"/>
                                              </p:val>
                                            </p:tav>
                                            <p:tav tm="100000">
                                              <p:val>
                                                <p:strVal val="#ppt_x"/>
                                              </p:val>
                                            </p:tav>
                                          </p:tavLst>
                                        </p:anim>
                                        <p:anim calcmode="lin" valueType="num" p14:bounceEnd="40000">
                                          <p:cBhvr additive="base">
                                            <p:cTn id="68" dur="1000" fill="hold"/>
                                            <p:tgtEl>
                                              <p:spTgt spid="118"/>
                                            </p:tgtEl>
                                            <p:attrNameLst>
                                              <p:attrName>ppt_y</p:attrName>
                                            </p:attrNameLst>
                                          </p:cBhvr>
                                          <p:tavLst>
                                            <p:tav tm="0">
                                              <p:val>
                                                <p:strVal val="#ppt_y"/>
                                              </p:val>
                                            </p:tav>
                                            <p:tav tm="100000">
                                              <p:val>
                                                <p:strVal val="#ppt_y"/>
                                              </p:val>
                                            </p:tav>
                                          </p:tavLst>
                                        </p:anim>
                                      </p:childTnLst>
                                    </p:cTn>
                                  </p:par>
                                  <p:par>
                                    <p:cTn id="69" presetID="2" presetClass="entr" presetSubtype="8" accel="100000" fill="hold" grpId="0" nodeType="withEffect" p14:presetBounceEnd="40000">
                                      <p:stCondLst>
                                        <p:cond delay="0"/>
                                      </p:stCondLst>
                                      <p:childTnLst>
                                        <p:set>
                                          <p:cBhvr>
                                            <p:cTn id="70" dur="1" fill="hold">
                                              <p:stCondLst>
                                                <p:cond delay="0"/>
                                              </p:stCondLst>
                                            </p:cTn>
                                            <p:tgtEl>
                                              <p:spTgt spid="119"/>
                                            </p:tgtEl>
                                            <p:attrNameLst>
                                              <p:attrName>style.visibility</p:attrName>
                                            </p:attrNameLst>
                                          </p:cBhvr>
                                          <p:to>
                                            <p:strVal val="visible"/>
                                          </p:to>
                                        </p:set>
                                        <p:anim calcmode="lin" valueType="num" p14:bounceEnd="40000">
                                          <p:cBhvr additive="base">
                                            <p:cTn id="71" dur="1000" fill="hold"/>
                                            <p:tgtEl>
                                              <p:spTgt spid="119"/>
                                            </p:tgtEl>
                                            <p:attrNameLst>
                                              <p:attrName>ppt_x</p:attrName>
                                            </p:attrNameLst>
                                          </p:cBhvr>
                                          <p:tavLst>
                                            <p:tav tm="0">
                                              <p:val>
                                                <p:strVal val="0-#ppt_w/2"/>
                                              </p:val>
                                            </p:tav>
                                            <p:tav tm="100000">
                                              <p:val>
                                                <p:strVal val="#ppt_x"/>
                                              </p:val>
                                            </p:tav>
                                          </p:tavLst>
                                        </p:anim>
                                        <p:anim calcmode="lin" valueType="num" p14:bounceEnd="40000">
                                          <p:cBhvr additive="base">
                                            <p:cTn id="72" dur="1000" fill="hold"/>
                                            <p:tgtEl>
                                              <p:spTgt spid="1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8" grpId="0" animBg="1"/>
          <p:bldP spid="89" grpId="0" animBg="1"/>
          <p:bldP spid="90" grpId="0" animBg="1"/>
          <p:bldP spid="91" grpId="0" animBg="1"/>
          <p:bldP spid="93" grpId="0" animBg="1"/>
          <p:bldP spid="94" grpId="0" animBg="1"/>
          <p:bldP spid="114" grpId="0"/>
          <p:bldP spid="115" grpId="0"/>
          <p:bldP spid="116" grpId="0"/>
          <p:bldP spid="118" grpId="0"/>
          <p:bldP spid="1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accel="100000" fill="hold" grpId="0" nodeType="withEffect">
                                      <p:stCondLst>
                                        <p:cond delay="0"/>
                                      </p:stCondLst>
                                      <p:childTnLst>
                                        <p:set>
                                          <p:cBhvr>
                                            <p:cTn id="10" dur="1" fill="hold">
                                              <p:stCondLst>
                                                <p:cond delay="0"/>
                                              </p:stCondLst>
                                            </p:cTn>
                                            <p:tgtEl>
                                              <p:spTgt spid="88"/>
                                            </p:tgtEl>
                                            <p:attrNameLst>
                                              <p:attrName>style.visibility</p:attrName>
                                            </p:attrNameLst>
                                          </p:cBhvr>
                                          <p:to>
                                            <p:strVal val="visible"/>
                                          </p:to>
                                        </p:set>
                                        <p:anim calcmode="lin" valueType="num">
                                          <p:cBhvr additive="base">
                                            <p:cTn id="11" dur="1000" fill="hold"/>
                                            <p:tgtEl>
                                              <p:spTgt spid="88"/>
                                            </p:tgtEl>
                                            <p:attrNameLst>
                                              <p:attrName>ppt_x</p:attrName>
                                            </p:attrNameLst>
                                          </p:cBhvr>
                                          <p:tavLst>
                                            <p:tav tm="0">
                                              <p:val>
                                                <p:strVal val="0-#ppt_w/2"/>
                                              </p:val>
                                            </p:tav>
                                            <p:tav tm="100000">
                                              <p:val>
                                                <p:strVal val="#ppt_x"/>
                                              </p:val>
                                            </p:tav>
                                          </p:tavLst>
                                        </p:anim>
                                        <p:anim calcmode="lin" valueType="num">
                                          <p:cBhvr additive="base">
                                            <p:cTn id="12" dur="1000" fill="hold"/>
                                            <p:tgtEl>
                                              <p:spTgt spid="88"/>
                                            </p:tgtEl>
                                            <p:attrNameLst>
                                              <p:attrName>ppt_y</p:attrName>
                                            </p:attrNameLst>
                                          </p:cBhvr>
                                          <p:tavLst>
                                            <p:tav tm="0">
                                              <p:val>
                                                <p:strVal val="#ppt_y"/>
                                              </p:val>
                                            </p:tav>
                                            <p:tav tm="100000">
                                              <p:val>
                                                <p:strVal val="#ppt_y"/>
                                              </p:val>
                                            </p:tav>
                                          </p:tavLst>
                                        </p:anim>
                                      </p:childTnLst>
                                    </p:cTn>
                                  </p:par>
                                  <p:par>
                                    <p:cTn id="13" presetID="2" presetClass="entr" presetSubtype="8" accel="100000" fill="hold" grpId="0" nodeType="withEffect">
                                      <p:stCondLst>
                                        <p:cond delay="0"/>
                                      </p:stCondLst>
                                      <p:childTnLst>
                                        <p:set>
                                          <p:cBhvr>
                                            <p:cTn id="14" dur="1" fill="hold">
                                              <p:stCondLst>
                                                <p:cond delay="0"/>
                                              </p:stCondLst>
                                            </p:cTn>
                                            <p:tgtEl>
                                              <p:spTgt spid="89"/>
                                            </p:tgtEl>
                                            <p:attrNameLst>
                                              <p:attrName>style.visibility</p:attrName>
                                            </p:attrNameLst>
                                          </p:cBhvr>
                                          <p:to>
                                            <p:strVal val="visible"/>
                                          </p:to>
                                        </p:set>
                                        <p:anim calcmode="lin" valueType="num">
                                          <p:cBhvr additive="base">
                                            <p:cTn id="15" dur="1000" fill="hold"/>
                                            <p:tgtEl>
                                              <p:spTgt spid="89"/>
                                            </p:tgtEl>
                                            <p:attrNameLst>
                                              <p:attrName>ppt_x</p:attrName>
                                            </p:attrNameLst>
                                          </p:cBhvr>
                                          <p:tavLst>
                                            <p:tav tm="0">
                                              <p:val>
                                                <p:strVal val="0-#ppt_w/2"/>
                                              </p:val>
                                            </p:tav>
                                            <p:tav tm="100000">
                                              <p:val>
                                                <p:strVal val="#ppt_x"/>
                                              </p:val>
                                            </p:tav>
                                          </p:tavLst>
                                        </p:anim>
                                        <p:anim calcmode="lin" valueType="num">
                                          <p:cBhvr additive="base">
                                            <p:cTn id="16" dur="1000" fill="hold"/>
                                            <p:tgtEl>
                                              <p:spTgt spid="89"/>
                                            </p:tgtEl>
                                            <p:attrNameLst>
                                              <p:attrName>ppt_y</p:attrName>
                                            </p:attrNameLst>
                                          </p:cBhvr>
                                          <p:tavLst>
                                            <p:tav tm="0">
                                              <p:val>
                                                <p:strVal val="#ppt_y"/>
                                              </p:val>
                                            </p:tav>
                                            <p:tav tm="100000">
                                              <p:val>
                                                <p:strVal val="#ppt_y"/>
                                              </p:val>
                                            </p:tav>
                                          </p:tavLst>
                                        </p:anim>
                                      </p:childTnLst>
                                    </p:cTn>
                                  </p:par>
                                  <p:par>
                                    <p:cTn id="17" presetID="2" presetClass="entr" presetSubtype="8" accel="100000" fill="hold" grpId="0" nodeType="withEffect">
                                      <p:stCondLst>
                                        <p:cond delay="0"/>
                                      </p:stCondLst>
                                      <p:childTnLst>
                                        <p:set>
                                          <p:cBhvr>
                                            <p:cTn id="18" dur="1" fill="hold">
                                              <p:stCondLst>
                                                <p:cond delay="0"/>
                                              </p:stCondLst>
                                            </p:cTn>
                                            <p:tgtEl>
                                              <p:spTgt spid="90"/>
                                            </p:tgtEl>
                                            <p:attrNameLst>
                                              <p:attrName>style.visibility</p:attrName>
                                            </p:attrNameLst>
                                          </p:cBhvr>
                                          <p:to>
                                            <p:strVal val="visible"/>
                                          </p:to>
                                        </p:set>
                                        <p:anim calcmode="lin" valueType="num">
                                          <p:cBhvr additive="base">
                                            <p:cTn id="19" dur="1000" fill="hold"/>
                                            <p:tgtEl>
                                              <p:spTgt spid="90"/>
                                            </p:tgtEl>
                                            <p:attrNameLst>
                                              <p:attrName>ppt_x</p:attrName>
                                            </p:attrNameLst>
                                          </p:cBhvr>
                                          <p:tavLst>
                                            <p:tav tm="0">
                                              <p:val>
                                                <p:strVal val="0-#ppt_w/2"/>
                                              </p:val>
                                            </p:tav>
                                            <p:tav tm="100000">
                                              <p:val>
                                                <p:strVal val="#ppt_x"/>
                                              </p:val>
                                            </p:tav>
                                          </p:tavLst>
                                        </p:anim>
                                        <p:anim calcmode="lin" valueType="num">
                                          <p:cBhvr additive="base">
                                            <p:cTn id="20" dur="1000" fill="hold"/>
                                            <p:tgtEl>
                                              <p:spTgt spid="90"/>
                                            </p:tgtEl>
                                            <p:attrNameLst>
                                              <p:attrName>ppt_y</p:attrName>
                                            </p:attrNameLst>
                                          </p:cBhvr>
                                          <p:tavLst>
                                            <p:tav tm="0">
                                              <p:val>
                                                <p:strVal val="#ppt_y"/>
                                              </p:val>
                                            </p:tav>
                                            <p:tav tm="100000">
                                              <p:val>
                                                <p:strVal val="#ppt_y"/>
                                              </p:val>
                                            </p:tav>
                                          </p:tavLst>
                                        </p:anim>
                                      </p:childTnLst>
                                    </p:cTn>
                                  </p:par>
                                  <p:par>
                                    <p:cTn id="21" presetID="2" presetClass="entr" presetSubtype="8" accel="100000" fill="hold" grpId="0" nodeType="withEffect">
                                      <p:stCondLst>
                                        <p:cond delay="0"/>
                                      </p:stCondLst>
                                      <p:childTnLst>
                                        <p:set>
                                          <p:cBhvr>
                                            <p:cTn id="22" dur="1" fill="hold">
                                              <p:stCondLst>
                                                <p:cond delay="0"/>
                                              </p:stCondLst>
                                            </p:cTn>
                                            <p:tgtEl>
                                              <p:spTgt spid="91"/>
                                            </p:tgtEl>
                                            <p:attrNameLst>
                                              <p:attrName>style.visibility</p:attrName>
                                            </p:attrNameLst>
                                          </p:cBhvr>
                                          <p:to>
                                            <p:strVal val="visible"/>
                                          </p:to>
                                        </p:set>
                                        <p:anim calcmode="lin" valueType="num">
                                          <p:cBhvr additive="base">
                                            <p:cTn id="23" dur="1000" fill="hold"/>
                                            <p:tgtEl>
                                              <p:spTgt spid="91"/>
                                            </p:tgtEl>
                                            <p:attrNameLst>
                                              <p:attrName>ppt_x</p:attrName>
                                            </p:attrNameLst>
                                          </p:cBhvr>
                                          <p:tavLst>
                                            <p:tav tm="0">
                                              <p:val>
                                                <p:strVal val="0-#ppt_w/2"/>
                                              </p:val>
                                            </p:tav>
                                            <p:tav tm="100000">
                                              <p:val>
                                                <p:strVal val="#ppt_x"/>
                                              </p:val>
                                            </p:tav>
                                          </p:tavLst>
                                        </p:anim>
                                        <p:anim calcmode="lin" valueType="num">
                                          <p:cBhvr additive="base">
                                            <p:cTn id="24" dur="1000" fill="hold"/>
                                            <p:tgtEl>
                                              <p:spTgt spid="91"/>
                                            </p:tgtEl>
                                            <p:attrNameLst>
                                              <p:attrName>ppt_y</p:attrName>
                                            </p:attrNameLst>
                                          </p:cBhvr>
                                          <p:tavLst>
                                            <p:tav tm="0">
                                              <p:val>
                                                <p:strVal val="#ppt_y"/>
                                              </p:val>
                                            </p:tav>
                                            <p:tav tm="100000">
                                              <p:val>
                                                <p:strVal val="#ppt_y"/>
                                              </p:val>
                                            </p:tav>
                                          </p:tavLst>
                                        </p:anim>
                                      </p:childTnLst>
                                    </p:cTn>
                                  </p:par>
                                  <p:par>
                                    <p:cTn id="25" presetID="2" presetClass="entr" presetSubtype="8" accel="100000" fill="hold" grpId="0" nodeType="withEffect">
                                      <p:stCondLst>
                                        <p:cond delay="0"/>
                                      </p:stCondLst>
                                      <p:childTnLst>
                                        <p:set>
                                          <p:cBhvr>
                                            <p:cTn id="26" dur="1" fill="hold">
                                              <p:stCondLst>
                                                <p:cond delay="0"/>
                                              </p:stCondLst>
                                            </p:cTn>
                                            <p:tgtEl>
                                              <p:spTgt spid="93"/>
                                            </p:tgtEl>
                                            <p:attrNameLst>
                                              <p:attrName>style.visibility</p:attrName>
                                            </p:attrNameLst>
                                          </p:cBhvr>
                                          <p:to>
                                            <p:strVal val="visible"/>
                                          </p:to>
                                        </p:set>
                                        <p:anim calcmode="lin" valueType="num">
                                          <p:cBhvr additive="base">
                                            <p:cTn id="27" dur="1000" fill="hold"/>
                                            <p:tgtEl>
                                              <p:spTgt spid="93"/>
                                            </p:tgtEl>
                                            <p:attrNameLst>
                                              <p:attrName>ppt_x</p:attrName>
                                            </p:attrNameLst>
                                          </p:cBhvr>
                                          <p:tavLst>
                                            <p:tav tm="0">
                                              <p:val>
                                                <p:strVal val="0-#ppt_w/2"/>
                                              </p:val>
                                            </p:tav>
                                            <p:tav tm="100000">
                                              <p:val>
                                                <p:strVal val="#ppt_x"/>
                                              </p:val>
                                            </p:tav>
                                          </p:tavLst>
                                        </p:anim>
                                        <p:anim calcmode="lin" valueType="num">
                                          <p:cBhvr additive="base">
                                            <p:cTn id="28" dur="1000" fill="hold"/>
                                            <p:tgtEl>
                                              <p:spTgt spid="93"/>
                                            </p:tgtEl>
                                            <p:attrNameLst>
                                              <p:attrName>ppt_y</p:attrName>
                                            </p:attrNameLst>
                                          </p:cBhvr>
                                          <p:tavLst>
                                            <p:tav tm="0">
                                              <p:val>
                                                <p:strVal val="#ppt_y"/>
                                              </p:val>
                                            </p:tav>
                                            <p:tav tm="100000">
                                              <p:val>
                                                <p:strVal val="#ppt_y"/>
                                              </p:val>
                                            </p:tav>
                                          </p:tavLst>
                                        </p:anim>
                                      </p:childTnLst>
                                    </p:cTn>
                                  </p:par>
                                  <p:par>
                                    <p:cTn id="29" presetID="2" presetClass="entr" presetSubtype="8" accel="100000" fill="hold" grpId="0" nodeType="withEffect">
                                      <p:stCondLst>
                                        <p:cond delay="0"/>
                                      </p:stCondLst>
                                      <p:childTnLst>
                                        <p:set>
                                          <p:cBhvr>
                                            <p:cTn id="30" dur="1" fill="hold">
                                              <p:stCondLst>
                                                <p:cond delay="0"/>
                                              </p:stCondLst>
                                            </p:cTn>
                                            <p:tgtEl>
                                              <p:spTgt spid="94"/>
                                            </p:tgtEl>
                                            <p:attrNameLst>
                                              <p:attrName>style.visibility</p:attrName>
                                            </p:attrNameLst>
                                          </p:cBhvr>
                                          <p:to>
                                            <p:strVal val="visible"/>
                                          </p:to>
                                        </p:set>
                                        <p:anim calcmode="lin" valueType="num">
                                          <p:cBhvr additive="base">
                                            <p:cTn id="31" dur="1000" fill="hold"/>
                                            <p:tgtEl>
                                              <p:spTgt spid="94"/>
                                            </p:tgtEl>
                                            <p:attrNameLst>
                                              <p:attrName>ppt_x</p:attrName>
                                            </p:attrNameLst>
                                          </p:cBhvr>
                                          <p:tavLst>
                                            <p:tav tm="0">
                                              <p:val>
                                                <p:strVal val="0-#ppt_w/2"/>
                                              </p:val>
                                            </p:tav>
                                            <p:tav tm="100000">
                                              <p:val>
                                                <p:strVal val="#ppt_x"/>
                                              </p:val>
                                            </p:tav>
                                          </p:tavLst>
                                        </p:anim>
                                        <p:anim calcmode="lin" valueType="num">
                                          <p:cBhvr additive="base">
                                            <p:cTn id="32" dur="1000" fill="hold"/>
                                            <p:tgtEl>
                                              <p:spTgt spid="94"/>
                                            </p:tgtEl>
                                            <p:attrNameLst>
                                              <p:attrName>ppt_y</p:attrName>
                                            </p:attrNameLst>
                                          </p:cBhvr>
                                          <p:tavLst>
                                            <p:tav tm="0">
                                              <p:val>
                                                <p:strVal val="#ppt_y"/>
                                              </p:val>
                                            </p:tav>
                                            <p:tav tm="100000">
                                              <p:val>
                                                <p:strVal val="#ppt_y"/>
                                              </p:val>
                                            </p:tav>
                                          </p:tavLst>
                                        </p:anim>
                                      </p:childTnLst>
                                    </p:cTn>
                                  </p:par>
                                  <p:par>
                                    <p:cTn id="33" presetID="2" presetClass="entr" presetSubtype="8" accel="100000" fill="hold" nodeType="withEffect">
                                      <p:stCondLst>
                                        <p:cond delay="0"/>
                                      </p:stCondLst>
                                      <p:childTnLst>
                                        <p:set>
                                          <p:cBhvr>
                                            <p:cTn id="34" dur="1" fill="hold">
                                              <p:stCondLst>
                                                <p:cond delay="0"/>
                                              </p:stCondLst>
                                            </p:cTn>
                                            <p:tgtEl>
                                              <p:spTgt spid="95"/>
                                            </p:tgtEl>
                                            <p:attrNameLst>
                                              <p:attrName>style.visibility</p:attrName>
                                            </p:attrNameLst>
                                          </p:cBhvr>
                                          <p:to>
                                            <p:strVal val="visible"/>
                                          </p:to>
                                        </p:set>
                                        <p:anim calcmode="lin" valueType="num">
                                          <p:cBhvr additive="base">
                                            <p:cTn id="35" dur="1000" fill="hold"/>
                                            <p:tgtEl>
                                              <p:spTgt spid="95"/>
                                            </p:tgtEl>
                                            <p:attrNameLst>
                                              <p:attrName>ppt_x</p:attrName>
                                            </p:attrNameLst>
                                          </p:cBhvr>
                                          <p:tavLst>
                                            <p:tav tm="0">
                                              <p:val>
                                                <p:strVal val="0-#ppt_w/2"/>
                                              </p:val>
                                            </p:tav>
                                            <p:tav tm="100000">
                                              <p:val>
                                                <p:strVal val="#ppt_x"/>
                                              </p:val>
                                            </p:tav>
                                          </p:tavLst>
                                        </p:anim>
                                        <p:anim calcmode="lin" valueType="num">
                                          <p:cBhvr additive="base">
                                            <p:cTn id="36" dur="1000" fill="hold"/>
                                            <p:tgtEl>
                                              <p:spTgt spid="95"/>
                                            </p:tgtEl>
                                            <p:attrNameLst>
                                              <p:attrName>ppt_y</p:attrName>
                                            </p:attrNameLst>
                                          </p:cBhvr>
                                          <p:tavLst>
                                            <p:tav tm="0">
                                              <p:val>
                                                <p:strVal val="#ppt_y"/>
                                              </p:val>
                                            </p:tav>
                                            <p:tav tm="100000">
                                              <p:val>
                                                <p:strVal val="#ppt_y"/>
                                              </p:val>
                                            </p:tav>
                                          </p:tavLst>
                                        </p:anim>
                                      </p:childTnLst>
                                    </p:cTn>
                                  </p:par>
                                  <p:par>
                                    <p:cTn id="37" presetID="2" presetClass="entr" presetSubtype="8" accel="100000" fill="hold" nodeType="withEffect">
                                      <p:stCondLst>
                                        <p:cond delay="0"/>
                                      </p:stCondLst>
                                      <p:childTnLst>
                                        <p:set>
                                          <p:cBhvr>
                                            <p:cTn id="38" dur="1" fill="hold">
                                              <p:stCondLst>
                                                <p:cond delay="0"/>
                                              </p:stCondLst>
                                            </p:cTn>
                                            <p:tgtEl>
                                              <p:spTgt spid="98"/>
                                            </p:tgtEl>
                                            <p:attrNameLst>
                                              <p:attrName>style.visibility</p:attrName>
                                            </p:attrNameLst>
                                          </p:cBhvr>
                                          <p:to>
                                            <p:strVal val="visible"/>
                                          </p:to>
                                        </p:set>
                                        <p:anim calcmode="lin" valueType="num">
                                          <p:cBhvr additive="base">
                                            <p:cTn id="39" dur="1000" fill="hold"/>
                                            <p:tgtEl>
                                              <p:spTgt spid="98"/>
                                            </p:tgtEl>
                                            <p:attrNameLst>
                                              <p:attrName>ppt_x</p:attrName>
                                            </p:attrNameLst>
                                          </p:cBhvr>
                                          <p:tavLst>
                                            <p:tav tm="0">
                                              <p:val>
                                                <p:strVal val="0-#ppt_w/2"/>
                                              </p:val>
                                            </p:tav>
                                            <p:tav tm="100000">
                                              <p:val>
                                                <p:strVal val="#ppt_x"/>
                                              </p:val>
                                            </p:tav>
                                          </p:tavLst>
                                        </p:anim>
                                        <p:anim calcmode="lin" valueType="num">
                                          <p:cBhvr additive="base">
                                            <p:cTn id="40" dur="1000" fill="hold"/>
                                            <p:tgtEl>
                                              <p:spTgt spid="98"/>
                                            </p:tgtEl>
                                            <p:attrNameLst>
                                              <p:attrName>ppt_y</p:attrName>
                                            </p:attrNameLst>
                                          </p:cBhvr>
                                          <p:tavLst>
                                            <p:tav tm="0">
                                              <p:val>
                                                <p:strVal val="#ppt_y"/>
                                              </p:val>
                                            </p:tav>
                                            <p:tav tm="100000">
                                              <p:val>
                                                <p:strVal val="#ppt_y"/>
                                              </p:val>
                                            </p:tav>
                                          </p:tavLst>
                                        </p:anim>
                                      </p:childTnLst>
                                    </p:cTn>
                                  </p:par>
                                  <p:par>
                                    <p:cTn id="41" presetID="2" presetClass="entr" presetSubtype="8" accel="100000" fill="hold" nodeType="withEffect">
                                      <p:stCondLst>
                                        <p:cond delay="0"/>
                                      </p:stCondLst>
                                      <p:childTnLst>
                                        <p:set>
                                          <p:cBhvr>
                                            <p:cTn id="42" dur="1" fill="hold">
                                              <p:stCondLst>
                                                <p:cond delay="0"/>
                                              </p:stCondLst>
                                            </p:cTn>
                                            <p:tgtEl>
                                              <p:spTgt spid="101"/>
                                            </p:tgtEl>
                                            <p:attrNameLst>
                                              <p:attrName>style.visibility</p:attrName>
                                            </p:attrNameLst>
                                          </p:cBhvr>
                                          <p:to>
                                            <p:strVal val="visible"/>
                                          </p:to>
                                        </p:set>
                                        <p:anim calcmode="lin" valueType="num">
                                          <p:cBhvr additive="base">
                                            <p:cTn id="43" dur="1000" fill="hold"/>
                                            <p:tgtEl>
                                              <p:spTgt spid="101"/>
                                            </p:tgtEl>
                                            <p:attrNameLst>
                                              <p:attrName>ppt_x</p:attrName>
                                            </p:attrNameLst>
                                          </p:cBhvr>
                                          <p:tavLst>
                                            <p:tav tm="0">
                                              <p:val>
                                                <p:strVal val="0-#ppt_w/2"/>
                                              </p:val>
                                            </p:tav>
                                            <p:tav tm="100000">
                                              <p:val>
                                                <p:strVal val="#ppt_x"/>
                                              </p:val>
                                            </p:tav>
                                          </p:tavLst>
                                        </p:anim>
                                        <p:anim calcmode="lin" valueType="num">
                                          <p:cBhvr additive="base">
                                            <p:cTn id="44" dur="1000" fill="hold"/>
                                            <p:tgtEl>
                                              <p:spTgt spid="101"/>
                                            </p:tgtEl>
                                            <p:attrNameLst>
                                              <p:attrName>ppt_y</p:attrName>
                                            </p:attrNameLst>
                                          </p:cBhvr>
                                          <p:tavLst>
                                            <p:tav tm="0">
                                              <p:val>
                                                <p:strVal val="#ppt_y"/>
                                              </p:val>
                                            </p:tav>
                                            <p:tav tm="100000">
                                              <p:val>
                                                <p:strVal val="#ppt_y"/>
                                              </p:val>
                                            </p:tav>
                                          </p:tavLst>
                                        </p:anim>
                                      </p:childTnLst>
                                    </p:cTn>
                                  </p:par>
                                  <p:par>
                                    <p:cTn id="45" presetID="2" presetClass="entr" presetSubtype="8" accel="100000" fill="hold" nodeType="withEffect">
                                      <p:stCondLst>
                                        <p:cond delay="0"/>
                                      </p:stCondLst>
                                      <p:childTnLst>
                                        <p:set>
                                          <p:cBhvr>
                                            <p:cTn id="46" dur="1" fill="hold">
                                              <p:stCondLst>
                                                <p:cond delay="0"/>
                                              </p:stCondLst>
                                            </p:cTn>
                                            <p:tgtEl>
                                              <p:spTgt spid="108"/>
                                            </p:tgtEl>
                                            <p:attrNameLst>
                                              <p:attrName>style.visibility</p:attrName>
                                            </p:attrNameLst>
                                          </p:cBhvr>
                                          <p:to>
                                            <p:strVal val="visible"/>
                                          </p:to>
                                        </p:set>
                                        <p:anim calcmode="lin" valueType="num">
                                          <p:cBhvr additive="base">
                                            <p:cTn id="47" dur="1000" fill="hold"/>
                                            <p:tgtEl>
                                              <p:spTgt spid="108"/>
                                            </p:tgtEl>
                                            <p:attrNameLst>
                                              <p:attrName>ppt_x</p:attrName>
                                            </p:attrNameLst>
                                          </p:cBhvr>
                                          <p:tavLst>
                                            <p:tav tm="0">
                                              <p:val>
                                                <p:strVal val="0-#ppt_w/2"/>
                                              </p:val>
                                            </p:tav>
                                            <p:tav tm="100000">
                                              <p:val>
                                                <p:strVal val="#ppt_x"/>
                                              </p:val>
                                            </p:tav>
                                          </p:tavLst>
                                        </p:anim>
                                        <p:anim calcmode="lin" valueType="num">
                                          <p:cBhvr additive="base">
                                            <p:cTn id="48" dur="1000" fill="hold"/>
                                            <p:tgtEl>
                                              <p:spTgt spid="108"/>
                                            </p:tgtEl>
                                            <p:attrNameLst>
                                              <p:attrName>ppt_y</p:attrName>
                                            </p:attrNameLst>
                                          </p:cBhvr>
                                          <p:tavLst>
                                            <p:tav tm="0">
                                              <p:val>
                                                <p:strVal val="#ppt_y"/>
                                              </p:val>
                                            </p:tav>
                                            <p:tav tm="100000">
                                              <p:val>
                                                <p:strVal val="#ppt_y"/>
                                              </p:val>
                                            </p:tav>
                                          </p:tavLst>
                                        </p:anim>
                                      </p:childTnLst>
                                    </p:cTn>
                                  </p:par>
                                  <p:par>
                                    <p:cTn id="49" presetID="2" presetClass="entr" presetSubtype="8" accel="100000" fill="hold" nodeType="withEffect">
                                      <p:stCondLst>
                                        <p:cond delay="0"/>
                                      </p:stCondLst>
                                      <p:childTnLst>
                                        <p:set>
                                          <p:cBhvr>
                                            <p:cTn id="50" dur="1" fill="hold">
                                              <p:stCondLst>
                                                <p:cond delay="0"/>
                                              </p:stCondLst>
                                            </p:cTn>
                                            <p:tgtEl>
                                              <p:spTgt spid="111"/>
                                            </p:tgtEl>
                                            <p:attrNameLst>
                                              <p:attrName>style.visibility</p:attrName>
                                            </p:attrNameLst>
                                          </p:cBhvr>
                                          <p:to>
                                            <p:strVal val="visible"/>
                                          </p:to>
                                        </p:set>
                                        <p:anim calcmode="lin" valueType="num">
                                          <p:cBhvr additive="base">
                                            <p:cTn id="51" dur="1000" fill="hold"/>
                                            <p:tgtEl>
                                              <p:spTgt spid="111"/>
                                            </p:tgtEl>
                                            <p:attrNameLst>
                                              <p:attrName>ppt_x</p:attrName>
                                            </p:attrNameLst>
                                          </p:cBhvr>
                                          <p:tavLst>
                                            <p:tav tm="0">
                                              <p:val>
                                                <p:strVal val="0-#ppt_w/2"/>
                                              </p:val>
                                            </p:tav>
                                            <p:tav tm="100000">
                                              <p:val>
                                                <p:strVal val="#ppt_x"/>
                                              </p:val>
                                            </p:tav>
                                          </p:tavLst>
                                        </p:anim>
                                        <p:anim calcmode="lin" valueType="num">
                                          <p:cBhvr additive="base">
                                            <p:cTn id="52" dur="1000" fill="hold"/>
                                            <p:tgtEl>
                                              <p:spTgt spid="111"/>
                                            </p:tgtEl>
                                            <p:attrNameLst>
                                              <p:attrName>ppt_y</p:attrName>
                                            </p:attrNameLst>
                                          </p:cBhvr>
                                          <p:tavLst>
                                            <p:tav tm="0">
                                              <p:val>
                                                <p:strVal val="#ppt_y"/>
                                              </p:val>
                                            </p:tav>
                                            <p:tav tm="100000">
                                              <p:val>
                                                <p:strVal val="#ppt_y"/>
                                              </p:val>
                                            </p:tav>
                                          </p:tavLst>
                                        </p:anim>
                                      </p:childTnLst>
                                    </p:cTn>
                                  </p:par>
                                  <p:par>
                                    <p:cTn id="53" presetID="2" presetClass="entr" presetSubtype="8" accel="100000" fill="hold" grpId="0" nodeType="withEffect">
                                      <p:stCondLst>
                                        <p:cond delay="0"/>
                                      </p:stCondLst>
                                      <p:childTnLst>
                                        <p:set>
                                          <p:cBhvr>
                                            <p:cTn id="54" dur="1" fill="hold">
                                              <p:stCondLst>
                                                <p:cond delay="0"/>
                                              </p:stCondLst>
                                            </p:cTn>
                                            <p:tgtEl>
                                              <p:spTgt spid="114"/>
                                            </p:tgtEl>
                                            <p:attrNameLst>
                                              <p:attrName>style.visibility</p:attrName>
                                            </p:attrNameLst>
                                          </p:cBhvr>
                                          <p:to>
                                            <p:strVal val="visible"/>
                                          </p:to>
                                        </p:set>
                                        <p:anim calcmode="lin" valueType="num">
                                          <p:cBhvr additive="base">
                                            <p:cTn id="55" dur="1000" fill="hold"/>
                                            <p:tgtEl>
                                              <p:spTgt spid="114"/>
                                            </p:tgtEl>
                                            <p:attrNameLst>
                                              <p:attrName>ppt_x</p:attrName>
                                            </p:attrNameLst>
                                          </p:cBhvr>
                                          <p:tavLst>
                                            <p:tav tm="0">
                                              <p:val>
                                                <p:strVal val="0-#ppt_w/2"/>
                                              </p:val>
                                            </p:tav>
                                            <p:tav tm="100000">
                                              <p:val>
                                                <p:strVal val="#ppt_x"/>
                                              </p:val>
                                            </p:tav>
                                          </p:tavLst>
                                        </p:anim>
                                        <p:anim calcmode="lin" valueType="num">
                                          <p:cBhvr additive="base">
                                            <p:cTn id="56" dur="1000" fill="hold"/>
                                            <p:tgtEl>
                                              <p:spTgt spid="114"/>
                                            </p:tgtEl>
                                            <p:attrNameLst>
                                              <p:attrName>ppt_y</p:attrName>
                                            </p:attrNameLst>
                                          </p:cBhvr>
                                          <p:tavLst>
                                            <p:tav tm="0">
                                              <p:val>
                                                <p:strVal val="#ppt_y"/>
                                              </p:val>
                                            </p:tav>
                                            <p:tav tm="100000">
                                              <p:val>
                                                <p:strVal val="#ppt_y"/>
                                              </p:val>
                                            </p:tav>
                                          </p:tavLst>
                                        </p:anim>
                                      </p:childTnLst>
                                    </p:cTn>
                                  </p:par>
                                  <p:par>
                                    <p:cTn id="57" presetID="2" presetClass="entr" presetSubtype="8" accel="100000" fill="hold" grpId="0" nodeType="withEffect">
                                      <p:stCondLst>
                                        <p:cond delay="0"/>
                                      </p:stCondLst>
                                      <p:childTnLst>
                                        <p:set>
                                          <p:cBhvr>
                                            <p:cTn id="58" dur="1" fill="hold">
                                              <p:stCondLst>
                                                <p:cond delay="0"/>
                                              </p:stCondLst>
                                            </p:cTn>
                                            <p:tgtEl>
                                              <p:spTgt spid="115"/>
                                            </p:tgtEl>
                                            <p:attrNameLst>
                                              <p:attrName>style.visibility</p:attrName>
                                            </p:attrNameLst>
                                          </p:cBhvr>
                                          <p:to>
                                            <p:strVal val="visible"/>
                                          </p:to>
                                        </p:set>
                                        <p:anim calcmode="lin" valueType="num">
                                          <p:cBhvr additive="base">
                                            <p:cTn id="59" dur="1000" fill="hold"/>
                                            <p:tgtEl>
                                              <p:spTgt spid="115"/>
                                            </p:tgtEl>
                                            <p:attrNameLst>
                                              <p:attrName>ppt_x</p:attrName>
                                            </p:attrNameLst>
                                          </p:cBhvr>
                                          <p:tavLst>
                                            <p:tav tm="0">
                                              <p:val>
                                                <p:strVal val="0-#ppt_w/2"/>
                                              </p:val>
                                            </p:tav>
                                            <p:tav tm="100000">
                                              <p:val>
                                                <p:strVal val="#ppt_x"/>
                                              </p:val>
                                            </p:tav>
                                          </p:tavLst>
                                        </p:anim>
                                        <p:anim calcmode="lin" valueType="num">
                                          <p:cBhvr additive="base">
                                            <p:cTn id="60" dur="1000" fill="hold"/>
                                            <p:tgtEl>
                                              <p:spTgt spid="115"/>
                                            </p:tgtEl>
                                            <p:attrNameLst>
                                              <p:attrName>ppt_y</p:attrName>
                                            </p:attrNameLst>
                                          </p:cBhvr>
                                          <p:tavLst>
                                            <p:tav tm="0">
                                              <p:val>
                                                <p:strVal val="#ppt_y"/>
                                              </p:val>
                                            </p:tav>
                                            <p:tav tm="100000">
                                              <p:val>
                                                <p:strVal val="#ppt_y"/>
                                              </p:val>
                                            </p:tav>
                                          </p:tavLst>
                                        </p:anim>
                                      </p:childTnLst>
                                    </p:cTn>
                                  </p:par>
                                  <p:par>
                                    <p:cTn id="61" presetID="2" presetClass="entr" presetSubtype="8" accel="100000" fill="hold" grpId="0" nodeType="withEffect">
                                      <p:stCondLst>
                                        <p:cond delay="0"/>
                                      </p:stCondLst>
                                      <p:childTnLst>
                                        <p:set>
                                          <p:cBhvr>
                                            <p:cTn id="62" dur="1" fill="hold">
                                              <p:stCondLst>
                                                <p:cond delay="0"/>
                                              </p:stCondLst>
                                            </p:cTn>
                                            <p:tgtEl>
                                              <p:spTgt spid="116"/>
                                            </p:tgtEl>
                                            <p:attrNameLst>
                                              <p:attrName>style.visibility</p:attrName>
                                            </p:attrNameLst>
                                          </p:cBhvr>
                                          <p:to>
                                            <p:strVal val="visible"/>
                                          </p:to>
                                        </p:set>
                                        <p:anim calcmode="lin" valueType="num">
                                          <p:cBhvr additive="base">
                                            <p:cTn id="63" dur="1000" fill="hold"/>
                                            <p:tgtEl>
                                              <p:spTgt spid="116"/>
                                            </p:tgtEl>
                                            <p:attrNameLst>
                                              <p:attrName>ppt_x</p:attrName>
                                            </p:attrNameLst>
                                          </p:cBhvr>
                                          <p:tavLst>
                                            <p:tav tm="0">
                                              <p:val>
                                                <p:strVal val="0-#ppt_w/2"/>
                                              </p:val>
                                            </p:tav>
                                            <p:tav tm="100000">
                                              <p:val>
                                                <p:strVal val="#ppt_x"/>
                                              </p:val>
                                            </p:tav>
                                          </p:tavLst>
                                        </p:anim>
                                        <p:anim calcmode="lin" valueType="num">
                                          <p:cBhvr additive="base">
                                            <p:cTn id="64" dur="1000" fill="hold"/>
                                            <p:tgtEl>
                                              <p:spTgt spid="116"/>
                                            </p:tgtEl>
                                            <p:attrNameLst>
                                              <p:attrName>ppt_y</p:attrName>
                                            </p:attrNameLst>
                                          </p:cBhvr>
                                          <p:tavLst>
                                            <p:tav tm="0">
                                              <p:val>
                                                <p:strVal val="#ppt_y"/>
                                              </p:val>
                                            </p:tav>
                                            <p:tav tm="100000">
                                              <p:val>
                                                <p:strVal val="#ppt_y"/>
                                              </p:val>
                                            </p:tav>
                                          </p:tavLst>
                                        </p:anim>
                                      </p:childTnLst>
                                    </p:cTn>
                                  </p:par>
                                  <p:par>
                                    <p:cTn id="65" presetID="2" presetClass="entr" presetSubtype="8" accel="100000" fill="hold" grpId="0" nodeType="withEffect">
                                      <p:stCondLst>
                                        <p:cond delay="0"/>
                                      </p:stCondLst>
                                      <p:childTnLst>
                                        <p:set>
                                          <p:cBhvr>
                                            <p:cTn id="66" dur="1" fill="hold">
                                              <p:stCondLst>
                                                <p:cond delay="0"/>
                                              </p:stCondLst>
                                            </p:cTn>
                                            <p:tgtEl>
                                              <p:spTgt spid="118"/>
                                            </p:tgtEl>
                                            <p:attrNameLst>
                                              <p:attrName>style.visibility</p:attrName>
                                            </p:attrNameLst>
                                          </p:cBhvr>
                                          <p:to>
                                            <p:strVal val="visible"/>
                                          </p:to>
                                        </p:set>
                                        <p:anim calcmode="lin" valueType="num">
                                          <p:cBhvr additive="base">
                                            <p:cTn id="67" dur="1000" fill="hold"/>
                                            <p:tgtEl>
                                              <p:spTgt spid="118"/>
                                            </p:tgtEl>
                                            <p:attrNameLst>
                                              <p:attrName>ppt_x</p:attrName>
                                            </p:attrNameLst>
                                          </p:cBhvr>
                                          <p:tavLst>
                                            <p:tav tm="0">
                                              <p:val>
                                                <p:strVal val="0-#ppt_w/2"/>
                                              </p:val>
                                            </p:tav>
                                            <p:tav tm="100000">
                                              <p:val>
                                                <p:strVal val="#ppt_x"/>
                                              </p:val>
                                            </p:tav>
                                          </p:tavLst>
                                        </p:anim>
                                        <p:anim calcmode="lin" valueType="num">
                                          <p:cBhvr additive="base">
                                            <p:cTn id="68" dur="1000" fill="hold"/>
                                            <p:tgtEl>
                                              <p:spTgt spid="118"/>
                                            </p:tgtEl>
                                            <p:attrNameLst>
                                              <p:attrName>ppt_y</p:attrName>
                                            </p:attrNameLst>
                                          </p:cBhvr>
                                          <p:tavLst>
                                            <p:tav tm="0">
                                              <p:val>
                                                <p:strVal val="#ppt_y"/>
                                              </p:val>
                                            </p:tav>
                                            <p:tav tm="100000">
                                              <p:val>
                                                <p:strVal val="#ppt_y"/>
                                              </p:val>
                                            </p:tav>
                                          </p:tavLst>
                                        </p:anim>
                                      </p:childTnLst>
                                    </p:cTn>
                                  </p:par>
                                  <p:par>
                                    <p:cTn id="69" presetID="2" presetClass="entr" presetSubtype="8" accel="100000" fill="hold" grpId="0" nodeType="withEffect">
                                      <p:stCondLst>
                                        <p:cond delay="0"/>
                                      </p:stCondLst>
                                      <p:childTnLst>
                                        <p:set>
                                          <p:cBhvr>
                                            <p:cTn id="70" dur="1" fill="hold">
                                              <p:stCondLst>
                                                <p:cond delay="0"/>
                                              </p:stCondLst>
                                            </p:cTn>
                                            <p:tgtEl>
                                              <p:spTgt spid="119"/>
                                            </p:tgtEl>
                                            <p:attrNameLst>
                                              <p:attrName>style.visibility</p:attrName>
                                            </p:attrNameLst>
                                          </p:cBhvr>
                                          <p:to>
                                            <p:strVal val="visible"/>
                                          </p:to>
                                        </p:set>
                                        <p:anim calcmode="lin" valueType="num">
                                          <p:cBhvr additive="base">
                                            <p:cTn id="71" dur="1000" fill="hold"/>
                                            <p:tgtEl>
                                              <p:spTgt spid="119"/>
                                            </p:tgtEl>
                                            <p:attrNameLst>
                                              <p:attrName>ppt_x</p:attrName>
                                            </p:attrNameLst>
                                          </p:cBhvr>
                                          <p:tavLst>
                                            <p:tav tm="0">
                                              <p:val>
                                                <p:strVal val="0-#ppt_w/2"/>
                                              </p:val>
                                            </p:tav>
                                            <p:tav tm="100000">
                                              <p:val>
                                                <p:strVal val="#ppt_x"/>
                                              </p:val>
                                            </p:tav>
                                          </p:tavLst>
                                        </p:anim>
                                        <p:anim calcmode="lin" valueType="num">
                                          <p:cBhvr additive="base">
                                            <p:cTn id="72" dur="1000" fill="hold"/>
                                            <p:tgtEl>
                                              <p:spTgt spid="1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8" grpId="0" animBg="1"/>
          <p:bldP spid="89" grpId="0" animBg="1"/>
          <p:bldP spid="90" grpId="0" animBg="1"/>
          <p:bldP spid="91" grpId="0" animBg="1"/>
          <p:bldP spid="93" grpId="0" animBg="1"/>
          <p:bldP spid="94" grpId="0" animBg="1"/>
          <p:bldP spid="114" grpId="0"/>
          <p:bldP spid="115" grpId="0"/>
          <p:bldP spid="116" grpId="0"/>
          <p:bldP spid="118" grpId="0"/>
          <p:bldP spid="119"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212166D8-1282-4676-8CC3-7B48D3508016}"/>
              </a:ext>
            </a:extLst>
          </p:cNvPr>
          <p:cNvGrpSpPr/>
          <p:nvPr/>
        </p:nvGrpSpPr>
        <p:grpSpPr>
          <a:xfrm flipH="1">
            <a:off x="-905302" y="0"/>
            <a:ext cx="13097302" cy="6858000"/>
            <a:chOff x="-1" y="0"/>
            <a:chExt cx="13097302" cy="6858000"/>
          </a:xfrm>
        </p:grpSpPr>
        <p:sp>
          <p:nvSpPr>
            <p:cNvPr id="6" name="等腰三角形 5">
              <a:extLst>
                <a:ext uri="{FF2B5EF4-FFF2-40B4-BE49-F238E27FC236}">
                  <a16:creationId xmlns:a16="http://schemas.microsoft.com/office/drawing/2014/main" id="{CD5745AA-A226-4B06-962D-8A418443EB8F}"/>
                </a:ext>
              </a:extLst>
            </p:cNvPr>
            <p:cNvSpPr/>
            <p:nvPr/>
          </p:nvSpPr>
          <p:spPr>
            <a:xfrm rot="5400000">
              <a:off x="2005082" y="3991971"/>
              <a:ext cx="2768221" cy="2383806"/>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7" name="等腰三角形 6">
              <a:extLst>
                <a:ext uri="{FF2B5EF4-FFF2-40B4-BE49-F238E27FC236}">
                  <a16:creationId xmlns:a16="http://schemas.microsoft.com/office/drawing/2014/main" id="{07E64A9A-1237-4B18-B777-11FF101C5D6D}"/>
                </a:ext>
              </a:extLst>
            </p:cNvPr>
            <p:cNvSpPr/>
            <p:nvPr/>
          </p:nvSpPr>
          <p:spPr>
            <a:xfrm rot="5400000">
              <a:off x="-552735" y="842749"/>
              <a:ext cx="6277970" cy="517250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 name="等腰三角形 7">
              <a:extLst>
                <a:ext uri="{FF2B5EF4-FFF2-40B4-BE49-F238E27FC236}">
                  <a16:creationId xmlns:a16="http://schemas.microsoft.com/office/drawing/2014/main" id="{AF778B40-C90D-4EC5-B159-22186CB3E39B}"/>
                </a:ext>
              </a:extLst>
            </p:cNvPr>
            <p:cNvSpPr/>
            <p:nvPr/>
          </p:nvSpPr>
          <p:spPr>
            <a:xfrm rot="5400000">
              <a:off x="1621240" y="429336"/>
              <a:ext cx="2273490" cy="1994846"/>
            </a:xfrm>
            <a:prstGeom prst="triangle">
              <a:avLst/>
            </a:prstGeom>
            <a:solidFill>
              <a:srgbClr val="DD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9" name="等腰三角形 8">
              <a:extLst>
                <a:ext uri="{FF2B5EF4-FFF2-40B4-BE49-F238E27FC236}">
                  <a16:creationId xmlns:a16="http://schemas.microsoft.com/office/drawing/2014/main" id="{39CA57CB-19F6-49BA-A6F5-D9509B6A62AB}"/>
                </a:ext>
              </a:extLst>
            </p:cNvPr>
            <p:cNvSpPr/>
            <p:nvPr/>
          </p:nvSpPr>
          <p:spPr>
            <a:xfrm rot="5400000">
              <a:off x="3417627" y="59143"/>
              <a:ext cx="1105469" cy="987184"/>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0" name="等腰三角形 9">
              <a:extLst>
                <a:ext uri="{FF2B5EF4-FFF2-40B4-BE49-F238E27FC236}">
                  <a16:creationId xmlns:a16="http://schemas.microsoft.com/office/drawing/2014/main" id="{7CDBD204-FF71-4CD2-86D2-3A134E325B40}"/>
                </a:ext>
              </a:extLst>
            </p:cNvPr>
            <p:cNvSpPr/>
            <p:nvPr/>
          </p:nvSpPr>
          <p:spPr>
            <a:xfrm rot="5400000">
              <a:off x="1053149" y="5243017"/>
              <a:ext cx="1105469" cy="98718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1" name="等腰三角形 10">
              <a:extLst>
                <a:ext uri="{FF2B5EF4-FFF2-40B4-BE49-F238E27FC236}">
                  <a16:creationId xmlns:a16="http://schemas.microsoft.com/office/drawing/2014/main" id="{8C641766-B4D2-46A8-8A24-EB1D12C58CC3}"/>
                </a:ext>
              </a:extLst>
            </p:cNvPr>
            <p:cNvSpPr/>
            <p:nvPr/>
          </p:nvSpPr>
          <p:spPr>
            <a:xfrm>
              <a:off x="9994711" y="3248734"/>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2" name="等腰三角形 11">
              <a:extLst>
                <a:ext uri="{FF2B5EF4-FFF2-40B4-BE49-F238E27FC236}">
                  <a16:creationId xmlns:a16="http://schemas.microsoft.com/office/drawing/2014/main" id="{9AE44CC5-6D5B-462E-9305-70E453988A97}"/>
                </a:ext>
              </a:extLst>
            </p:cNvPr>
            <p:cNvSpPr/>
            <p:nvPr/>
          </p:nvSpPr>
          <p:spPr>
            <a:xfrm>
              <a:off x="9171295" y="5643916"/>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3" name="等腰三角形 12">
              <a:extLst>
                <a:ext uri="{FF2B5EF4-FFF2-40B4-BE49-F238E27FC236}">
                  <a16:creationId xmlns:a16="http://schemas.microsoft.com/office/drawing/2014/main" id="{2F4B05E6-2541-4092-9279-30A461F53EA3}"/>
                </a:ext>
              </a:extLst>
            </p:cNvPr>
            <p:cNvSpPr/>
            <p:nvPr/>
          </p:nvSpPr>
          <p:spPr>
            <a:xfrm>
              <a:off x="9250906" y="4000496"/>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sp>
        <p:nvSpPr>
          <p:cNvPr id="14" name="标题层">
            <a:extLst>
              <a:ext uri="{FF2B5EF4-FFF2-40B4-BE49-F238E27FC236}">
                <a16:creationId xmlns:a16="http://schemas.microsoft.com/office/drawing/2014/main" id="{B5D4ACDC-906F-4A57-9248-767E90D8E292}"/>
              </a:ext>
            </a:extLst>
          </p:cNvPr>
          <p:cNvSpPr txBox="1"/>
          <p:nvPr/>
        </p:nvSpPr>
        <p:spPr bwMode="auto">
          <a:xfrm>
            <a:off x="1932872" y="2657197"/>
            <a:ext cx="4171076" cy="738409"/>
          </a:xfrm>
          <a:prstGeom prst="rect">
            <a:avLst/>
          </a:prstGeom>
          <a:noFill/>
          <a:effectLst/>
        </p:spPr>
        <p:txBody>
          <a:bodyPr wrap="square" lIns="121670" tIns="60834" rIns="121670" bIns="60834">
            <a:spAutoFit/>
          </a:bodyPr>
          <a:lstStyle/>
          <a:p>
            <a:r>
              <a:rPr lang="zh-CN" altLang="en-US" sz="4000" spc="600" dirty="0">
                <a:latin typeface="微软雅黑" panose="020B0503020204020204" pitchFamily="34" charset="-122"/>
                <a:ea typeface="微软雅黑" panose="020B0503020204020204" pitchFamily="34" charset="-122"/>
                <a:cs typeface="+mn-ea"/>
                <a:sym typeface="+mn-lt"/>
              </a:rPr>
              <a:t>单击添加标题</a:t>
            </a:r>
          </a:p>
        </p:txBody>
      </p:sp>
      <p:sp>
        <p:nvSpPr>
          <p:cNvPr id="15" name="文本框 14">
            <a:extLst>
              <a:ext uri="{FF2B5EF4-FFF2-40B4-BE49-F238E27FC236}">
                <a16:creationId xmlns:a16="http://schemas.microsoft.com/office/drawing/2014/main" id="{E1A88D64-B143-4BB4-91A3-2561EADACCDB}"/>
              </a:ext>
            </a:extLst>
          </p:cNvPr>
          <p:cNvSpPr txBox="1"/>
          <p:nvPr/>
        </p:nvSpPr>
        <p:spPr>
          <a:xfrm>
            <a:off x="1952206" y="3517006"/>
            <a:ext cx="5795172" cy="49558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200" dirty="0">
                <a:latin typeface="微软雅黑" panose="020B0503020204020204" pitchFamily="34" charset="-122"/>
                <a:ea typeface="微软雅黑" panose="020B0503020204020204" pitchFamily="34" charset="-122"/>
                <a:cs typeface="+mn-ea"/>
                <a:sym typeface="+mn-lt"/>
              </a:rPr>
              <a:t>The user can demonstrate on a projector or computer, or print the presentation and make it into a film to be used in a wider field</a:t>
            </a:r>
          </a:p>
        </p:txBody>
      </p:sp>
      <p:sp>
        <p:nvSpPr>
          <p:cNvPr id="16" name="标题层">
            <a:extLst>
              <a:ext uri="{FF2B5EF4-FFF2-40B4-BE49-F238E27FC236}">
                <a16:creationId xmlns:a16="http://schemas.microsoft.com/office/drawing/2014/main" id="{454D4248-29E6-4E98-BDE2-7F43E156C75C}"/>
              </a:ext>
            </a:extLst>
          </p:cNvPr>
          <p:cNvSpPr txBox="1"/>
          <p:nvPr/>
        </p:nvSpPr>
        <p:spPr bwMode="auto">
          <a:xfrm>
            <a:off x="1932872" y="1857232"/>
            <a:ext cx="4171076" cy="738409"/>
          </a:xfrm>
          <a:prstGeom prst="rect">
            <a:avLst/>
          </a:prstGeom>
          <a:noFill/>
          <a:effectLst/>
        </p:spPr>
        <p:txBody>
          <a:bodyPr wrap="square" lIns="121670" tIns="60834" rIns="121670" bIns="60834">
            <a:spAutoFit/>
          </a:bodyPr>
          <a:lstStyle/>
          <a:p>
            <a:r>
              <a:rPr lang="en-US" altLang="zh-CN" sz="4000" spc="600" dirty="0">
                <a:latin typeface="微软雅黑" panose="020B0503020204020204" pitchFamily="34" charset="-122"/>
                <a:ea typeface="微软雅黑" panose="020B0503020204020204" pitchFamily="34" charset="-122"/>
                <a:cs typeface="+mn-ea"/>
                <a:sym typeface="+mn-lt"/>
              </a:rPr>
              <a:t>PART FOUR</a:t>
            </a:r>
            <a:endParaRPr lang="zh-CN" altLang="en-US" sz="4000" spc="60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5004825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25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400" fill="hold"/>
                                        <p:tgtEl>
                                          <p:spTgt spid="14"/>
                                        </p:tgtEl>
                                        <p:attrNameLst>
                                          <p:attrName>ppt_x</p:attrName>
                                        </p:attrNameLst>
                                      </p:cBhvr>
                                      <p:tavLst>
                                        <p:tav tm="0">
                                          <p:val>
                                            <p:strVal val="1+#ppt_w/2"/>
                                          </p:val>
                                        </p:tav>
                                        <p:tav tm="100000">
                                          <p:val>
                                            <p:strVal val="#ppt_x"/>
                                          </p:val>
                                        </p:tav>
                                      </p:tavLst>
                                    </p:anim>
                                    <p:anim calcmode="lin" valueType="num">
                                      <p:cBhvr additive="base">
                                        <p:cTn id="8" dur="4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400"/>
                            </p:stCondLst>
                            <p:childTnLst>
                              <p:par>
                                <p:cTn id="10" presetID="53" presetClass="entr" presetSubtype="16"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2" presetClass="entr" presetSubtype="2" decel="5250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400" fill="hold"/>
                                        <p:tgtEl>
                                          <p:spTgt spid="16"/>
                                        </p:tgtEl>
                                        <p:attrNameLst>
                                          <p:attrName>ppt_x</p:attrName>
                                        </p:attrNameLst>
                                      </p:cBhvr>
                                      <p:tavLst>
                                        <p:tav tm="0">
                                          <p:val>
                                            <p:strVal val="1+#ppt_w/2"/>
                                          </p:val>
                                        </p:tav>
                                        <p:tav tm="100000">
                                          <p:val>
                                            <p:strVal val="#ppt_x"/>
                                          </p:val>
                                        </p:tav>
                                      </p:tavLst>
                                    </p:anim>
                                    <p:anim calcmode="lin" valueType="num">
                                      <p:cBhvr additive="base">
                                        <p:cTn id="18" dur="4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5" name="Straight Connector 74"/>
          <p:cNvCxnSpPr/>
          <p:nvPr/>
        </p:nvCxnSpPr>
        <p:spPr>
          <a:xfrm flipH="1">
            <a:off x="2116176" y="4357312"/>
            <a:ext cx="1" cy="819864"/>
          </a:xfrm>
          <a:prstGeom prst="line">
            <a:avLst/>
          </a:prstGeom>
          <a:ln w="19050">
            <a:solidFill>
              <a:schemeClr val="accent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a:off x="6095680" y="4357312"/>
            <a:ext cx="1" cy="819864"/>
          </a:xfrm>
          <a:prstGeom prst="line">
            <a:avLst/>
          </a:prstGeom>
          <a:ln w="19050">
            <a:solidFill>
              <a:schemeClr val="accent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a:off x="10080838" y="4357312"/>
            <a:ext cx="1" cy="819864"/>
          </a:xfrm>
          <a:prstGeom prst="line">
            <a:avLst/>
          </a:prstGeom>
          <a:ln w="19050">
            <a:solidFill>
              <a:schemeClr val="accent3"/>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10800000" flipH="1">
            <a:off x="4105135" y="4357312"/>
            <a:ext cx="1" cy="819864"/>
          </a:xfrm>
          <a:prstGeom prst="line">
            <a:avLst/>
          </a:prstGeom>
          <a:ln w="19050">
            <a:solidFill>
              <a:schemeClr val="accent4"/>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0800000" flipH="1">
            <a:off x="8081369" y="4357312"/>
            <a:ext cx="1" cy="819864"/>
          </a:xfrm>
          <a:prstGeom prst="line">
            <a:avLst/>
          </a:prstGeom>
          <a:ln w="19050">
            <a:solidFill>
              <a:schemeClr val="accent2"/>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66" name="Freeform 65"/>
          <p:cNvSpPr/>
          <p:nvPr/>
        </p:nvSpPr>
        <p:spPr>
          <a:xfrm>
            <a:off x="1525939" y="3127153"/>
            <a:ext cx="1207339" cy="1207339"/>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16" tIns="243816" rIns="210656" bIns="210656" numCol="1" spcCol="1693" anchor="ctr" anchorCtr="0">
            <a:noAutofit/>
          </a:bodyPr>
          <a:lstStyle/>
          <a:p>
            <a:pPr algn="ctr" defTabSz="1185215">
              <a:lnSpc>
                <a:spcPct val="90000"/>
              </a:lnSpc>
              <a:spcBef>
                <a:spcPct val="0"/>
              </a:spcBef>
              <a:spcAft>
                <a:spcPct val="35000"/>
              </a:spcAft>
            </a:pPr>
            <a:endParaRPr lang="en-US" sz="4400" dirty="0">
              <a:latin typeface="微软雅黑" panose="020B0503020204020204" pitchFamily="34" charset="-122"/>
              <a:ea typeface="微软雅黑" panose="020B0503020204020204" pitchFamily="34" charset="-122"/>
              <a:cs typeface="+mn-ea"/>
              <a:sym typeface="+mn-lt"/>
            </a:endParaRPr>
          </a:p>
        </p:txBody>
      </p:sp>
      <p:sp>
        <p:nvSpPr>
          <p:cNvPr id="68" name="Freeform 67"/>
          <p:cNvSpPr/>
          <p:nvPr/>
        </p:nvSpPr>
        <p:spPr>
          <a:xfrm>
            <a:off x="3514515" y="3127153"/>
            <a:ext cx="1207339" cy="1207339"/>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693" anchor="ctr" anchorCtr="0">
            <a:noAutofit/>
          </a:bodyPr>
          <a:lstStyle/>
          <a:p>
            <a:pPr algn="ctr" defTabSz="1185215">
              <a:lnSpc>
                <a:spcPct val="90000"/>
              </a:lnSpc>
              <a:spcBef>
                <a:spcPct val="0"/>
              </a:spcBef>
              <a:spcAft>
                <a:spcPct val="35000"/>
              </a:spcAft>
            </a:pPr>
            <a:endParaRPr lang="en-US" sz="4000" dirty="0">
              <a:latin typeface="微软雅黑" panose="020B0503020204020204" pitchFamily="34" charset="-122"/>
              <a:ea typeface="微软雅黑" panose="020B0503020204020204" pitchFamily="34" charset="-122"/>
              <a:cs typeface="+mn-ea"/>
              <a:sym typeface="+mn-lt"/>
            </a:endParaRPr>
          </a:p>
        </p:txBody>
      </p:sp>
      <p:sp>
        <p:nvSpPr>
          <p:cNvPr id="69" name="Freeform 68"/>
          <p:cNvSpPr/>
          <p:nvPr/>
        </p:nvSpPr>
        <p:spPr>
          <a:xfrm>
            <a:off x="5503090" y="3127153"/>
            <a:ext cx="1207339" cy="1207339"/>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16" tIns="243816" rIns="243816" bIns="210656" numCol="1" spcCol="1693" anchor="ctr" anchorCtr="0">
            <a:noAutofit/>
          </a:bodyPr>
          <a:lstStyle/>
          <a:p>
            <a:pPr algn="ctr" defTabSz="1185215">
              <a:lnSpc>
                <a:spcPct val="90000"/>
              </a:lnSpc>
              <a:spcBef>
                <a:spcPct val="0"/>
              </a:spcBef>
              <a:spcAft>
                <a:spcPct val="35000"/>
              </a:spcAft>
            </a:pPr>
            <a:endParaRPr lang="en-US" sz="4000" dirty="0">
              <a:latin typeface="微软雅黑" panose="020B0503020204020204" pitchFamily="34" charset="-122"/>
              <a:ea typeface="微软雅黑" panose="020B0503020204020204" pitchFamily="34" charset="-122"/>
              <a:cs typeface="+mn-ea"/>
              <a:sym typeface="+mn-lt"/>
            </a:endParaRPr>
          </a:p>
        </p:txBody>
      </p:sp>
      <p:sp>
        <p:nvSpPr>
          <p:cNvPr id="73" name="Freeform 72"/>
          <p:cNvSpPr/>
          <p:nvPr/>
        </p:nvSpPr>
        <p:spPr>
          <a:xfrm>
            <a:off x="7491666" y="3127153"/>
            <a:ext cx="1207339" cy="1207339"/>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16" tIns="210656" rIns="210656" bIns="121908" numCol="1" spcCol="1693" anchor="ctr" anchorCtr="0">
            <a:noAutofit/>
          </a:bodyPr>
          <a:lstStyle/>
          <a:p>
            <a:pPr algn="ctr" defTabSz="1185215">
              <a:lnSpc>
                <a:spcPct val="90000"/>
              </a:lnSpc>
              <a:spcBef>
                <a:spcPct val="0"/>
              </a:spcBef>
              <a:spcAft>
                <a:spcPct val="35000"/>
              </a:spcAft>
            </a:pPr>
            <a:endParaRPr lang="en-US" sz="4000" dirty="0">
              <a:latin typeface="微软雅黑" panose="020B0503020204020204" pitchFamily="34" charset="-122"/>
              <a:ea typeface="微软雅黑" panose="020B0503020204020204" pitchFamily="34" charset="-122"/>
              <a:cs typeface="+mn-ea"/>
              <a:sym typeface="+mn-lt"/>
            </a:endParaRPr>
          </a:p>
        </p:txBody>
      </p:sp>
      <p:sp>
        <p:nvSpPr>
          <p:cNvPr id="77" name="Freeform 76"/>
          <p:cNvSpPr/>
          <p:nvPr/>
        </p:nvSpPr>
        <p:spPr>
          <a:xfrm>
            <a:off x="9480242" y="3127153"/>
            <a:ext cx="1207339" cy="1207339"/>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16" tIns="210656" rIns="210656" bIns="210656" numCol="1" spcCol="1693" anchor="ctr" anchorCtr="0">
            <a:noAutofit/>
          </a:bodyPr>
          <a:lstStyle/>
          <a:p>
            <a:pPr algn="ctr" defTabSz="1185215">
              <a:lnSpc>
                <a:spcPct val="90000"/>
              </a:lnSpc>
              <a:spcBef>
                <a:spcPct val="0"/>
              </a:spcBef>
              <a:spcAft>
                <a:spcPct val="35000"/>
              </a:spcAft>
            </a:pPr>
            <a:endParaRPr lang="en-US" sz="4000" dirty="0">
              <a:latin typeface="微软雅黑" panose="020B0503020204020204" pitchFamily="34" charset="-122"/>
              <a:ea typeface="微软雅黑" panose="020B0503020204020204" pitchFamily="34" charset="-122"/>
              <a:cs typeface="+mn-ea"/>
              <a:sym typeface="+mn-lt"/>
            </a:endParaRPr>
          </a:p>
        </p:txBody>
      </p:sp>
      <p:sp>
        <p:nvSpPr>
          <p:cNvPr id="79" name="Oval 78"/>
          <p:cNvSpPr>
            <a:spLocks noChangeAspect="1"/>
          </p:cNvSpPr>
          <p:nvPr/>
        </p:nvSpPr>
        <p:spPr>
          <a:xfrm>
            <a:off x="1199709" y="3007498"/>
            <a:ext cx="694248" cy="694244"/>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en-US" b="1" dirty="0">
                <a:solidFill>
                  <a:schemeClr val="accent1"/>
                </a:solidFill>
                <a:latin typeface="微软雅黑" panose="020B0503020204020204" pitchFamily="34" charset="-122"/>
                <a:ea typeface="微软雅黑" panose="020B0503020204020204" pitchFamily="34" charset="-122"/>
                <a:cs typeface="+mn-ea"/>
                <a:sym typeface="+mn-lt"/>
              </a:rPr>
              <a:t>01</a:t>
            </a:r>
          </a:p>
        </p:txBody>
      </p:sp>
      <p:sp>
        <p:nvSpPr>
          <p:cNvPr id="80" name="Oval 79"/>
          <p:cNvSpPr>
            <a:spLocks noChangeAspect="1"/>
          </p:cNvSpPr>
          <p:nvPr/>
        </p:nvSpPr>
        <p:spPr>
          <a:xfrm>
            <a:off x="3196097" y="3007498"/>
            <a:ext cx="694248" cy="694244"/>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en-US" b="1" dirty="0">
                <a:solidFill>
                  <a:schemeClr val="accent4"/>
                </a:solidFill>
                <a:latin typeface="微软雅黑" panose="020B0503020204020204" pitchFamily="34" charset="-122"/>
                <a:ea typeface="微软雅黑" panose="020B0503020204020204" pitchFamily="34" charset="-122"/>
                <a:cs typeface="+mn-ea"/>
                <a:sym typeface="+mn-lt"/>
              </a:rPr>
              <a:t>02</a:t>
            </a:r>
            <a:endParaRPr lang="en-US" dirty="0">
              <a:solidFill>
                <a:schemeClr val="accent4"/>
              </a:solidFill>
              <a:latin typeface="微软雅黑" panose="020B0503020204020204" pitchFamily="34" charset="-122"/>
              <a:ea typeface="微软雅黑" panose="020B0503020204020204" pitchFamily="34" charset="-122"/>
              <a:cs typeface="+mn-ea"/>
              <a:sym typeface="+mn-lt"/>
            </a:endParaRPr>
          </a:p>
        </p:txBody>
      </p:sp>
      <p:sp>
        <p:nvSpPr>
          <p:cNvPr id="81" name="Oval 80"/>
          <p:cNvSpPr>
            <a:spLocks noChangeAspect="1"/>
          </p:cNvSpPr>
          <p:nvPr/>
        </p:nvSpPr>
        <p:spPr>
          <a:xfrm>
            <a:off x="5192485" y="3007498"/>
            <a:ext cx="694248" cy="694244"/>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en-US" b="1" dirty="0">
                <a:solidFill>
                  <a:schemeClr val="accent1"/>
                </a:solidFill>
                <a:latin typeface="微软雅黑" panose="020B0503020204020204" pitchFamily="34" charset="-122"/>
                <a:ea typeface="微软雅黑" panose="020B0503020204020204" pitchFamily="34" charset="-122"/>
                <a:cs typeface="+mn-ea"/>
                <a:sym typeface="+mn-lt"/>
              </a:rPr>
              <a:t>03</a:t>
            </a:r>
            <a:endParaRPr lang="en-US"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82" name="Oval 81"/>
          <p:cNvSpPr>
            <a:spLocks noChangeAspect="1"/>
          </p:cNvSpPr>
          <p:nvPr/>
        </p:nvSpPr>
        <p:spPr>
          <a:xfrm>
            <a:off x="7188873" y="3007498"/>
            <a:ext cx="694248" cy="694244"/>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en-US" b="1" dirty="0">
                <a:solidFill>
                  <a:schemeClr val="accent2"/>
                </a:solidFill>
                <a:latin typeface="微软雅黑" panose="020B0503020204020204" pitchFamily="34" charset="-122"/>
                <a:ea typeface="微软雅黑" panose="020B0503020204020204" pitchFamily="34" charset="-122"/>
                <a:cs typeface="+mn-ea"/>
                <a:sym typeface="+mn-lt"/>
              </a:rPr>
              <a:t>04</a:t>
            </a:r>
            <a:endParaRPr lang="en-US" dirty="0">
              <a:solidFill>
                <a:schemeClr val="accent2"/>
              </a:solidFill>
              <a:latin typeface="微软雅黑" panose="020B0503020204020204" pitchFamily="34" charset="-122"/>
              <a:ea typeface="微软雅黑" panose="020B0503020204020204" pitchFamily="34" charset="-122"/>
              <a:cs typeface="+mn-ea"/>
              <a:sym typeface="+mn-lt"/>
            </a:endParaRPr>
          </a:p>
        </p:txBody>
      </p:sp>
      <p:sp>
        <p:nvSpPr>
          <p:cNvPr id="83" name="Oval 82"/>
          <p:cNvSpPr>
            <a:spLocks noChangeAspect="1"/>
          </p:cNvSpPr>
          <p:nvPr/>
        </p:nvSpPr>
        <p:spPr>
          <a:xfrm>
            <a:off x="9185262" y="3007498"/>
            <a:ext cx="694248" cy="694244"/>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en-US" b="1" dirty="0">
                <a:solidFill>
                  <a:schemeClr val="accent3"/>
                </a:solidFill>
                <a:latin typeface="微软雅黑" panose="020B0503020204020204" pitchFamily="34" charset="-122"/>
                <a:ea typeface="微软雅黑" panose="020B0503020204020204" pitchFamily="34" charset="-122"/>
                <a:cs typeface="+mn-ea"/>
                <a:sym typeface="+mn-lt"/>
              </a:rPr>
              <a:t>05</a:t>
            </a:r>
            <a:endParaRPr lang="en-US" dirty="0">
              <a:solidFill>
                <a:schemeClr val="accent3"/>
              </a:solidFill>
              <a:latin typeface="微软雅黑" panose="020B0503020204020204" pitchFamily="34" charset="-122"/>
              <a:ea typeface="微软雅黑" panose="020B0503020204020204" pitchFamily="34" charset="-122"/>
              <a:cs typeface="+mn-ea"/>
              <a:sym typeface="+mn-lt"/>
            </a:endParaRPr>
          </a:p>
        </p:txBody>
      </p:sp>
      <p:grpSp>
        <p:nvGrpSpPr>
          <p:cNvPr id="87" name="Group 86"/>
          <p:cNvGrpSpPr/>
          <p:nvPr/>
        </p:nvGrpSpPr>
        <p:grpSpPr>
          <a:xfrm>
            <a:off x="1312368" y="1677302"/>
            <a:ext cx="1607613" cy="1421924"/>
            <a:chOff x="971610" y="1226241"/>
            <a:chExt cx="1205710" cy="1066443"/>
          </a:xfrm>
        </p:grpSpPr>
        <p:sp>
          <p:nvSpPr>
            <p:cNvPr id="33" name="Rounded Rectangle 32"/>
            <p:cNvSpPr/>
            <p:nvPr/>
          </p:nvSpPr>
          <p:spPr>
            <a:xfrm rot="10800000" flipV="1">
              <a:off x="971610" y="1226241"/>
              <a:ext cx="1205710" cy="45154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b="1" dirty="0">
                  <a:solidFill>
                    <a:schemeClr val="bg1"/>
                  </a:solidFill>
                  <a:latin typeface="微软雅黑" panose="020B0503020204020204" pitchFamily="34" charset="-122"/>
                  <a:ea typeface="微软雅黑" panose="020B0503020204020204" pitchFamily="34" charset="-122"/>
                  <a:cs typeface="+mn-ea"/>
                  <a:sym typeface="+mn-lt"/>
                </a:rPr>
                <a:t>2012</a:t>
              </a:r>
              <a:endParaRPr lang="en-US" dirty="0">
                <a:solidFill>
                  <a:schemeClr val="bg1"/>
                </a:solidFill>
                <a:latin typeface="微软雅黑" panose="020B0503020204020204" pitchFamily="34" charset="-122"/>
                <a:ea typeface="微软雅黑" panose="020B0503020204020204" pitchFamily="34" charset="-122"/>
                <a:cs typeface="+mn-ea"/>
                <a:sym typeface="+mn-lt"/>
              </a:endParaRPr>
            </a:p>
          </p:txBody>
        </p:sp>
        <p:cxnSp>
          <p:nvCxnSpPr>
            <p:cNvPr id="85" name="Straight Connector 84"/>
            <p:cNvCxnSpPr/>
            <p:nvPr/>
          </p:nvCxnSpPr>
          <p:spPr>
            <a:xfrm flipH="1">
              <a:off x="1574465" y="1677786"/>
              <a:ext cx="1" cy="614898"/>
            </a:xfrm>
            <a:prstGeom prst="line">
              <a:avLst/>
            </a:prstGeom>
            <a:ln w="19050">
              <a:solidFill>
                <a:schemeClr val="accent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90" name="Group 89"/>
          <p:cNvGrpSpPr/>
          <p:nvPr/>
        </p:nvGrpSpPr>
        <p:grpSpPr>
          <a:xfrm>
            <a:off x="3301326" y="1677302"/>
            <a:ext cx="1607613" cy="1421924"/>
            <a:chOff x="971610" y="1226241"/>
            <a:chExt cx="1205710" cy="1066443"/>
          </a:xfrm>
        </p:grpSpPr>
        <p:sp>
          <p:nvSpPr>
            <p:cNvPr id="92" name="Rounded Rectangle 91"/>
            <p:cNvSpPr/>
            <p:nvPr/>
          </p:nvSpPr>
          <p:spPr>
            <a:xfrm rot="10800000" flipV="1">
              <a:off x="971610" y="1226241"/>
              <a:ext cx="1205710" cy="451544"/>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b="1" dirty="0">
                  <a:solidFill>
                    <a:schemeClr val="bg1"/>
                  </a:solidFill>
                  <a:latin typeface="微软雅黑" panose="020B0503020204020204" pitchFamily="34" charset="-122"/>
                  <a:ea typeface="微软雅黑" panose="020B0503020204020204" pitchFamily="34" charset="-122"/>
                  <a:cs typeface="+mn-ea"/>
                  <a:sym typeface="+mn-lt"/>
                </a:rPr>
                <a:t>2013</a:t>
              </a:r>
              <a:endParaRPr lang="en-US" dirty="0">
                <a:solidFill>
                  <a:schemeClr val="bg1"/>
                </a:solidFill>
                <a:latin typeface="微软雅黑" panose="020B0503020204020204" pitchFamily="34" charset="-122"/>
                <a:ea typeface="微软雅黑" panose="020B0503020204020204" pitchFamily="34" charset="-122"/>
                <a:cs typeface="+mn-ea"/>
                <a:sym typeface="+mn-lt"/>
              </a:endParaRPr>
            </a:p>
          </p:txBody>
        </p:sp>
        <p:cxnSp>
          <p:nvCxnSpPr>
            <p:cNvPr id="95" name="Straight Connector 94"/>
            <p:cNvCxnSpPr/>
            <p:nvPr/>
          </p:nvCxnSpPr>
          <p:spPr>
            <a:xfrm flipH="1">
              <a:off x="1574465" y="1677786"/>
              <a:ext cx="1" cy="614898"/>
            </a:xfrm>
            <a:prstGeom prst="line">
              <a:avLst/>
            </a:prstGeom>
            <a:ln w="19050">
              <a:solidFill>
                <a:schemeClr val="accent4"/>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97" name="Group 96"/>
          <p:cNvGrpSpPr/>
          <p:nvPr/>
        </p:nvGrpSpPr>
        <p:grpSpPr>
          <a:xfrm>
            <a:off x="5291872" y="1677302"/>
            <a:ext cx="1607613" cy="1421924"/>
            <a:chOff x="971610" y="1226241"/>
            <a:chExt cx="1205710" cy="1066443"/>
          </a:xfrm>
        </p:grpSpPr>
        <p:sp>
          <p:nvSpPr>
            <p:cNvPr id="100" name="Rounded Rectangle 99"/>
            <p:cNvSpPr/>
            <p:nvPr/>
          </p:nvSpPr>
          <p:spPr>
            <a:xfrm rot="10800000" flipV="1">
              <a:off x="971610" y="1226241"/>
              <a:ext cx="1205710" cy="45154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b="1" dirty="0">
                  <a:solidFill>
                    <a:schemeClr val="bg1"/>
                  </a:solidFill>
                  <a:latin typeface="微软雅黑" panose="020B0503020204020204" pitchFamily="34" charset="-122"/>
                  <a:ea typeface="微软雅黑" panose="020B0503020204020204" pitchFamily="34" charset="-122"/>
                  <a:cs typeface="+mn-ea"/>
                  <a:sym typeface="+mn-lt"/>
                </a:rPr>
                <a:t>2018</a:t>
              </a:r>
              <a:endParaRPr lang="en-US" dirty="0">
                <a:solidFill>
                  <a:schemeClr val="bg1"/>
                </a:solidFill>
                <a:latin typeface="微软雅黑" panose="020B0503020204020204" pitchFamily="34" charset="-122"/>
                <a:ea typeface="微软雅黑" panose="020B0503020204020204" pitchFamily="34" charset="-122"/>
                <a:cs typeface="+mn-ea"/>
                <a:sym typeface="+mn-lt"/>
              </a:endParaRPr>
            </a:p>
          </p:txBody>
        </p:sp>
        <p:cxnSp>
          <p:nvCxnSpPr>
            <p:cNvPr id="102" name="Straight Connector 101"/>
            <p:cNvCxnSpPr/>
            <p:nvPr/>
          </p:nvCxnSpPr>
          <p:spPr>
            <a:xfrm flipH="1">
              <a:off x="1574465" y="1677786"/>
              <a:ext cx="1" cy="614898"/>
            </a:xfrm>
            <a:prstGeom prst="line">
              <a:avLst/>
            </a:prstGeom>
            <a:ln w="19050">
              <a:solidFill>
                <a:schemeClr val="accent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105" name="Group 104"/>
          <p:cNvGrpSpPr/>
          <p:nvPr/>
        </p:nvGrpSpPr>
        <p:grpSpPr>
          <a:xfrm>
            <a:off x="7277560" y="1677302"/>
            <a:ext cx="1607613" cy="1421924"/>
            <a:chOff x="971610" y="1226241"/>
            <a:chExt cx="1205710" cy="1066443"/>
          </a:xfrm>
        </p:grpSpPr>
        <p:sp>
          <p:nvSpPr>
            <p:cNvPr id="108" name="Rounded Rectangle 107"/>
            <p:cNvSpPr/>
            <p:nvPr/>
          </p:nvSpPr>
          <p:spPr>
            <a:xfrm rot="10800000" flipV="1">
              <a:off x="971610" y="1226241"/>
              <a:ext cx="1205710" cy="45154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b="1" dirty="0">
                  <a:solidFill>
                    <a:schemeClr val="bg1"/>
                  </a:solidFill>
                  <a:latin typeface="微软雅黑" panose="020B0503020204020204" pitchFamily="34" charset="-122"/>
                  <a:ea typeface="微软雅黑" panose="020B0503020204020204" pitchFamily="34" charset="-122"/>
                  <a:cs typeface="+mn-ea"/>
                  <a:sym typeface="+mn-lt"/>
                </a:rPr>
                <a:t>2019</a:t>
              </a:r>
              <a:endParaRPr lang="en-US" dirty="0">
                <a:solidFill>
                  <a:schemeClr val="bg1"/>
                </a:solidFill>
                <a:latin typeface="微软雅黑" panose="020B0503020204020204" pitchFamily="34" charset="-122"/>
                <a:ea typeface="微软雅黑" panose="020B0503020204020204" pitchFamily="34" charset="-122"/>
                <a:cs typeface="+mn-ea"/>
                <a:sym typeface="+mn-lt"/>
              </a:endParaRPr>
            </a:p>
          </p:txBody>
        </p:sp>
        <p:cxnSp>
          <p:nvCxnSpPr>
            <p:cNvPr id="111" name="Straight Connector 110"/>
            <p:cNvCxnSpPr/>
            <p:nvPr/>
          </p:nvCxnSpPr>
          <p:spPr>
            <a:xfrm flipH="1">
              <a:off x="1574465" y="1677786"/>
              <a:ext cx="1" cy="614898"/>
            </a:xfrm>
            <a:prstGeom prst="line">
              <a:avLst/>
            </a:prstGeom>
            <a:ln w="19050">
              <a:solidFill>
                <a:schemeClr val="accent2"/>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p:nvGrpSpPr>
        <p:grpSpPr>
          <a:xfrm>
            <a:off x="9277030" y="1677302"/>
            <a:ext cx="1607613" cy="1421924"/>
            <a:chOff x="971610" y="1226241"/>
            <a:chExt cx="1205710" cy="1066443"/>
          </a:xfrm>
        </p:grpSpPr>
        <p:sp>
          <p:nvSpPr>
            <p:cNvPr id="117" name="Rounded Rectangle 116"/>
            <p:cNvSpPr/>
            <p:nvPr/>
          </p:nvSpPr>
          <p:spPr>
            <a:xfrm rot="10800000" flipV="1">
              <a:off x="971610" y="1226241"/>
              <a:ext cx="1205710" cy="45154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b="1" dirty="0">
                  <a:solidFill>
                    <a:schemeClr val="bg1"/>
                  </a:solidFill>
                  <a:latin typeface="微软雅黑" panose="020B0503020204020204" pitchFamily="34" charset="-122"/>
                  <a:ea typeface="微软雅黑" panose="020B0503020204020204" pitchFamily="34" charset="-122"/>
                  <a:cs typeface="+mn-ea"/>
                  <a:sym typeface="+mn-lt"/>
                </a:rPr>
                <a:t>20XX</a:t>
              </a:r>
              <a:endParaRPr lang="en-US" dirty="0">
                <a:solidFill>
                  <a:schemeClr val="bg1"/>
                </a:solidFill>
                <a:latin typeface="微软雅黑" panose="020B0503020204020204" pitchFamily="34" charset="-122"/>
                <a:ea typeface="微软雅黑" panose="020B0503020204020204" pitchFamily="34" charset="-122"/>
                <a:cs typeface="+mn-ea"/>
                <a:sym typeface="+mn-lt"/>
              </a:endParaRPr>
            </a:p>
          </p:txBody>
        </p:sp>
        <p:cxnSp>
          <p:nvCxnSpPr>
            <p:cNvPr id="120" name="Straight Connector 119"/>
            <p:cNvCxnSpPr/>
            <p:nvPr/>
          </p:nvCxnSpPr>
          <p:spPr>
            <a:xfrm flipH="1">
              <a:off x="1574465" y="1677786"/>
              <a:ext cx="1" cy="614898"/>
            </a:xfrm>
            <a:prstGeom prst="line">
              <a:avLst/>
            </a:prstGeom>
            <a:ln w="19050">
              <a:solidFill>
                <a:schemeClr val="accent3"/>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sp>
        <p:nvSpPr>
          <p:cNvPr id="50" name="Freeform 143"/>
          <p:cNvSpPr>
            <a:spLocks noEditPoints="1"/>
          </p:cNvSpPr>
          <p:nvPr/>
        </p:nvSpPr>
        <p:spPr bwMode="auto">
          <a:xfrm>
            <a:off x="1874875" y="3476942"/>
            <a:ext cx="482600" cy="444500"/>
          </a:xfrm>
          <a:custGeom>
            <a:avLst/>
            <a:gdLst>
              <a:gd name="T0" fmla="*/ 151 w 157"/>
              <a:gd name="T1" fmla="*/ 59 h 145"/>
              <a:gd name="T2" fmla="*/ 130 w 157"/>
              <a:gd name="T3" fmla="*/ 41 h 145"/>
              <a:gd name="T4" fmla="*/ 110 w 157"/>
              <a:gd name="T5" fmla="*/ 23 h 145"/>
              <a:gd name="T6" fmla="*/ 88 w 157"/>
              <a:gd name="T7" fmla="*/ 5 h 145"/>
              <a:gd name="T8" fmla="*/ 69 w 157"/>
              <a:gd name="T9" fmla="*/ 5 h 145"/>
              <a:gd name="T10" fmla="*/ 47 w 157"/>
              <a:gd name="T11" fmla="*/ 23 h 145"/>
              <a:gd name="T12" fmla="*/ 27 w 157"/>
              <a:gd name="T13" fmla="*/ 41 h 145"/>
              <a:gd name="T14" fmla="*/ 6 w 157"/>
              <a:gd name="T15" fmla="*/ 59 h 145"/>
              <a:gd name="T16" fmla="*/ 9 w 157"/>
              <a:gd name="T17" fmla="*/ 68 h 145"/>
              <a:gd name="T18" fmla="*/ 21 w 157"/>
              <a:gd name="T19" fmla="*/ 68 h 145"/>
              <a:gd name="T20" fmla="*/ 21 w 157"/>
              <a:gd name="T21" fmla="*/ 139 h 145"/>
              <a:gd name="T22" fmla="*/ 27 w 157"/>
              <a:gd name="T23" fmla="*/ 145 h 145"/>
              <a:gd name="T24" fmla="*/ 38 w 157"/>
              <a:gd name="T25" fmla="*/ 145 h 145"/>
              <a:gd name="T26" fmla="*/ 38 w 157"/>
              <a:gd name="T27" fmla="*/ 81 h 145"/>
              <a:gd name="T28" fmla="*/ 71 w 157"/>
              <a:gd name="T29" fmla="*/ 81 h 145"/>
              <a:gd name="T30" fmla="*/ 71 w 157"/>
              <a:gd name="T31" fmla="*/ 145 h 145"/>
              <a:gd name="T32" fmla="*/ 130 w 157"/>
              <a:gd name="T33" fmla="*/ 145 h 145"/>
              <a:gd name="T34" fmla="*/ 136 w 157"/>
              <a:gd name="T35" fmla="*/ 139 h 145"/>
              <a:gd name="T36" fmla="*/ 136 w 157"/>
              <a:gd name="T37" fmla="*/ 68 h 145"/>
              <a:gd name="T38" fmla="*/ 148 w 157"/>
              <a:gd name="T39" fmla="*/ 68 h 145"/>
              <a:gd name="T40" fmla="*/ 151 w 157"/>
              <a:gd name="T41" fmla="*/ 59 h 145"/>
              <a:gd name="T42" fmla="*/ 118 w 157"/>
              <a:gd name="T43" fmla="*/ 97 h 145"/>
              <a:gd name="T44" fmla="*/ 89 w 157"/>
              <a:gd name="T45" fmla="*/ 97 h 145"/>
              <a:gd name="T46" fmla="*/ 89 w 157"/>
              <a:gd name="T47" fmla="*/ 72 h 145"/>
              <a:gd name="T48" fmla="*/ 118 w 157"/>
              <a:gd name="T49" fmla="*/ 72 h 145"/>
              <a:gd name="T50" fmla="*/ 118 w 157"/>
              <a:gd name="T51" fmla="*/ 9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7" h="145">
                <a:moveTo>
                  <a:pt x="151" y="59"/>
                </a:moveTo>
                <a:cubicBezTo>
                  <a:pt x="130" y="41"/>
                  <a:pt x="130" y="41"/>
                  <a:pt x="130" y="41"/>
                </a:cubicBezTo>
                <a:cubicBezTo>
                  <a:pt x="124" y="36"/>
                  <a:pt x="115" y="28"/>
                  <a:pt x="110" y="23"/>
                </a:cubicBezTo>
                <a:cubicBezTo>
                  <a:pt x="88" y="5"/>
                  <a:pt x="88" y="5"/>
                  <a:pt x="88" y="5"/>
                </a:cubicBezTo>
                <a:cubicBezTo>
                  <a:pt x="83" y="0"/>
                  <a:pt x="74" y="0"/>
                  <a:pt x="69" y="5"/>
                </a:cubicBezTo>
                <a:cubicBezTo>
                  <a:pt x="47" y="23"/>
                  <a:pt x="47" y="23"/>
                  <a:pt x="47" y="23"/>
                </a:cubicBezTo>
                <a:cubicBezTo>
                  <a:pt x="42" y="28"/>
                  <a:pt x="33" y="36"/>
                  <a:pt x="27" y="41"/>
                </a:cubicBezTo>
                <a:cubicBezTo>
                  <a:pt x="6" y="59"/>
                  <a:pt x="6" y="59"/>
                  <a:pt x="6" y="59"/>
                </a:cubicBezTo>
                <a:cubicBezTo>
                  <a:pt x="0" y="64"/>
                  <a:pt x="2" y="68"/>
                  <a:pt x="9" y="68"/>
                </a:cubicBezTo>
                <a:cubicBezTo>
                  <a:pt x="21" y="68"/>
                  <a:pt x="21" y="68"/>
                  <a:pt x="21" y="68"/>
                </a:cubicBezTo>
                <a:cubicBezTo>
                  <a:pt x="21" y="139"/>
                  <a:pt x="21" y="139"/>
                  <a:pt x="21" y="139"/>
                </a:cubicBezTo>
                <a:cubicBezTo>
                  <a:pt x="21" y="142"/>
                  <a:pt x="24" y="145"/>
                  <a:pt x="27" y="145"/>
                </a:cubicBezTo>
                <a:cubicBezTo>
                  <a:pt x="38" y="145"/>
                  <a:pt x="38" y="145"/>
                  <a:pt x="38" y="145"/>
                </a:cubicBezTo>
                <a:cubicBezTo>
                  <a:pt x="38" y="81"/>
                  <a:pt x="38" y="81"/>
                  <a:pt x="38" y="81"/>
                </a:cubicBezTo>
                <a:cubicBezTo>
                  <a:pt x="71" y="81"/>
                  <a:pt x="71" y="81"/>
                  <a:pt x="71" y="81"/>
                </a:cubicBezTo>
                <a:cubicBezTo>
                  <a:pt x="71" y="145"/>
                  <a:pt x="71" y="145"/>
                  <a:pt x="71" y="145"/>
                </a:cubicBezTo>
                <a:cubicBezTo>
                  <a:pt x="130" y="145"/>
                  <a:pt x="130" y="145"/>
                  <a:pt x="130" y="145"/>
                </a:cubicBezTo>
                <a:cubicBezTo>
                  <a:pt x="134" y="145"/>
                  <a:pt x="136" y="142"/>
                  <a:pt x="136" y="139"/>
                </a:cubicBezTo>
                <a:cubicBezTo>
                  <a:pt x="136" y="68"/>
                  <a:pt x="136" y="68"/>
                  <a:pt x="136" y="68"/>
                </a:cubicBezTo>
                <a:cubicBezTo>
                  <a:pt x="148" y="68"/>
                  <a:pt x="148" y="68"/>
                  <a:pt x="148" y="68"/>
                </a:cubicBezTo>
                <a:cubicBezTo>
                  <a:pt x="155" y="68"/>
                  <a:pt x="157" y="64"/>
                  <a:pt x="151" y="59"/>
                </a:cubicBezTo>
                <a:close/>
                <a:moveTo>
                  <a:pt x="118" y="97"/>
                </a:moveTo>
                <a:cubicBezTo>
                  <a:pt x="89" y="97"/>
                  <a:pt x="89" y="97"/>
                  <a:pt x="89" y="97"/>
                </a:cubicBezTo>
                <a:cubicBezTo>
                  <a:pt x="89" y="72"/>
                  <a:pt x="89" y="72"/>
                  <a:pt x="89" y="72"/>
                </a:cubicBezTo>
                <a:cubicBezTo>
                  <a:pt x="118" y="72"/>
                  <a:pt x="118" y="72"/>
                  <a:pt x="118" y="72"/>
                </a:cubicBezTo>
                <a:lnTo>
                  <a:pt x="118" y="97"/>
                </a:lnTo>
                <a:close/>
              </a:path>
            </a:pathLst>
          </a:custGeom>
          <a:solidFill>
            <a:schemeClr val="bg1"/>
          </a:solidFill>
          <a:ln>
            <a:noFill/>
          </a:ln>
        </p:spPr>
        <p:txBody>
          <a:bodyPr vert="horz" wrap="square" lIns="121908" tIns="60954" rIns="121908" bIns="60954" numCol="1" anchor="t" anchorCtr="0" compatLnSpc="1">
            <a:prstTxWarp prst="textNoShape">
              <a:avLst/>
            </a:prstTxWarp>
          </a:bodyPr>
          <a:lstStyle/>
          <a:p>
            <a:endParaRPr lang="en-US" sz="1600" dirty="0">
              <a:latin typeface="微软雅黑" panose="020B0503020204020204" pitchFamily="34" charset="-122"/>
              <a:ea typeface="微软雅黑" panose="020B0503020204020204" pitchFamily="34" charset="-122"/>
              <a:cs typeface="+mn-ea"/>
              <a:sym typeface="+mn-lt"/>
            </a:endParaRPr>
          </a:p>
        </p:txBody>
      </p:sp>
      <p:sp>
        <p:nvSpPr>
          <p:cNvPr id="51" name="Freeform 92"/>
          <p:cNvSpPr>
            <a:spLocks noEditPoints="1"/>
          </p:cNvSpPr>
          <p:nvPr/>
        </p:nvSpPr>
        <p:spPr bwMode="auto">
          <a:xfrm>
            <a:off x="3900735" y="3520648"/>
            <a:ext cx="455084" cy="463551"/>
          </a:xfrm>
          <a:custGeom>
            <a:avLst/>
            <a:gdLst>
              <a:gd name="T0" fmla="*/ 143 w 148"/>
              <a:gd name="T1" fmla="*/ 130 h 151"/>
              <a:gd name="T2" fmla="*/ 100 w 148"/>
              <a:gd name="T3" fmla="*/ 86 h 151"/>
              <a:gd name="T4" fmla="*/ 110 w 148"/>
              <a:gd name="T5" fmla="*/ 55 h 151"/>
              <a:gd name="T6" fmla="*/ 55 w 148"/>
              <a:gd name="T7" fmla="*/ 0 h 151"/>
              <a:gd name="T8" fmla="*/ 0 w 148"/>
              <a:gd name="T9" fmla="*/ 55 h 151"/>
              <a:gd name="T10" fmla="*/ 55 w 148"/>
              <a:gd name="T11" fmla="*/ 109 h 151"/>
              <a:gd name="T12" fmla="*/ 81 w 148"/>
              <a:gd name="T13" fmla="*/ 103 h 151"/>
              <a:gd name="T14" fmla="*/ 126 w 148"/>
              <a:gd name="T15" fmla="*/ 147 h 151"/>
              <a:gd name="T16" fmla="*/ 143 w 148"/>
              <a:gd name="T17" fmla="*/ 147 h 151"/>
              <a:gd name="T18" fmla="*/ 143 w 148"/>
              <a:gd name="T19" fmla="*/ 130 h 151"/>
              <a:gd name="T20" fmla="*/ 19 w 148"/>
              <a:gd name="T21" fmla="*/ 55 h 151"/>
              <a:gd name="T22" fmla="*/ 55 w 148"/>
              <a:gd name="T23" fmla="*/ 18 h 151"/>
              <a:gd name="T24" fmla="*/ 92 w 148"/>
              <a:gd name="T25" fmla="*/ 55 h 151"/>
              <a:gd name="T26" fmla="*/ 55 w 148"/>
              <a:gd name="T27" fmla="*/ 91 h 151"/>
              <a:gd name="T28" fmla="*/ 19 w 148"/>
              <a:gd name="T29" fmla="*/ 5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8" h="151">
                <a:moveTo>
                  <a:pt x="143" y="130"/>
                </a:moveTo>
                <a:cubicBezTo>
                  <a:pt x="100" y="86"/>
                  <a:pt x="100" y="86"/>
                  <a:pt x="100" y="86"/>
                </a:cubicBezTo>
                <a:cubicBezTo>
                  <a:pt x="106" y="77"/>
                  <a:pt x="110" y="67"/>
                  <a:pt x="110" y="55"/>
                </a:cubicBezTo>
                <a:cubicBezTo>
                  <a:pt x="110" y="24"/>
                  <a:pt x="85" y="0"/>
                  <a:pt x="55" y="0"/>
                </a:cubicBezTo>
                <a:cubicBezTo>
                  <a:pt x="25" y="0"/>
                  <a:pt x="0" y="24"/>
                  <a:pt x="0" y="55"/>
                </a:cubicBezTo>
                <a:cubicBezTo>
                  <a:pt x="0" y="85"/>
                  <a:pt x="25" y="109"/>
                  <a:pt x="55" y="109"/>
                </a:cubicBezTo>
                <a:cubicBezTo>
                  <a:pt x="65" y="109"/>
                  <a:pt x="74" y="107"/>
                  <a:pt x="81" y="103"/>
                </a:cubicBezTo>
                <a:cubicBezTo>
                  <a:pt x="126" y="147"/>
                  <a:pt x="126" y="147"/>
                  <a:pt x="126" y="147"/>
                </a:cubicBezTo>
                <a:cubicBezTo>
                  <a:pt x="130" y="151"/>
                  <a:pt x="138" y="151"/>
                  <a:pt x="143" y="147"/>
                </a:cubicBezTo>
                <a:cubicBezTo>
                  <a:pt x="148" y="142"/>
                  <a:pt x="148" y="134"/>
                  <a:pt x="143" y="130"/>
                </a:cubicBezTo>
                <a:close/>
                <a:moveTo>
                  <a:pt x="19" y="55"/>
                </a:moveTo>
                <a:cubicBezTo>
                  <a:pt x="19" y="34"/>
                  <a:pt x="35" y="18"/>
                  <a:pt x="55" y="18"/>
                </a:cubicBezTo>
                <a:cubicBezTo>
                  <a:pt x="75" y="18"/>
                  <a:pt x="92" y="34"/>
                  <a:pt x="92" y="55"/>
                </a:cubicBezTo>
                <a:cubicBezTo>
                  <a:pt x="92" y="75"/>
                  <a:pt x="75" y="91"/>
                  <a:pt x="55" y="91"/>
                </a:cubicBezTo>
                <a:cubicBezTo>
                  <a:pt x="35" y="91"/>
                  <a:pt x="19" y="75"/>
                  <a:pt x="19" y="55"/>
                </a:cubicBezTo>
                <a:close/>
              </a:path>
            </a:pathLst>
          </a:custGeom>
          <a:solidFill>
            <a:schemeClr val="bg1"/>
          </a:solidFill>
          <a:ln>
            <a:noFill/>
          </a:ln>
        </p:spPr>
        <p:txBody>
          <a:bodyPr vert="horz" wrap="square" lIns="121908" tIns="60954" rIns="121908" bIns="60954" numCol="1" anchor="t" anchorCtr="0" compatLnSpc="1">
            <a:prstTxWarp prst="textNoShape">
              <a:avLst/>
            </a:prstTxWarp>
          </a:bodyPr>
          <a:lstStyle/>
          <a:p>
            <a:endParaRPr lang="en-US" sz="1600" dirty="0">
              <a:latin typeface="微软雅黑" panose="020B0503020204020204" pitchFamily="34" charset="-122"/>
              <a:ea typeface="微软雅黑" panose="020B0503020204020204" pitchFamily="34" charset="-122"/>
              <a:cs typeface="+mn-ea"/>
              <a:sym typeface="+mn-lt"/>
            </a:endParaRPr>
          </a:p>
        </p:txBody>
      </p:sp>
      <p:grpSp>
        <p:nvGrpSpPr>
          <p:cNvPr id="52" name="组合 51"/>
          <p:cNvGrpSpPr/>
          <p:nvPr/>
        </p:nvGrpSpPr>
        <p:grpSpPr>
          <a:xfrm>
            <a:off x="5896454" y="3506941"/>
            <a:ext cx="427567" cy="400051"/>
            <a:chOff x="6661150" y="233363"/>
            <a:chExt cx="320675" cy="300038"/>
          </a:xfrm>
          <a:solidFill>
            <a:schemeClr val="bg1"/>
          </a:solidFill>
        </p:grpSpPr>
        <p:sp>
          <p:nvSpPr>
            <p:cNvPr id="53" name="Freeform 153"/>
            <p:cNvSpPr>
              <a:spLocks/>
            </p:cNvSpPr>
            <p:nvPr/>
          </p:nvSpPr>
          <p:spPr bwMode="auto">
            <a:xfrm>
              <a:off x="6677025" y="315913"/>
              <a:ext cx="79375" cy="187325"/>
            </a:xfrm>
            <a:custGeom>
              <a:avLst/>
              <a:gdLst>
                <a:gd name="T0" fmla="*/ 34 w 34"/>
                <a:gd name="T1" fmla="*/ 81 h 81"/>
                <a:gd name="T2" fmla="*/ 34 w 34"/>
                <a:gd name="T3" fmla="*/ 8 h 81"/>
                <a:gd name="T4" fmla="*/ 26 w 34"/>
                <a:gd name="T5" fmla="*/ 0 h 81"/>
                <a:gd name="T6" fmla="*/ 9 w 34"/>
                <a:gd name="T7" fmla="*/ 0 h 81"/>
                <a:gd name="T8" fmla="*/ 0 w 34"/>
                <a:gd name="T9" fmla="*/ 8 h 81"/>
                <a:gd name="T10" fmla="*/ 0 w 34"/>
                <a:gd name="T11" fmla="*/ 81 h 81"/>
                <a:gd name="T12" fmla="*/ 34 w 3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34" h="81">
                  <a:moveTo>
                    <a:pt x="34" y="81"/>
                  </a:moveTo>
                  <a:cubicBezTo>
                    <a:pt x="34" y="8"/>
                    <a:pt x="34" y="8"/>
                    <a:pt x="34" y="8"/>
                  </a:cubicBezTo>
                  <a:cubicBezTo>
                    <a:pt x="34" y="4"/>
                    <a:pt x="30" y="0"/>
                    <a:pt x="26" y="0"/>
                  </a:cubicBezTo>
                  <a:cubicBezTo>
                    <a:pt x="9" y="0"/>
                    <a:pt x="9" y="0"/>
                    <a:pt x="9" y="0"/>
                  </a:cubicBezTo>
                  <a:cubicBezTo>
                    <a:pt x="4" y="0"/>
                    <a:pt x="0" y="4"/>
                    <a:pt x="0" y="8"/>
                  </a:cubicBezTo>
                  <a:cubicBezTo>
                    <a:pt x="0" y="81"/>
                    <a:pt x="0" y="81"/>
                    <a:pt x="0" y="81"/>
                  </a:cubicBezTo>
                  <a:lnTo>
                    <a:pt x="34"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latin typeface="微软雅黑" panose="020B0503020204020204" pitchFamily="34" charset="-122"/>
                <a:ea typeface="微软雅黑" panose="020B0503020204020204" pitchFamily="34" charset="-122"/>
                <a:cs typeface="+mn-ea"/>
                <a:sym typeface="+mn-lt"/>
              </a:endParaRPr>
            </a:p>
          </p:txBody>
        </p:sp>
        <p:sp>
          <p:nvSpPr>
            <p:cNvPr id="54" name="Freeform 154"/>
            <p:cNvSpPr>
              <a:spLocks/>
            </p:cNvSpPr>
            <p:nvPr/>
          </p:nvSpPr>
          <p:spPr bwMode="auto">
            <a:xfrm>
              <a:off x="6783388" y="233363"/>
              <a:ext cx="77788" cy="269875"/>
            </a:xfrm>
            <a:custGeom>
              <a:avLst/>
              <a:gdLst>
                <a:gd name="T0" fmla="*/ 34 w 34"/>
                <a:gd name="T1" fmla="*/ 117 h 117"/>
                <a:gd name="T2" fmla="*/ 34 w 34"/>
                <a:gd name="T3" fmla="*/ 8 h 117"/>
                <a:gd name="T4" fmla="*/ 25 w 34"/>
                <a:gd name="T5" fmla="*/ 0 h 117"/>
                <a:gd name="T6" fmla="*/ 8 w 34"/>
                <a:gd name="T7" fmla="*/ 0 h 117"/>
                <a:gd name="T8" fmla="*/ 0 w 34"/>
                <a:gd name="T9" fmla="*/ 8 h 117"/>
                <a:gd name="T10" fmla="*/ 0 w 34"/>
                <a:gd name="T11" fmla="*/ 117 h 117"/>
                <a:gd name="T12" fmla="*/ 34 w 34"/>
                <a:gd name="T13" fmla="*/ 117 h 117"/>
              </a:gdLst>
              <a:ahLst/>
              <a:cxnLst>
                <a:cxn ang="0">
                  <a:pos x="T0" y="T1"/>
                </a:cxn>
                <a:cxn ang="0">
                  <a:pos x="T2" y="T3"/>
                </a:cxn>
                <a:cxn ang="0">
                  <a:pos x="T4" y="T5"/>
                </a:cxn>
                <a:cxn ang="0">
                  <a:pos x="T6" y="T7"/>
                </a:cxn>
                <a:cxn ang="0">
                  <a:pos x="T8" y="T9"/>
                </a:cxn>
                <a:cxn ang="0">
                  <a:pos x="T10" y="T11"/>
                </a:cxn>
                <a:cxn ang="0">
                  <a:pos x="T12" y="T13"/>
                </a:cxn>
              </a:cxnLst>
              <a:rect l="0" t="0" r="r" b="b"/>
              <a:pathLst>
                <a:path w="34" h="117">
                  <a:moveTo>
                    <a:pt x="34" y="117"/>
                  </a:moveTo>
                  <a:cubicBezTo>
                    <a:pt x="34" y="8"/>
                    <a:pt x="34" y="8"/>
                    <a:pt x="34" y="8"/>
                  </a:cubicBezTo>
                  <a:cubicBezTo>
                    <a:pt x="34" y="4"/>
                    <a:pt x="30" y="0"/>
                    <a:pt x="25" y="0"/>
                  </a:cubicBezTo>
                  <a:cubicBezTo>
                    <a:pt x="8" y="0"/>
                    <a:pt x="8" y="0"/>
                    <a:pt x="8" y="0"/>
                  </a:cubicBezTo>
                  <a:cubicBezTo>
                    <a:pt x="3" y="0"/>
                    <a:pt x="0" y="4"/>
                    <a:pt x="0" y="8"/>
                  </a:cubicBezTo>
                  <a:cubicBezTo>
                    <a:pt x="0" y="117"/>
                    <a:pt x="0" y="117"/>
                    <a:pt x="0" y="117"/>
                  </a:cubicBezTo>
                  <a:lnTo>
                    <a:pt x="34" y="1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latin typeface="微软雅黑" panose="020B0503020204020204" pitchFamily="34" charset="-122"/>
                <a:ea typeface="微软雅黑" panose="020B0503020204020204" pitchFamily="34" charset="-122"/>
                <a:cs typeface="+mn-ea"/>
                <a:sym typeface="+mn-lt"/>
              </a:endParaRPr>
            </a:p>
          </p:txBody>
        </p:sp>
        <p:sp>
          <p:nvSpPr>
            <p:cNvPr id="55" name="Freeform 155"/>
            <p:cNvSpPr>
              <a:spLocks/>
            </p:cNvSpPr>
            <p:nvPr/>
          </p:nvSpPr>
          <p:spPr bwMode="auto">
            <a:xfrm>
              <a:off x="6886575" y="358776"/>
              <a:ext cx="79375" cy="144463"/>
            </a:xfrm>
            <a:custGeom>
              <a:avLst/>
              <a:gdLst>
                <a:gd name="T0" fmla="*/ 34 w 34"/>
                <a:gd name="T1" fmla="*/ 63 h 63"/>
                <a:gd name="T2" fmla="*/ 34 w 34"/>
                <a:gd name="T3" fmla="*/ 8 h 63"/>
                <a:gd name="T4" fmla="*/ 25 w 34"/>
                <a:gd name="T5" fmla="*/ 0 h 63"/>
                <a:gd name="T6" fmla="*/ 8 w 34"/>
                <a:gd name="T7" fmla="*/ 0 h 63"/>
                <a:gd name="T8" fmla="*/ 0 w 34"/>
                <a:gd name="T9" fmla="*/ 8 h 63"/>
                <a:gd name="T10" fmla="*/ 0 w 34"/>
                <a:gd name="T11" fmla="*/ 63 h 63"/>
                <a:gd name="T12" fmla="*/ 34 w 34"/>
                <a:gd name="T13" fmla="*/ 63 h 63"/>
              </a:gdLst>
              <a:ahLst/>
              <a:cxnLst>
                <a:cxn ang="0">
                  <a:pos x="T0" y="T1"/>
                </a:cxn>
                <a:cxn ang="0">
                  <a:pos x="T2" y="T3"/>
                </a:cxn>
                <a:cxn ang="0">
                  <a:pos x="T4" y="T5"/>
                </a:cxn>
                <a:cxn ang="0">
                  <a:pos x="T6" y="T7"/>
                </a:cxn>
                <a:cxn ang="0">
                  <a:pos x="T8" y="T9"/>
                </a:cxn>
                <a:cxn ang="0">
                  <a:pos x="T10" y="T11"/>
                </a:cxn>
                <a:cxn ang="0">
                  <a:pos x="T12" y="T13"/>
                </a:cxn>
              </a:cxnLst>
              <a:rect l="0" t="0" r="r" b="b"/>
              <a:pathLst>
                <a:path w="34" h="63">
                  <a:moveTo>
                    <a:pt x="34" y="63"/>
                  </a:moveTo>
                  <a:cubicBezTo>
                    <a:pt x="34" y="8"/>
                    <a:pt x="34" y="8"/>
                    <a:pt x="34" y="8"/>
                  </a:cubicBezTo>
                  <a:cubicBezTo>
                    <a:pt x="34" y="4"/>
                    <a:pt x="30" y="0"/>
                    <a:pt x="25" y="0"/>
                  </a:cubicBezTo>
                  <a:cubicBezTo>
                    <a:pt x="8" y="0"/>
                    <a:pt x="8" y="0"/>
                    <a:pt x="8" y="0"/>
                  </a:cubicBezTo>
                  <a:cubicBezTo>
                    <a:pt x="4" y="0"/>
                    <a:pt x="0" y="4"/>
                    <a:pt x="0" y="8"/>
                  </a:cubicBezTo>
                  <a:cubicBezTo>
                    <a:pt x="0" y="63"/>
                    <a:pt x="0" y="63"/>
                    <a:pt x="0" y="63"/>
                  </a:cubicBezTo>
                  <a:lnTo>
                    <a:pt x="34"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latin typeface="微软雅黑" panose="020B0503020204020204" pitchFamily="34" charset="-122"/>
                <a:ea typeface="微软雅黑" panose="020B0503020204020204" pitchFamily="34" charset="-122"/>
                <a:cs typeface="+mn-ea"/>
                <a:sym typeface="+mn-lt"/>
              </a:endParaRPr>
            </a:p>
          </p:txBody>
        </p:sp>
        <p:sp>
          <p:nvSpPr>
            <p:cNvPr id="56" name="Rectangle 156"/>
            <p:cNvSpPr>
              <a:spLocks noChangeArrowheads="1"/>
            </p:cNvSpPr>
            <p:nvPr/>
          </p:nvSpPr>
          <p:spPr bwMode="auto">
            <a:xfrm>
              <a:off x="6661150" y="512763"/>
              <a:ext cx="320675" cy="206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dirty="0">
                <a:latin typeface="微软雅黑" panose="020B0503020204020204" pitchFamily="34" charset="-122"/>
                <a:ea typeface="微软雅黑" panose="020B0503020204020204" pitchFamily="34" charset="-122"/>
                <a:cs typeface="+mn-ea"/>
                <a:sym typeface="+mn-lt"/>
              </a:endParaRPr>
            </a:p>
          </p:txBody>
        </p:sp>
      </p:grpSp>
      <p:sp>
        <p:nvSpPr>
          <p:cNvPr id="57" name="Freeform 140"/>
          <p:cNvSpPr>
            <a:spLocks noEditPoints="1"/>
          </p:cNvSpPr>
          <p:nvPr/>
        </p:nvSpPr>
        <p:spPr bwMode="auto">
          <a:xfrm>
            <a:off x="7843431" y="3504629"/>
            <a:ext cx="474520" cy="474520"/>
          </a:xfrm>
          <a:custGeom>
            <a:avLst/>
            <a:gdLst>
              <a:gd name="T0" fmla="*/ 103 w 112"/>
              <a:gd name="T1" fmla="*/ 47 h 112"/>
              <a:gd name="T2" fmla="*/ 106 w 112"/>
              <a:gd name="T3" fmla="*/ 36 h 112"/>
              <a:gd name="T4" fmla="*/ 102 w 112"/>
              <a:gd name="T5" fmla="*/ 22 h 112"/>
              <a:gd name="T6" fmla="*/ 92 w 112"/>
              <a:gd name="T7" fmla="*/ 25 h 112"/>
              <a:gd name="T8" fmla="*/ 90 w 112"/>
              <a:gd name="T9" fmla="*/ 14 h 112"/>
              <a:gd name="T10" fmla="*/ 79 w 112"/>
              <a:gd name="T11" fmla="*/ 4 h 112"/>
              <a:gd name="T12" fmla="*/ 71 w 112"/>
              <a:gd name="T13" fmla="*/ 11 h 112"/>
              <a:gd name="T14" fmla="*/ 64 w 112"/>
              <a:gd name="T15" fmla="*/ 3 h 112"/>
              <a:gd name="T16" fmla="*/ 50 w 112"/>
              <a:gd name="T17" fmla="*/ 0 h 112"/>
              <a:gd name="T18" fmla="*/ 47 w 112"/>
              <a:gd name="T19" fmla="*/ 10 h 112"/>
              <a:gd name="T20" fmla="*/ 37 w 112"/>
              <a:gd name="T21" fmla="*/ 6 h 112"/>
              <a:gd name="T22" fmla="*/ 23 w 112"/>
              <a:gd name="T23" fmla="*/ 11 h 112"/>
              <a:gd name="T24" fmla="*/ 25 w 112"/>
              <a:gd name="T25" fmla="*/ 20 h 112"/>
              <a:gd name="T26" fmla="*/ 14 w 112"/>
              <a:gd name="T27" fmla="*/ 22 h 112"/>
              <a:gd name="T28" fmla="*/ 5 w 112"/>
              <a:gd name="T29" fmla="*/ 33 h 112"/>
              <a:gd name="T30" fmla="*/ 12 w 112"/>
              <a:gd name="T31" fmla="*/ 41 h 112"/>
              <a:gd name="T32" fmla="*/ 3 w 112"/>
              <a:gd name="T33" fmla="*/ 48 h 112"/>
              <a:gd name="T34" fmla="*/ 0 w 112"/>
              <a:gd name="T35" fmla="*/ 62 h 112"/>
              <a:gd name="T36" fmla="*/ 10 w 112"/>
              <a:gd name="T37" fmla="*/ 65 h 112"/>
              <a:gd name="T38" fmla="*/ 6 w 112"/>
              <a:gd name="T39" fmla="*/ 75 h 112"/>
              <a:gd name="T40" fmla="*/ 11 w 112"/>
              <a:gd name="T41" fmla="*/ 89 h 112"/>
              <a:gd name="T42" fmla="*/ 21 w 112"/>
              <a:gd name="T43" fmla="*/ 87 h 112"/>
              <a:gd name="T44" fmla="*/ 23 w 112"/>
              <a:gd name="T45" fmla="*/ 98 h 112"/>
              <a:gd name="T46" fmla="*/ 34 w 112"/>
              <a:gd name="T47" fmla="*/ 108 h 112"/>
              <a:gd name="T48" fmla="*/ 41 w 112"/>
              <a:gd name="T49" fmla="*/ 101 h 112"/>
              <a:gd name="T50" fmla="*/ 48 w 112"/>
              <a:gd name="T51" fmla="*/ 109 h 112"/>
              <a:gd name="T52" fmla="*/ 63 w 112"/>
              <a:gd name="T53" fmla="*/ 112 h 112"/>
              <a:gd name="T54" fmla="*/ 66 w 112"/>
              <a:gd name="T55" fmla="*/ 102 h 112"/>
              <a:gd name="T56" fmla="*/ 76 w 112"/>
              <a:gd name="T57" fmla="*/ 106 h 112"/>
              <a:gd name="T58" fmla="*/ 90 w 112"/>
              <a:gd name="T59" fmla="*/ 101 h 112"/>
              <a:gd name="T60" fmla="*/ 88 w 112"/>
              <a:gd name="T61" fmla="*/ 91 h 112"/>
              <a:gd name="T62" fmla="*/ 98 w 112"/>
              <a:gd name="T63" fmla="*/ 89 h 112"/>
              <a:gd name="T64" fmla="*/ 108 w 112"/>
              <a:gd name="T65" fmla="*/ 78 h 112"/>
              <a:gd name="T66" fmla="*/ 101 w 112"/>
              <a:gd name="T67" fmla="*/ 71 h 112"/>
              <a:gd name="T68" fmla="*/ 110 w 112"/>
              <a:gd name="T69" fmla="*/ 64 h 112"/>
              <a:gd name="T70" fmla="*/ 112 w 112"/>
              <a:gd name="T71" fmla="*/ 49 h 112"/>
              <a:gd name="T72" fmla="*/ 56 w 112"/>
              <a:gd name="T73" fmla="*/ 86 h 112"/>
              <a:gd name="T74" fmla="*/ 56 w 112"/>
              <a:gd name="T75" fmla="*/ 26 h 112"/>
              <a:gd name="T76" fmla="*/ 56 w 112"/>
              <a:gd name="T77" fmla="*/ 8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 h="112">
                <a:moveTo>
                  <a:pt x="110" y="47"/>
                </a:moveTo>
                <a:cubicBezTo>
                  <a:pt x="103" y="47"/>
                  <a:pt x="103" y="47"/>
                  <a:pt x="103" y="47"/>
                </a:cubicBezTo>
                <a:cubicBezTo>
                  <a:pt x="102" y="44"/>
                  <a:pt x="101" y="42"/>
                  <a:pt x="101" y="39"/>
                </a:cubicBezTo>
                <a:cubicBezTo>
                  <a:pt x="106" y="36"/>
                  <a:pt x="106" y="36"/>
                  <a:pt x="106" y="36"/>
                </a:cubicBezTo>
                <a:cubicBezTo>
                  <a:pt x="108" y="35"/>
                  <a:pt x="108" y="34"/>
                  <a:pt x="107" y="32"/>
                </a:cubicBezTo>
                <a:cubicBezTo>
                  <a:pt x="102" y="22"/>
                  <a:pt x="102" y="22"/>
                  <a:pt x="102" y="22"/>
                </a:cubicBezTo>
                <a:cubicBezTo>
                  <a:pt x="101" y="21"/>
                  <a:pt x="99" y="20"/>
                  <a:pt x="98" y="21"/>
                </a:cubicBezTo>
                <a:cubicBezTo>
                  <a:pt x="92" y="25"/>
                  <a:pt x="92" y="25"/>
                  <a:pt x="92" y="25"/>
                </a:cubicBezTo>
                <a:cubicBezTo>
                  <a:pt x="90" y="23"/>
                  <a:pt x="88" y="21"/>
                  <a:pt x="87" y="20"/>
                </a:cubicBezTo>
                <a:cubicBezTo>
                  <a:pt x="90" y="14"/>
                  <a:pt x="90" y="14"/>
                  <a:pt x="90" y="14"/>
                </a:cubicBezTo>
                <a:cubicBezTo>
                  <a:pt x="91" y="12"/>
                  <a:pt x="90" y="11"/>
                  <a:pt x="89" y="10"/>
                </a:cubicBezTo>
                <a:cubicBezTo>
                  <a:pt x="79" y="4"/>
                  <a:pt x="79" y="4"/>
                  <a:pt x="79" y="4"/>
                </a:cubicBezTo>
                <a:cubicBezTo>
                  <a:pt x="77" y="3"/>
                  <a:pt x="76" y="4"/>
                  <a:pt x="75" y="5"/>
                </a:cubicBezTo>
                <a:cubicBezTo>
                  <a:pt x="71" y="11"/>
                  <a:pt x="71" y="11"/>
                  <a:pt x="71" y="11"/>
                </a:cubicBezTo>
                <a:cubicBezTo>
                  <a:pt x="69" y="10"/>
                  <a:pt x="67" y="10"/>
                  <a:pt x="64" y="9"/>
                </a:cubicBezTo>
                <a:cubicBezTo>
                  <a:pt x="64" y="3"/>
                  <a:pt x="64" y="3"/>
                  <a:pt x="64" y="3"/>
                </a:cubicBezTo>
                <a:cubicBezTo>
                  <a:pt x="64" y="1"/>
                  <a:pt x="63" y="0"/>
                  <a:pt x="61" y="0"/>
                </a:cubicBezTo>
                <a:cubicBezTo>
                  <a:pt x="50" y="0"/>
                  <a:pt x="50" y="0"/>
                  <a:pt x="50" y="0"/>
                </a:cubicBezTo>
                <a:cubicBezTo>
                  <a:pt x="48" y="0"/>
                  <a:pt x="47" y="1"/>
                  <a:pt x="47" y="3"/>
                </a:cubicBezTo>
                <a:cubicBezTo>
                  <a:pt x="47" y="10"/>
                  <a:pt x="47" y="10"/>
                  <a:pt x="47" y="10"/>
                </a:cubicBezTo>
                <a:cubicBezTo>
                  <a:pt x="45" y="10"/>
                  <a:pt x="42" y="11"/>
                  <a:pt x="40" y="12"/>
                </a:cubicBezTo>
                <a:cubicBezTo>
                  <a:pt x="37" y="6"/>
                  <a:pt x="37" y="6"/>
                  <a:pt x="37" y="6"/>
                </a:cubicBezTo>
                <a:cubicBezTo>
                  <a:pt x="36" y="4"/>
                  <a:pt x="34" y="4"/>
                  <a:pt x="33" y="5"/>
                </a:cubicBezTo>
                <a:cubicBezTo>
                  <a:pt x="23" y="11"/>
                  <a:pt x="23" y="11"/>
                  <a:pt x="23" y="11"/>
                </a:cubicBezTo>
                <a:cubicBezTo>
                  <a:pt x="21" y="11"/>
                  <a:pt x="21" y="13"/>
                  <a:pt x="22" y="14"/>
                </a:cubicBezTo>
                <a:cubicBezTo>
                  <a:pt x="25" y="20"/>
                  <a:pt x="25" y="20"/>
                  <a:pt x="25" y="20"/>
                </a:cubicBezTo>
                <a:cubicBezTo>
                  <a:pt x="23" y="22"/>
                  <a:pt x="22" y="24"/>
                  <a:pt x="20" y="26"/>
                </a:cubicBezTo>
                <a:cubicBezTo>
                  <a:pt x="14" y="22"/>
                  <a:pt x="14" y="22"/>
                  <a:pt x="14" y="22"/>
                </a:cubicBezTo>
                <a:cubicBezTo>
                  <a:pt x="13" y="22"/>
                  <a:pt x="11" y="22"/>
                  <a:pt x="10" y="23"/>
                </a:cubicBezTo>
                <a:cubicBezTo>
                  <a:pt x="5" y="33"/>
                  <a:pt x="5" y="33"/>
                  <a:pt x="5" y="33"/>
                </a:cubicBezTo>
                <a:cubicBezTo>
                  <a:pt x="4" y="35"/>
                  <a:pt x="4" y="36"/>
                  <a:pt x="6" y="37"/>
                </a:cubicBezTo>
                <a:cubicBezTo>
                  <a:pt x="12" y="41"/>
                  <a:pt x="12" y="41"/>
                  <a:pt x="12" y="41"/>
                </a:cubicBezTo>
                <a:cubicBezTo>
                  <a:pt x="11" y="43"/>
                  <a:pt x="10" y="45"/>
                  <a:pt x="10" y="48"/>
                </a:cubicBezTo>
                <a:cubicBezTo>
                  <a:pt x="3" y="48"/>
                  <a:pt x="3" y="48"/>
                  <a:pt x="3" y="48"/>
                </a:cubicBezTo>
                <a:cubicBezTo>
                  <a:pt x="2" y="48"/>
                  <a:pt x="0" y="49"/>
                  <a:pt x="0" y="51"/>
                </a:cubicBezTo>
                <a:cubicBezTo>
                  <a:pt x="0" y="62"/>
                  <a:pt x="0" y="62"/>
                  <a:pt x="0" y="62"/>
                </a:cubicBezTo>
                <a:cubicBezTo>
                  <a:pt x="0" y="64"/>
                  <a:pt x="2" y="65"/>
                  <a:pt x="3" y="65"/>
                </a:cubicBezTo>
                <a:cubicBezTo>
                  <a:pt x="10" y="65"/>
                  <a:pt x="10" y="65"/>
                  <a:pt x="10" y="65"/>
                </a:cubicBezTo>
                <a:cubicBezTo>
                  <a:pt x="11" y="68"/>
                  <a:pt x="11" y="70"/>
                  <a:pt x="12" y="72"/>
                </a:cubicBezTo>
                <a:cubicBezTo>
                  <a:pt x="6" y="75"/>
                  <a:pt x="6" y="75"/>
                  <a:pt x="6" y="75"/>
                </a:cubicBezTo>
                <a:cubicBezTo>
                  <a:pt x="5" y="76"/>
                  <a:pt x="5" y="78"/>
                  <a:pt x="5" y="79"/>
                </a:cubicBezTo>
                <a:cubicBezTo>
                  <a:pt x="11" y="89"/>
                  <a:pt x="11" y="89"/>
                  <a:pt x="11" y="89"/>
                </a:cubicBezTo>
                <a:cubicBezTo>
                  <a:pt x="12" y="91"/>
                  <a:pt x="14" y="91"/>
                  <a:pt x="15" y="90"/>
                </a:cubicBezTo>
                <a:cubicBezTo>
                  <a:pt x="21" y="87"/>
                  <a:pt x="21" y="87"/>
                  <a:pt x="21" y="87"/>
                </a:cubicBezTo>
                <a:cubicBezTo>
                  <a:pt x="23" y="89"/>
                  <a:pt x="24" y="91"/>
                  <a:pt x="26" y="92"/>
                </a:cubicBezTo>
                <a:cubicBezTo>
                  <a:pt x="23" y="98"/>
                  <a:pt x="23" y="98"/>
                  <a:pt x="23" y="98"/>
                </a:cubicBezTo>
                <a:cubicBezTo>
                  <a:pt x="22" y="99"/>
                  <a:pt x="23" y="101"/>
                  <a:pt x="24" y="102"/>
                </a:cubicBezTo>
                <a:cubicBezTo>
                  <a:pt x="34" y="108"/>
                  <a:pt x="34" y="108"/>
                  <a:pt x="34" y="108"/>
                </a:cubicBezTo>
                <a:cubicBezTo>
                  <a:pt x="35" y="108"/>
                  <a:pt x="37" y="108"/>
                  <a:pt x="38" y="106"/>
                </a:cubicBezTo>
                <a:cubicBezTo>
                  <a:pt x="41" y="101"/>
                  <a:pt x="41" y="101"/>
                  <a:pt x="41" y="101"/>
                </a:cubicBezTo>
                <a:cubicBezTo>
                  <a:pt x="44" y="101"/>
                  <a:pt x="46" y="102"/>
                  <a:pt x="48" y="102"/>
                </a:cubicBezTo>
                <a:cubicBezTo>
                  <a:pt x="48" y="109"/>
                  <a:pt x="48" y="109"/>
                  <a:pt x="48" y="109"/>
                </a:cubicBezTo>
                <a:cubicBezTo>
                  <a:pt x="48" y="111"/>
                  <a:pt x="50" y="112"/>
                  <a:pt x="51" y="112"/>
                </a:cubicBezTo>
                <a:cubicBezTo>
                  <a:pt x="63" y="112"/>
                  <a:pt x="63" y="112"/>
                  <a:pt x="63" y="112"/>
                </a:cubicBezTo>
                <a:cubicBezTo>
                  <a:pt x="64" y="112"/>
                  <a:pt x="66" y="111"/>
                  <a:pt x="66" y="109"/>
                </a:cubicBezTo>
                <a:cubicBezTo>
                  <a:pt x="66" y="102"/>
                  <a:pt x="66" y="102"/>
                  <a:pt x="66" y="102"/>
                </a:cubicBezTo>
                <a:cubicBezTo>
                  <a:pt x="68" y="102"/>
                  <a:pt x="70" y="101"/>
                  <a:pt x="73" y="100"/>
                </a:cubicBezTo>
                <a:cubicBezTo>
                  <a:pt x="76" y="106"/>
                  <a:pt x="76" y="106"/>
                  <a:pt x="76" y="106"/>
                </a:cubicBezTo>
                <a:cubicBezTo>
                  <a:pt x="77" y="107"/>
                  <a:pt x="79" y="108"/>
                  <a:pt x="80" y="107"/>
                </a:cubicBezTo>
                <a:cubicBezTo>
                  <a:pt x="90" y="101"/>
                  <a:pt x="90" y="101"/>
                  <a:pt x="90" y="101"/>
                </a:cubicBezTo>
                <a:cubicBezTo>
                  <a:pt x="91" y="100"/>
                  <a:pt x="92" y="99"/>
                  <a:pt x="91" y="97"/>
                </a:cubicBezTo>
                <a:cubicBezTo>
                  <a:pt x="88" y="91"/>
                  <a:pt x="88" y="91"/>
                  <a:pt x="88" y="91"/>
                </a:cubicBezTo>
                <a:cubicBezTo>
                  <a:pt x="89" y="90"/>
                  <a:pt x="91" y="88"/>
                  <a:pt x="93" y="86"/>
                </a:cubicBezTo>
                <a:cubicBezTo>
                  <a:pt x="98" y="89"/>
                  <a:pt x="98" y="89"/>
                  <a:pt x="98" y="89"/>
                </a:cubicBezTo>
                <a:cubicBezTo>
                  <a:pt x="100" y="90"/>
                  <a:pt x="102" y="90"/>
                  <a:pt x="102" y="88"/>
                </a:cubicBezTo>
                <a:cubicBezTo>
                  <a:pt x="108" y="78"/>
                  <a:pt x="108" y="78"/>
                  <a:pt x="108" y="78"/>
                </a:cubicBezTo>
                <a:cubicBezTo>
                  <a:pt x="109" y="77"/>
                  <a:pt x="108" y="75"/>
                  <a:pt x="107" y="74"/>
                </a:cubicBezTo>
                <a:cubicBezTo>
                  <a:pt x="101" y="71"/>
                  <a:pt x="101" y="71"/>
                  <a:pt x="101" y="71"/>
                </a:cubicBezTo>
                <a:cubicBezTo>
                  <a:pt x="102" y="69"/>
                  <a:pt x="102" y="66"/>
                  <a:pt x="103" y="64"/>
                </a:cubicBezTo>
                <a:cubicBezTo>
                  <a:pt x="110" y="64"/>
                  <a:pt x="110" y="64"/>
                  <a:pt x="110" y="64"/>
                </a:cubicBezTo>
                <a:cubicBezTo>
                  <a:pt x="111" y="64"/>
                  <a:pt x="112" y="63"/>
                  <a:pt x="112" y="61"/>
                </a:cubicBezTo>
                <a:cubicBezTo>
                  <a:pt x="112" y="49"/>
                  <a:pt x="112" y="49"/>
                  <a:pt x="112" y="49"/>
                </a:cubicBezTo>
                <a:cubicBezTo>
                  <a:pt x="112" y="48"/>
                  <a:pt x="111" y="47"/>
                  <a:pt x="110" y="47"/>
                </a:cubicBezTo>
                <a:close/>
                <a:moveTo>
                  <a:pt x="56" y="86"/>
                </a:moveTo>
                <a:cubicBezTo>
                  <a:pt x="40" y="86"/>
                  <a:pt x="26" y="72"/>
                  <a:pt x="26" y="56"/>
                </a:cubicBezTo>
                <a:cubicBezTo>
                  <a:pt x="26" y="39"/>
                  <a:pt x="40" y="26"/>
                  <a:pt x="56" y="26"/>
                </a:cubicBezTo>
                <a:cubicBezTo>
                  <a:pt x="73" y="26"/>
                  <a:pt x="86" y="39"/>
                  <a:pt x="86" y="56"/>
                </a:cubicBezTo>
                <a:cubicBezTo>
                  <a:pt x="86" y="72"/>
                  <a:pt x="73" y="86"/>
                  <a:pt x="56" y="86"/>
                </a:cubicBezTo>
                <a:close/>
              </a:path>
            </a:pathLst>
          </a:custGeom>
          <a:solidFill>
            <a:schemeClr val="bg1"/>
          </a:solidFill>
          <a:ln>
            <a:noFill/>
          </a:ln>
        </p:spPr>
        <p:txBody>
          <a:bodyPr vert="horz" wrap="square" lIns="121908" tIns="60954" rIns="121908" bIns="60954" numCol="1" anchor="t" anchorCtr="0" compatLnSpc="1">
            <a:prstTxWarp prst="textNoShape">
              <a:avLst/>
            </a:prstTxWarp>
          </a:bodyPr>
          <a:lstStyle/>
          <a:p>
            <a:endParaRPr lang="en-US" sz="1600" dirty="0">
              <a:latin typeface="微软雅黑" panose="020B0503020204020204" pitchFamily="34" charset="-122"/>
              <a:ea typeface="微软雅黑" panose="020B0503020204020204" pitchFamily="34" charset="-122"/>
              <a:cs typeface="+mn-ea"/>
              <a:sym typeface="+mn-lt"/>
            </a:endParaRPr>
          </a:p>
        </p:txBody>
      </p:sp>
      <p:grpSp>
        <p:nvGrpSpPr>
          <p:cNvPr id="58" name="组合 57"/>
          <p:cNvGrpSpPr/>
          <p:nvPr/>
        </p:nvGrpSpPr>
        <p:grpSpPr>
          <a:xfrm>
            <a:off x="9864445" y="3566208"/>
            <a:ext cx="419100" cy="408517"/>
            <a:chOff x="8175625" y="987426"/>
            <a:chExt cx="314325" cy="306388"/>
          </a:xfrm>
          <a:solidFill>
            <a:schemeClr val="bg1"/>
          </a:solidFill>
        </p:grpSpPr>
        <p:sp>
          <p:nvSpPr>
            <p:cNvPr id="59" name="Freeform 104"/>
            <p:cNvSpPr>
              <a:spLocks/>
            </p:cNvSpPr>
            <p:nvPr/>
          </p:nvSpPr>
          <p:spPr bwMode="auto">
            <a:xfrm>
              <a:off x="8258175" y="1144588"/>
              <a:ext cx="42863" cy="98425"/>
            </a:xfrm>
            <a:custGeom>
              <a:avLst/>
              <a:gdLst>
                <a:gd name="T0" fmla="*/ 11 w 19"/>
                <a:gd name="T1" fmla="*/ 43 h 43"/>
                <a:gd name="T2" fmla="*/ 19 w 19"/>
                <a:gd name="T3" fmla="*/ 43 h 43"/>
                <a:gd name="T4" fmla="*/ 19 w 19"/>
                <a:gd name="T5" fmla="*/ 0 h 43"/>
                <a:gd name="T6" fmla="*/ 12 w 19"/>
                <a:gd name="T7" fmla="*/ 0 h 43"/>
                <a:gd name="T8" fmla="*/ 11 w 19"/>
                <a:gd name="T9" fmla="*/ 4 h 43"/>
                <a:gd name="T10" fmla="*/ 8 w 19"/>
                <a:gd name="T11" fmla="*/ 7 h 43"/>
                <a:gd name="T12" fmla="*/ 4 w 19"/>
                <a:gd name="T13" fmla="*/ 8 h 43"/>
                <a:gd name="T14" fmla="*/ 0 w 19"/>
                <a:gd name="T15" fmla="*/ 9 h 43"/>
                <a:gd name="T16" fmla="*/ 0 w 19"/>
                <a:gd name="T17" fmla="*/ 15 h 43"/>
                <a:gd name="T18" fmla="*/ 11 w 19"/>
                <a:gd name="T19" fmla="*/ 15 h 43"/>
                <a:gd name="T20" fmla="*/ 11 w 19"/>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43">
                  <a:moveTo>
                    <a:pt x="11" y="43"/>
                  </a:moveTo>
                  <a:cubicBezTo>
                    <a:pt x="19" y="43"/>
                    <a:pt x="19" y="43"/>
                    <a:pt x="19" y="43"/>
                  </a:cubicBezTo>
                  <a:cubicBezTo>
                    <a:pt x="19" y="0"/>
                    <a:pt x="19" y="0"/>
                    <a:pt x="19" y="0"/>
                  </a:cubicBezTo>
                  <a:cubicBezTo>
                    <a:pt x="12" y="0"/>
                    <a:pt x="12" y="0"/>
                    <a:pt x="12" y="0"/>
                  </a:cubicBezTo>
                  <a:cubicBezTo>
                    <a:pt x="12" y="2"/>
                    <a:pt x="12" y="3"/>
                    <a:pt x="11" y="4"/>
                  </a:cubicBezTo>
                  <a:cubicBezTo>
                    <a:pt x="10" y="5"/>
                    <a:pt x="9" y="6"/>
                    <a:pt x="8" y="7"/>
                  </a:cubicBezTo>
                  <a:cubicBezTo>
                    <a:pt x="7" y="8"/>
                    <a:pt x="6" y="8"/>
                    <a:pt x="4" y="8"/>
                  </a:cubicBezTo>
                  <a:cubicBezTo>
                    <a:pt x="3" y="9"/>
                    <a:pt x="1" y="9"/>
                    <a:pt x="0" y="9"/>
                  </a:cubicBezTo>
                  <a:cubicBezTo>
                    <a:pt x="0" y="15"/>
                    <a:pt x="0" y="15"/>
                    <a:pt x="0" y="15"/>
                  </a:cubicBezTo>
                  <a:cubicBezTo>
                    <a:pt x="11" y="15"/>
                    <a:pt x="11" y="15"/>
                    <a:pt x="11" y="15"/>
                  </a:cubicBezTo>
                  <a:lnTo>
                    <a:pt x="11"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latin typeface="微软雅黑" panose="020B0503020204020204" pitchFamily="34" charset="-122"/>
                <a:ea typeface="微软雅黑" panose="020B0503020204020204" pitchFamily="34" charset="-122"/>
                <a:cs typeface="+mn-ea"/>
                <a:sym typeface="+mn-lt"/>
              </a:endParaRPr>
            </a:p>
          </p:txBody>
        </p:sp>
        <p:sp>
          <p:nvSpPr>
            <p:cNvPr id="60" name="Freeform 105"/>
            <p:cNvSpPr>
              <a:spLocks/>
            </p:cNvSpPr>
            <p:nvPr/>
          </p:nvSpPr>
          <p:spPr bwMode="auto">
            <a:xfrm>
              <a:off x="8324850" y="1144588"/>
              <a:ext cx="71438" cy="98425"/>
            </a:xfrm>
            <a:custGeom>
              <a:avLst/>
              <a:gdLst>
                <a:gd name="T0" fmla="*/ 21 w 31"/>
                <a:gd name="T1" fmla="*/ 34 h 43"/>
                <a:gd name="T2" fmla="*/ 18 w 31"/>
                <a:gd name="T3" fmla="*/ 36 h 43"/>
                <a:gd name="T4" fmla="*/ 15 w 31"/>
                <a:gd name="T5" fmla="*/ 36 h 43"/>
                <a:gd name="T6" fmla="*/ 11 w 31"/>
                <a:gd name="T7" fmla="*/ 35 h 43"/>
                <a:gd name="T8" fmla="*/ 8 w 31"/>
                <a:gd name="T9" fmla="*/ 30 h 43"/>
                <a:gd name="T10" fmla="*/ 0 w 31"/>
                <a:gd name="T11" fmla="*/ 30 h 43"/>
                <a:gd name="T12" fmla="*/ 1 w 31"/>
                <a:gd name="T13" fmla="*/ 36 h 43"/>
                <a:gd name="T14" fmla="*/ 5 w 31"/>
                <a:gd name="T15" fmla="*/ 40 h 43"/>
                <a:gd name="T16" fmla="*/ 10 w 31"/>
                <a:gd name="T17" fmla="*/ 43 h 43"/>
                <a:gd name="T18" fmla="*/ 15 w 31"/>
                <a:gd name="T19" fmla="*/ 43 h 43"/>
                <a:gd name="T20" fmla="*/ 22 w 31"/>
                <a:gd name="T21" fmla="*/ 42 h 43"/>
                <a:gd name="T22" fmla="*/ 27 w 31"/>
                <a:gd name="T23" fmla="*/ 39 h 43"/>
                <a:gd name="T24" fmla="*/ 30 w 31"/>
                <a:gd name="T25" fmla="*/ 34 h 43"/>
                <a:gd name="T26" fmla="*/ 31 w 31"/>
                <a:gd name="T27" fmla="*/ 28 h 43"/>
                <a:gd name="T28" fmla="*/ 30 w 31"/>
                <a:gd name="T29" fmla="*/ 23 h 43"/>
                <a:gd name="T30" fmla="*/ 28 w 31"/>
                <a:gd name="T31" fmla="*/ 18 h 43"/>
                <a:gd name="T32" fmla="*/ 24 w 31"/>
                <a:gd name="T33" fmla="*/ 15 h 43"/>
                <a:gd name="T34" fmla="*/ 18 w 31"/>
                <a:gd name="T35" fmla="*/ 14 h 43"/>
                <a:gd name="T36" fmla="*/ 14 w 31"/>
                <a:gd name="T37" fmla="*/ 14 h 43"/>
                <a:gd name="T38" fmla="*/ 10 w 31"/>
                <a:gd name="T39" fmla="*/ 17 h 43"/>
                <a:gd name="T40" fmla="*/ 10 w 31"/>
                <a:gd name="T41" fmla="*/ 17 h 43"/>
                <a:gd name="T42" fmla="*/ 11 w 31"/>
                <a:gd name="T43" fmla="*/ 7 h 43"/>
                <a:gd name="T44" fmla="*/ 29 w 31"/>
                <a:gd name="T45" fmla="*/ 7 h 43"/>
                <a:gd name="T46" fmla="*/ 29 w 31"/>
                <a:gd name="T47" fmla="*/ 0 h 43"/>
                <a:gd name="T48" fmla="*/ 5 w 31"/>
                <a:gd name="T49" fmla="*/ 0 h 43"/>
                <a:gd name="T50" fmla="*/ 1 w 31"/>
                <a:gd name="T51" fmla="*/ 24 h 43"/>
                <a:gd name="T52" fmla="*/ 9 w 31"/>
                <a:gd name="T53" fmla="*/ 24 h 43"/>
                <a:gd name="T54" fmla="*/ 12 w 31"/>
                <a:gd name="T55" fmla="*/ 21 h 43"/>
                <a:gd name="T56" fmla="*/ 15 w 31"/>
                <a:gd name="T57" fmla="*/ 20 h 43"/>
                <a:gd name="T58" fmla="*/ 18 w 31"/>
                <a:gd name="T59" fmla="*/ 21 h 43"/>
                <a:gd name="T60" fmla="*/ 21 w 31"/>
                <a:gd name="T61" fmla="*/ 23 h 43"/>
                <a:gd name="T62" fmla="*/ 22 w 31"/>
                <a:gd name="T63" fmla="*/ 25 h 43"/>
                <a:gd name="T64" fmla="*/ 23 w 31"/>
                <a:gd name="T65" fmla="*/ 28 h 43"/>
                <a:gd name="T66" fmla="*/ 22 w 31"/>
                <a:gd name="T67" fmla="*/ 31 h 43"/>
                <a:gd name="T68" fmla="*/ 21 w 31"/>
                <a:gd name="T69" fmla="*/ 3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 h="43">
                  <a:moveTo>
                    <a:pt x="21" y="34"/>
                  </a:moveTo>
                  <a:cubicBezTo>
                    <a:pt x="20" y="35"/>
                    <a:pt x="19" y="35"/>
                    <a:pt x="18" y="36"/>
                  </a:cubicBezTo>
                  <a:cubicBezTo>
                    <a:pt x="17" y="36"/>
                    <a:pt x="16" y="36"/>
                    <a:pt x="15" y="36"/>
                  </a:cubicBezTo>
                  <a:cubicBezTo>
                    <a:pt x="13" y="36"/>
                    <a:pt x="12" y="36"/>
                    <a:pt x="11" y="35"/>
                  </a:cubicBezTo>
                  <a:cubicBezTo>
                    <a:pt x="9" y="34"/>
                    <a:pt x="9" y="32"/>
                    <a:pt x="8" y="30"/>
                  </a:cubicBezTo>
                  <a:cubicBezTo>
                    <a:pt x="0" y="30"/>
                    <a:pt x="0" y="30"/>
                    <a:pt x="0" y="30"/>
                  </a:cubicBezTo>
                  <a:cubicBezTo>
                    <a:pt x="0" y="32"/>
                    <a:pt x="0" y="34"/>
                    <a:pt x="1" y="36"/>
                  </a:cubicBezTo>
                  <a:cubicBezTo>
                    <a:pt x="2" y="38"/>
                    <a:pt x="3" y="39"/>
                    <a:pt x="5" y="40"/>
                  </a:cubicBezTo>
                  <a:cubicBezTo>
                    <a:pt x="6" y="41"/>
                    <a:pt x="8" y="42"/>
                    <a:pt x="10" y="43"/>
                  </a:cubicBezTo>
                  <a:cubicBezTo>
                    <a:pt x="11" y="43"/>
                    <a:pt x="13" y="43"/>
                    <a:pt x="15" y="43"/>
                  </a:cubicBezTo>
                  <a:cubicBezTo>
                    <a:pt x="18" y="43"/>
                    <a:pt x="20" y="43"/>
                    <a:pt x="22" y="42"/>
                  </a:cubicBezTo>
                  <a:cubicBezTo>
                    <a:pt x="23" y="42"/>
                    <a:pt x="25" y="41"/>
                    <a:pt x="27" y="39"/>
                  </a:cubicBezTo>
                  <a:cubicBezTo>
                    <a:pt x="28" y="38"/>
                    <a:pt x="29" y="36"/>
                    <a:pt x="30" y="34"/>
                  </a:cubicBezTo>
                  <a:cubicBezTo>
                    <a:pt x="31" y="32"/>
                    <a:pt x="31" y="30"/>
                    <a:pt x="31" y="28"/>
                  </a:cubicBezTo>
                  <a:cubicBezTo>
                    <a:pt x="31" y="26"/>
                    <a:pt x="31" y="24"/>
                    <a:pt x="30" y="23"/>
                  </a:cubicBezTo>
                  <a:cubicBezTo>
                    <a:pt x="30" y="21"/>
                    <a:pt x="29" y="19"/>
                    <a:pt x="28" y="18"/>
                  </a:cubicBezTo>
                  <a:cubicBezTo>
                    <a:pt x="27" y="17"/>
                    <a:pt x="25" y="16"/>
                    <a:pt x="24" y="15"/>
                  </a:cubicBezTo>
                  <a:cubicBezTo>
                    <a:pt x="22" y="14"/>
                    <a:pt x="20" y="14"/>
                    <a:pt x="18" y="14"/>
                  </a:cubicBezTo>
                  <a:cubicBezTo>
                    <a:pt x="16" y="14"/>
                    <a:pt x="15" y="14"/>
                    <a:pt x="14" y="14"/>
                  </a:cubicBezTo>
                  <a:cubicBezTo>
                    <a:pt x="12" y="15"/>
                    <a:pt x="11" y="16"/>
                    <a:pt x="10" y="17"/>
                  </a:cubicBezTo>
                  <a:cubicBezTo>
                    <a:pt x="10" y="17"/>
                    <a:pt x="10" y="17"/>
                    <a:pt x="10" y="17"/>
                  </a:cubicBezTo>
                  <a:cubicBezTo>
                    <a:pt x="11" y="7"/>
                    <a:pt x="11" y="7"/>
                    <a:pt x="11" y="7"/>
                  </a:cubicBezTo>
                  <a:cubicBezTo>
                    <a:pt x="29" y="7"/>
                    <a:pt x="29" y="7"/>
                    <a:pt x="29" y="7"/>
                  </a:cubicBezTo>
                  <a:cubicBezTo>
                    <a:pt x="29" y="0"/>
                    <a:pt x="29" y="0"/>
                    <a:pt x="29" y="0"/>
                  </a:cubicBezTo>
                  <a:cubicBezTo>
                    <a:pt x="5" y="0"/>
                    <a:pt x="5" y="0"/>
                    <a:pt x="5" y="0"/>
                  </a:cubicBezTo>
                  <a:cubicBezTo>
                    <a:pt x="1" y="24"/>
                    <a:pt x="1" y="24"/>
                    <a:pt x="1" y="24"/>
                  </a:cubicBezTo>
                  <a:cubicBezTo>
                    <a:pt x="9" y="24"/>
                    <a:pt x="9" y="24"/>
                    <a:pt x="9" y="24"/>
                  </a:cubicBezTo>
                  <a:cubicBezTo>
                    <a:pt x="10" y="22"/>
                    <a:pt x="11" y="22"/>
                    <a:pt x="12" y="21"/>
                  </a:cubicBezTo>
                  <a:cubicBezTo>
                    <a:pt x="13" y="21"/>
                    <a:pt x="14" y="20"/>
                    <a:pt x="15" y="20"/>
                  </a:cubicBezTo>
                  <a:cubicBezTo>
                    <a:pt x="16" y="20"/>
                    <a:pt x="18" y="20"/>
                    <a:pt x="18" y="21"/>
                  </a:cubicBezTo>
                  <a:cubicBezTo>
                    <a:pt x="19" y="21"/>
                    <a:pt x="20" y="22"/>
                    <a:pt x="21" y="23"/>
                  </a:cubicBezTo>
                  <a:cubicBezTo>
                    <a:pt x="21" y="23"/>
                    <a:pt x="22" y="24"/>
                    <a:pt x="22" y="25"/>
                  </a:cubicBezTo>
                  <a:cubicBezTo>
                    <a:pt x="23" y="26"/>
                    <a:pt x="23" y="27"/>
                    <a:pt x="23" y="28"/>
                  </a:cubicBezTo>
                  <a:cubicBezTo>
                    <a:pt x="23" y="29"/>
                    <a:pt x="22" y="30"/>
                    <a:pt x="22" y="31"/>
                  </a:cubicBezTo>
                  <a:cubicBezTo>
                    <a:pt x="22" y="32"/>
                    <a:pt x="21" y="33"/>
                    <a:pt x="2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latin typeface="微软雅黑" panose="020B0503020204020204" pitchFamily="34" charset="-122"/>
                <a:ea typeface="微软雅黑" panose="020B0503020204020204" pitchFamily="34" charset="-122"/>
                <a:cs typeface="+mn-ea"/>
                <a:sym typeface="+mn-lt"/>
              </a:endParaRPr>
            </a:p>
          </p:txBody>
        </p:sp>
        <p:sp>
          <p:nvSpPr>
            <p:cNvPr id="61" name="Freeform 106"/>
            <p:cNvSpPr>
              <a:spLocks/>
            </p:cNvSpPr>
            <p:nvPr/>
          </p:nvSpPr>
          <p:spPr bwMode="auto">
            <a:xfrm>
              <a:off x="8232775" y="987426"/>
              <a:ext cx="36513" cy="63500"/>
            </a:xfrm>
            <a:custGeom>
              <a:avLst/>
              <a:gdLst>
                <a:gd name="T0" fmla="*/ 3 w 16"/>
                <a:gd name="T1" fmla="*/ 28 h 28"/>
                <a:gd name="T2" fmla="*/ 13 w 16"/>
                <a:gd name="T3" fmla="*/ 28 h 28"/>
                <a:gd name="T4" fmla="*/ 16 w 16"/>
                <a:gd name="T5" fmla="*/ 25 h 28"/>
                <a:gd name="T6" fmla="*/ 16 w 16"/>
                <a:gd name="T7" fmla="*/ 3 h 28"/>
                <a:gd name="T8" fmla="*/ 13 w 16"/>
                <a:gd name="T9" fmla="*/ 0 h 28"/>
                <a:gd name="T10" fmla="*/ 3 w 16"/>
                <a:gd name="T11" fmla="*/ 0 h 28"/>
                <a:gd name="T12" fmla="*/ 0 w 16"/>
                <a:gd name="T13" fmla="*/ 3 h 28"/>
                <a:gd name="T14" fmla="*/ 0 w 16"/>
                <a:gd name="T15" fmla="*/ 25 h 28"/>
                <a:gd name="T16" fmla="*/ 3 w 16"/>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8">
                  <a:moveTo>
                    <a:pt x="3" y="28"/>
                  </a:moveTo>
                  <a:cubicBezTo>
                    <a:pt x="13" y="28"/>
                    <a:pt x="13" y="28"/>
                    <a:pt x="13" y="28"/>
                  </a:cubicBezTo>
                  <a:cubicBezTo>
                    <a:pt x="14" y="28"/>
                    <a:pt x="16" y="27"/>
                    <a:pt x="16" y="25"/>
                  </a:cubicBezTo>
                  <a:cubicBezTo>
                    <a:pt x="16" y="3"/>
                    <a:pt x="16" y="3"/>
                    <a:pt x="16" y="3"/>
                  </a:cubicBezTo>
                  <a:cubicBezTo>
                    <a:pt x="16" y="2"/>
                    <a:pt x="14" y="0"/>
                    <a:pt x="13" y="0"/>
                  </a:cubicBezTo>
                  <a:cubicBezTo>
                    <a:pt x="3" y="0"/>
                    <a:pt x="3" y="0"/>
                    <a:pt x="3" y="0"/>
                  </a:cubicBezTo>
                  <a:cubicBezTo>
                    <a:pt x="1" y="0"/>
                    <a:pt x="0" y="2"/>
                    <a:pt x="0" y="3"/>
                  </a:cubicBezTo>
                  <a:cubicBezTo>
                    <a:pt x="0" y="25"/>
                    <a:pt x="0" y="25"/>
                    <a:pt x="0" y="25"/>
                  </a:cubicBezTo>
                  <a:cubicBezTo>
                    <a:pt x="0" y="27"/>
                    <a:pt x="1" y="28"/>
                    <a:pt x="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latin typeface="微软雅黑" panose="020B0503020204020204" pitchFamily="34" charset="-122"/>
                <a:ea typeface="微软雅黑" panose="020B0503020204020204" pitchFamily="34" charset="-122"/>
                <a:cs typeface="+mn-ea"/>
                <a:sym typeface="+mn-lt"/>
              </a:endParaRPr>
            </a:p>
          </p:txBody>
        </p:sp>
        <p:sp>
          <p:nvSpPr>
            <p:cNvPr id="62" name="Freeform 107"/>
            <p:cNvSpPr>
              <a:spLocks/>
            </p:cNvSpPr>
            <p:nvPr/>
          </p:nvSpPr>
          <p:spPr bwMode="auto">
            <a:xfrm>
              <a:off x="8396288" y="987426"/>
              <a:ext cx="36513" cy="63500"/>
            </a:xfrm>
            <a:custGeom>
              <a:avLst/>
              <a:gdLst>
                <a:gd name="T0" fmla="*/ 3 w 16"/>
                <a:gd name="T1" fmla="*/ 28 h 28"/>
                <a:gd name="T2" fmla="*/ 13 w 16"/>
                <a:gd name="T3" fmla="*/ 28 h 28"/>
                <a:gd name="T4" fmla="*/ 16 w 16"/>
                <a:gd name="T5" fmla="*/ 25 h 28"/>
                <a:gd name="T6" fmla="*/ 16 w 16"/>
                <a:gd name="T7" fmla="*/ 3 h 28"/>
                <a:gd name="T8" fmla="*/ 13 w 16"/>
                <a:gd name="T9" fmla="*/ 0 h 28"/>
                <a:gd name="T10" fmla="*/ 3 w 16"/>
                <a:gd name="T11" fmla="*/ 0 h 28"/>
                <a:gd name="T12" fmla="*/ 0 w 16"/>
                <a:gd name="T13" fmla="*/ 3 h 28"/>
                <a:gd name="T14" fmla="*/ 0 w 16"/>
                <a:gd name="T15" fmla="*/ 25 h 28"/>
                <a:gd name="T16" fmla="*/ 3 w 16"/>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8">
                  <a:moveTo>
                    <a:pt x="3" y="28"/>
                  </a:moveTo>
                  <a:cubicBezTo>
                    <a:pt x="13" y="28"/>
                    <a:pt x="13" y="28"/>
                    <a:pt x="13" y="28"/>
                  </a:cubicBezTo>
                  <a:cubicBezTo>
                    <a:pt x="14" y="28"/>
                    <a:pt x="16" y="27"/>
                    <a:pt x="16" y="25"/>
                  </a:cubicBezTo>
                  <a:cubicBezTo>
                    <a:pt x="16" y="3"/>
                    <a:pt x="16" y="3"/>
                    <a:pt x="16" y="3"/>
                  </a:cubicBezTo>
                  <a:cubicBezTo>
                    <a:pt x="16" y="2"/>
                    <a:pt x="14" y="0"/>
                    <a:pt x="13" y="0"/>
                  </a:cubicBezTo>
                  <a:cubicBezTo>
                    <a:pt x="3" y="0"/>
                    <a:pt x="3" y="0"/>
                    <a:pt x="3" y="0"/>
                  </a:cubicBezTo>
                  <a:cubicBezTo>
                    <a:pt x="1" y="0"/>
                    <a:pt x="0" y="2"/>
                    <a:pt x="0" y="3"/>
                  </a:cubicBezTo>
                  <a:cubicBezTo>
                    <a:pt x="0" y="25"/>
                    <a:pt x="0" y="25"/>
                    <a:pt x="0" y="25"/>
                  </a:cubicBezTo>
                  <a:cubicBezTo>
                    <a:pt x="0" y="27"/>
                    <a:pt x="1" y="28"/>
                    <a:pt x="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latin typeface="微软雅黑" panose="020B0503020204020204" pitchFamily="34" charset="-122"/>
                <a:ea typeface="微软雅黑" panose="020B0503020204020204" pitchFamily="34" charset="-122"/>
                <a:cs typeface="+mn-ea"/>
                <a:sym typeface="+mn-lt"/>
              </a:endParaRPr>
            </a:p>
          </p:txBody>
        </p:sp>
        <p:sp>
          <p:nvSpPr>
            <p:cNvPr id="63" name="Freeform 108"/>
            <p:cNvSpPr>
              <a:spLocks noEditPoints="1"/>
            </p:cNvSpPr>
            <p:nvPr/>
          </p:nvSpPr>
          <p:spPr bwMode="auto">
            <a:xfrm>
              <a:off x="8175625" y="1012826"/>
              <a:ext cx="314325" cy="280988"/>
            </a:xfrm>
            <a:custGeom>
              <a:avLst/>
              <a:gdLst>
                <a:gd name="T0" fmla="*/ 121 w 137"/>
                <a:gd name="T1" fmla="*/ 0 h 122"/>
                <a:gd name="T2" fmla="*/ 117 w 137"/>
                <a:gd name="T3" fmla="*/ 0 h 122"/>
                <a:gd name="T4" fmla="*/ 117 w 137"/>
                <a:gd name="T5" fmla="*/ 14 h 122"/>
                <a:gd name="T6" fmla="*/ 109 w 137"/>
                <a:gd name="T7" fmla="*/ 23 h 122"/>
                <a:gd name="T8" fmla="*/ 99 w 137"/>
                <a:gd name="T9" fmla="*/ 23 h 122"/>
                <a:gd name="T10" fmla="*/ 90 w 137"/>
                <a:gd name="T11" fmla="*/ 14 h 122"/>
                <a:gd name="T12" fmla="*/ 90 w 137"/>
                <a:gd name="T13" fmla="*/ 0 h 122"/>
                <a:gd name="T14" fmla="*/ 46 w 137"/>
                <a:gd name="T15" fmla="*/ 0 h 122"/>
                <a:gd name="T16" fmla="*/ 46 w 137"/>
                <a:gd name="T17" fmla="*/ 14 h 122"/>
                <a:gd name="T18" fmla="*/ 38 w 137"/>
                <a:gd name="T19" fmla="*/ 23 h 122"/>
                <a:gd name="T20" fmla="*/ 28 w 137"/>
                <a:gd name="T21" fmla="*/ 23 h 122"/>
                <a:gd name="T22" fmla="*/ 20 w 137"/>
                <a:gd name="T23" fmla="*/ 14 h 122"/>
                <a:gd name="T24" fmla="*/ 20 w 137"/>
                <a:gd name="T25" fmla="*/ 0 h 122"/>
                <a:gd name="T26" fmla="*/ 16 w 137"/>
                <a:gd name="T27" fmla="*/ 0 h 122"/>
                <a:gd name="T28" fmla="*/ 0 w 137"/>
                <a:gd name="T29" fmla="*/ 16 h 122"/>
                <a:gd name="T30" fmla="*/ 0 w 137"/>
                <a:gd name="T31" fmla="*/ 46 h 122"/>
                <a:gd name="T32" fmla="*/ 0 w 137"/>
                <a:gd name="T33" fmla="*/ 106 h 122"/>
                <a:gd name="T34" fmla="*/ 16 w 137"/>
                <a:gd name="T35" fmla="*/ 122 h 122"/>
                <a:gd name="T36" fmla="*/ 121 w 137"/>
                <a:gd name="T37" fmla="*/ 122 h 122"/>
                <a:gd name="T38" fmla="*/ 137 w 137"/>
                <a:gd name="T39" fmla="*/ 106 h 122"/>
                <a:gd name="T40" fmla="*/ 137 w 137"/>
                <a:gd name="T41" fmla="*/ 46 h 122"/>
                <a:gd name="T42" fmla="*/ 137 w 137"/>
                <a:gd name="T43" fmla="*/ 16 h 122"/>
                <a:gd name="T44" fmla="*/ 121 w 137"/>
                <a:gd name="T45" fmla="*/ 0 h 122"/>
                <a:gd name="T46" fmla="*/ 127 w 137"/>
                <a:gd name="T47" fmla="*/ 106 h 122"/>
                <a:gd name="T48" fmla="*/ 121 w 137"/>
                <a:gd name="T49" fmla="*/ 112 h 122"/>
                <a:gd name="T50" fmla="*/ 16 w 137"/>
                <a:gd name="T51" fmla="*/ 112 h 122"/>
                <a:gd name="T52" fmla="*/ 10 w 137"/>
                <a:gd name="T53" fmla="*/ 106 h 122"/>
                <a:gd name="T54" fmla="*/ 10 w 137"/>
                <a:gd name="T55" fmla="*/ 46 h 122"/>
                <a:gd name="T56" fmla="*/ 127 w 137"/>
                <a:gd name="T57" fmla="*/ 46 h 122"/>
                <a:gd name="T58" fmla="*/ 127 w 137"/>
                <a:gd name="T59" fmla="*/ 10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7" h="122">
                  <a:moveTo>
                    <a:pt x="121" y="0"/>
                  </a:moveTo>
                  <a:cubicBezTo>
                    <a:pt x="117" y="0"/>
                    <a:pt x="117" y="0"/>
                    <a:pt x="117" y="0"/>
                  </a:cubicBezTo>
                  <a:cubicBezTo>
                    <a:pt x="117" y="14"/>
                    <a:pt x="117" y="14"/>
                    <a:pt x="117" y="14"/>
                  </a:cubicBezTo>
                  <a:cubicBezTo>
                    <a:pt x="117" y="19"/>
                    <a:pt x="113" y="23"/>
                    <a:pt x="109" y="23"/>
                  </a:cubicBezTo>
                  <a:cubicBezTo>
                    <a:pt x="99" y="23"/>
                    <a:pt x="99" y="23"/>
                    <a:pt x="99" y="23"/>
                  </a:cubicBezTo>
                  <a:cubicBezTo>
                    <a:pt x="94" y="23"/>
                    <a:pt x="90" y="19"/>
                    <a:pt x="90" y="14"/>
                  </a:cubicBezTo>
                  <a:cubicBezTo>
                    <a:pt x="90" y="0"/>
                    <a:pt x="90" y="0"/>
                    <a:pt x="90" y="0"/>
                  </a:cubicBezTo>
                  <a:cubicBezTo>
                    <a:pt x="46" y="0"/>
                    <a:pt x="46" y="0"/>
                    <a:pt x="46" y="0"/>
                  </a:cubicBezTo>
                  <a:cubicBezTo>
                    <a:pt x="46" y="14"/>
                    <a:pt x="46" y="14"/>
                    <a:pt x="46" y="14"/>
                  </a:cubicBezTo>
                  <a:cubicBezTo>
                    <a:pt x="46" y="19"/>
                    <a:pt x="42" y="23"/>
                    <a:pt x="38" y="23"/>
                  </a:cubicBezTo>
                  <a:cubicBezTo>
                    <a:pt x="28" y="23"/>
                    <a:pt x="28" y="23"/>
                    <a:pt x="28" y="23"/>
                  </a:cubicBezTo>
                  <a:cubicBezTo>
                    <a:pt x="23" y="23"/>
                    <a:pt x="20" y="19"/>
                    <a:pt x="20" y="14"/>
                  </a:cubicBezTo>
                  <a:cubicBezTo>
                    <a:pt x="20" y="0"/>
                    <a:pt x="20" y="0"/>
                    <a:pt x="20" y="0"/>
                  </a:cubicBezTo>
                  <a:cubicBezTo>
                    <a:pt x="16" y="0"/>
                    <a:pt x="16" y="0"/>
                    <a:pt x="16" y="0"/>
                  </a:cubicBezTo>
                  <a:cubicBezTo>
                    <a:pt x="7" y="0"/>
                    <a:pt x="0" y="7"/>
                    <a:pt x="0" y="16"/>
                  </a:cubicBezTo>
                  <a:cubicBezTo>
                    <a:pt x="0" y="46"/>
                    <a:pt x="0" y="46"/>
                    <a:pt x="0" y="46"/>
                  </a:cubicBezTo>
                  <a:cubicBezTo>
                    <a:pt x="0" y="106"/>
                    <a:pt x="0" y="106"/>
                    <a:pt x="0" y="106"/>
                  </a:cubicBezTo>
                  <a:cubicBezTo>
                    <a:pt x="0" y="115"/>
                    <a:pt x="7" y="122"/>
                    <a:pt x="16" y="122"/>
                  </a:cubicBezTo>
                  <a:cubicBezTo>
                    <a:pt x="121" y="122"/>
                    <a:pt x="121" y="122"/>
                    <a:pt x="121" y="122"/>
                  </a:cubicBezTo>
                  <a:cubicBezTo>
                    <a:pt x="129" y="122"/>
                    <a:pt x="137" y="115"/>
                    <a:pt x="137" y="106"/>
                  </a:cubicBezTo>
                  <a:cubicBezTo>
                    <a:pt x="137" y="46"/>
                    <a:pt x="137" y="46"/>
                    <a:pt x="137" y="46"/>
                  </a:cubicBezTo>
                  <a:cubicBezTo>
                    <a:pt x="137" y="16"/>
                    <a:pt x="137" y="16"/>
                    <a:pt x="137" y="16"/>
                  </a:cubicBezTo>
                  <a:cubicBezTo>
                    <a:pt x="137" y="7"/>
                    <a:pt x="129" y="0"/>
                    <a:pt x="121" y="0"/>
                  </a:cubicBezTo>
                  <a:close/>
                  <a:moveTo>
                    <a:pt x="127" y="106"/>
                  </a:moveTo>
                  <a:cubicBezTo>
                    <a:pt x="127" y="109"/>
                    <a:pt x="124" y="112"/>
                    <a:pt x="121" y="112"/>
                  </a:cubicBezTo>
                  <a:cubicBezTo>
                    <a:pt x="16" y="112"/>
                    <a:pt x="16" y="112"/>
                    <a:pt x="16" y="112"/>
                  </a:cubicBezTo>
                  <a:cubicBezTo>
                    <a:pt x="13" y="112"/>
                    <a:pt x="10" y="109"/>
                    <a:pt x="10" y="106"/>
                  </a:cubicBezTo>
                  <a:cubicBezTo>
                    <a:pt x="10" y="46"/>
                    <a:pt x="10" y="46"/>
                    <a:pt x="10" y="46"/>
                  </a:cubicBezTo>
                  <a:cubicBezTo>
                    <a:pt x="127" y="46"/>
                    <a:pt x="127" y="46"/>
                    <a:pt x="127" y="46"/>
                  </a:cubicBezTo>
                  <a:lnTo>
                    <a:pt x="127"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latin typeface="微软雅黑" panose="020B0503020204020204" pitchFamily="34" charset="-122"/>
                <a:ea typeface="微软雅黑" panose="020B0503020204020204" pitchFamily="34" charset="-122"/>
                <a:cs typeface="+mn-ea"/>
                <a:sym typeface="+mn-lt"/>
              </a:endParaRPr>
            </a:p>
          </p:txBody>
        </p:sp>
      </p:grpSp>
      <p:sp>
        <p:nvSpPr>
          <p:cNvPr id="64" name="Rectangle 29">
            <a:extLst>
              <a:ext uri="{FF2B5EF4-FFF2-40B4-BE49-F238E27FC236}">
                <a16:creationId xmlns:a16="http://schemas.microsoft.com/office/drawing/2014/main" id="{EC49B0B7-95A6-4266-BC65-AAFEB41DAEE1}"/>
              </a:ext>
            </a:extLst>
          </p:cNvPr>
          <p:cNvSpPr/>
          <p:nvPr/>
        </p:nvSpPr>
        <p:spPr>
          <a:xfrm>
            <a:off x="910493" y="5199996"/>
            <a:ext cx="2009488" cy="613694"/>
          </a:xfrm>
          <a:prstGeom prst="rect">
            <a:avLst/>
          </a:prstGeom>
        </p:spPr>
        <p:txBody>
          <a:bodyPr wrap="square">
            <a:spAutoFit/>
          </a:bodyPr>
          <a:lstStyle/>
          <a:p>
            <a:pPr>
              <a:lnSpc>
                <a:spcPct val="150000"/>
              </a:lnSpc>
              <a:spcBef>
                <a:spcPts val="0"/>
              </a:spcBef>
              <a:spcAft>
                <a:spcPts val="0"/>
              </a:spcAft>
              <a:buNone/>
            </a:pPr>
            <a:r>
              <a:rPr lang="zh-CN" altLang="en-US" sz="1200" dirty="0">
                <a:solidFill>
                  <a:schemeClr val="tx1">
                    <a:lumMod val="75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endParaRPr lang="en-US" altLang="zh-CN" sz="1200" b="1"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65" name="Rectangle 30">
            <a:extLst>
              <a:ext uri="{FF2B5EF4-FFF2-40B4-BE49-F238E27FC236}">
                <a16:creationId xmlns:a16="http://schemas.microsoft.com/office/drawing/2014/main" id="{89DD1048-B236-4DF8-BE40-D9B134AFF8E5}"/>
              </a:ext>
            </a:extLst>
          </p:cNvPr>
          <p:cNvSpPr/>
          <p:nvPr/>
        </p:nvSpPr>
        <p:spPr>
          <a:xfrm>
            <a:off x="910493" y="4859671"/>
            <a:ext cx="1092141" cy="338554"/>
          </a:xfrm>
          <a:prstGeom prst="rect">
            <a:avLst/>
          </a:prstGeom>
        </p:spPr>
        <p:txBody>
          <a:bodyPr wrap="square">
            <a:spAutoFit/>
          </a:bodyPr>
          <a:lstStyle/>
          <a:p>
            <a:r>
              <a:rPr lang="zh-CN" altLang="en-US" sz="1600" b="1" dirty="0">
                <a:solidFill>
                  <a:schemeClr val="tx1">
                    <a:lumMod val="75000"/>
                  </a:schemeClr>
                </a:solidFill>
                <a:latin typeface="微软雅黑" panose="020B0503020204020204" pitchFamily="34" charset="-122"/>
                <a:ea typeface="微软雅黑" panose="020B0503020204020204" pitchFamily="34" charset="-122"/>
                <a:cs typeface="+mn-ea"/>
                <a:sym typeface="+mn-lt"/>
              </a:rPr>
              <a:t>输入标题</a:t>
            </a:r>
            <a:endParaRPr lang="en-US" sz="1600" b="1"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67" name="Rectangle 29">
            <a:extLst>
              <a:ext uri="{FF2B5EF4-FFF2-40B4-BE49-F238E27FC236}">
                <a16:creationId xmlns:a16="http://schemas.microsoft.com/office/drawing/2014/main" id="{B26D2145-0070-47F5-B5BE-8C8DB05BEB1D}"/>
              </a:ext>
            </a:extLst>
          </p:cNvPr>
          <p:cNvSpPr/>
          <p:nvPr/>
        </p:nvSpPr>
        <p:spPr>
          <a:xfrm>
            <a:off x="2885601" y="5199996"/>
            <a:ext cx="2009488" cy="613694"/>
          </a:xfrm>
          <a:prstGeom prst="rect">
            <a:avLst/>
          </a:prstGeom>
        </p:spPr>
        <p:txBody>
          <a:bodyPr wrap="square">
            <a:spAutoFit/>
          </a:bodyPr>
          <a:lstStyle/>
          <a:p>
            <a:pPr>
              <a:lnSpc>
                <a:spcPct val="150000"/>
              </a:lnSpc>
              <a:spcBef>
                <a:spcPts val="0"/>
              </a:spcBef>
              <a:spcAft>
                <a:spcPts val="0"/>
              </a:spcAft>
              <a:buNone/>
            </a:pPr>
            <a:r>
              <a:rPr lang="zh-CN" altLang="en-US" sz="1200" dirty="0">
                <a:solidFill>
                  <a:schemeClr val="tx1">
                    <a:lumMod val="75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endParaRPr lang="en-US" altLang="zh-CN" sz="1200" b="1"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70" name="Rectangle 30">
            <a:extLst>
              <a:ext uri="{FF2B5EF4-FFF2-40B4-BE49-F238E27FC236}">
                <a16:creationId xmlns:a16="http://schemas.microsoft.com/office/drawing/2014/main" id="{79F738B9-E778-4D92-8A6D-1885A0262E64}"/>
              </a:ext>
            </a:extLst>
          </p:cNvPr>
          <p:cNvSpPr/>
          <p:nvPr/>
        </p:nvSpPr>
        <p:spPr>
          <a:xfrm>
            <a:off x="2885601" y="4859671"/>
            <a:ext cx="1092141" cy="338554"/>
          </a:xfrm>
          <a:prstGeom prst="rect">
            <a:avLst/>
          </a:prstGeom>
        </p:spPr>
        <p:txBody>
          <a:bodyPr wrap="square">
            <a:spAutoFit/>
          </a:bodyPr>
          <a:lstStyle/>
          <a:p>
            <a:r>
              <a:rPr lang="zh-CN" altLang="en-US" sz="1600" b="1" dirty="0">
                <a:solidFill>
                  <a:schemeClr val="tx1">
                    <a:lumMod val="75000"/>
                  </a:schemeClr>
                </a:solidFill>
                <a:latin typeface="微软雅黑" panose="020B0503020204020204" pitchFamily="34" charset="-122"/>
                <a:ea typeface="微软雅黑" panose="020B0503020204020204" pitchFamily="34" charset="-122"/>
                <a:cs typeface="+mn-ea"/>
                <a:sym typeface="+mn-lt"/>
              </a:rPr>
              <a:t>输入标题</a:t>
            </a:r>
            <a:endParaRPr lang="en-US" sz="1600" b="1"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71" name="Rectangle 29">
            <a:extLst>
              <a:ext uri="{FF2B5EF4-FFF2-40B4-BE49-F238E27FC236}">
                <a16:creationId xmlns:a16="http://schemas.microsoft.com/office/drawing/2014/main" id="{C9491485-25E9-4656-ACFC-DC4FFCDA7F71}"/>
              </a:ext>
            </a:extLst>
          </p:cNvPr>
          <p:cNvSpPr/>
          <p:nvPr/>
        </p:nvSpPr>
        <p:spPr>
          <a:xfrm>
            <a:off x="4814938" y="5199996"/>
            <a:ext cx="2009488" cy="613694"/>
          </a:xfrm>
          <a:prstGeom prst="rect">
            <a:avLst/>
          </a:prstGeom>
        </p:spPr>
        <p:txBody>
          <a:bodyPr wrap="square">
            <a:spAutoFit/>
          </a:bodyPr>
          <a:lstStyle/>
          <a:p>
            <a:pPr>
              <a:lnSpc>
                <a:spcPct val="150000"/>
              </a:lnSpc>
              <a:spcBef>
                <a:spcPts val="0"/>
              </a:spcBef>
              <a:spcAft>
                <a:spcPts val="0"/>
              </a:spcAft>
              <a:buNone/>
            </a:pPr>
            <a:r>
              <a:rPr lang="zh-CN" altLang="en-US" sz="1200" dirty="0">
                <a:solidFill>
                  <a:schemeClr val="tx1">
                    <a:lumMod val="75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endParaRPr lang="en-US" altLang="zh-CN" sz="1200" b="1"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72" name="Rectangle 30">
            <a:extLst>
              <a:ext uri="{FF2B5EF4-FFF2-40B4-BE49-F238E27FC236}">
                <a16:creationId xmlns:a16="http://schemas.microsoft.com/office/drawing/2014/main" id="{F5EE62A1-20B6-4E74-A8D6-D39A5D7494E6}"/>
              </a:ext>
            </a:extLst>
          </p:cNvPr>
          <p:cNvSpPr/>
          <p:nvPr/>
        </p:nvSpPr>
        <p:spPr>
          <a:xfrm>
            <a:off x="4814938" y="4859671"/>
            <a:ext cx="1092141" cy="338554"/>
          </a:xfrm>
          <a:prstGeom prst="rect">
            <a:avLst/>
          </a:prstGeom>
        </p:spPr>
        <p:txBody>
          <a:bodyPr wrap="square">
            <a:spAutoFit/>
          </a:bodyPr>
          <a:lstStyle/>
          <a:p>
            <a:r>
              <a:rPr lang="zh-CN" altLang="en-US" sz="1600" b="1" dirty="0">
                <a:solidFill>
                  <a:schemeClr val="tx1">
                    <a:lumMod val="75000"/>
                  </a:schemeClr>
                </a:solidFill>
                <a:latin typeface="微软雅黑" panose="020B0503020204020204" pitchFamily="34" charset="-122"/>
                <a:ea typeface="微软雅黑" panose="020B0503020204020204" pitchFamily="34" charset="-122"/>
                <a:cs typeface="+mn-ea"/>
                <a:sym typeface="+mn-lt"/>
              </a:rPr>
              <a:t>输入标题</a:t>
            </a:r>
            <a:endParaRPr lang="en-US" sz="1600" b="1"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74" name="Rectangle 29">
            <a:extLst>
              <a:ext uri="{FF2B5EF4-FFF2-40B4-BE49-F238E27FC236}">
                <a16:creationId xmlns:a16="http://schemas.microsoft.com/office/drawing/2014/main" id="{9494D338-4766-4D8B-B16D-AEA2A2EAE1B8}"/>
              </a:ext>
            </a:extLst>
          </p:cNvPr>
          <p:cNvSpPr/>
          <p:nvPr/>
        </p:nvSpPr>
        <p:spPr>
          <a:xfrm>
            <a:off x="6778882" y="5221822"/>
            <a:ext cx="2009488" cy="613694"/>
          </a:xfrm>
          <a:prstGeom prst="rect">
            <a:avLst/>
          </a:prstGeom>
        </p:spPr>
        <p:txBody>
          <a:bodyPr wrap="square">
            <a:spAutoFit/>
          </a:bodyPr>
          <a:lstStyle/>
          <a:p>
            <a:pPr>
              <a:lnSpc>
                <a:spcPct val="150000"/>
              </a:lnSpc>
              <a:spcBef>
                <a:spcPts val="0"/>
              </a:spcBef>
              <a:spcAft>
                <a:spcPts val="0"/>
              </a:spcAft>
              <a:buNone/>
            </a:pPr>
            <a:r>
              <a:rPr lang="zh-CN" altLang="en-US" sz="1200" dirty="0">
                <a:solidFill>
                  <a:schemeClr val="tx1">
                    <a:lumMod val="75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endParaRPr lang="en-US" altLang="zh-CN" sz="1200" b="1"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76" name="Rectangle 30">
            <a:extLst>
              <a:ext uri="{FF2B5EF4-FFF2-40B4-BE49-F238E27FC236}">
                <a16:creationId xmlns:a16="http://schemas.microsoft.com/office/drawing/2014/main" id="{F9FD79B5-F879-4C46-9E56-666709654D15}"/>
              </a:ext>
            </a:extLst>
          </p:cNvPr>
          <p:cNvSpPr/>
          <p:nvPr/>
        </p:nvSpPr>
        <p:spPr>
          <a:xfrm>
            <a:off x="6778882" y="4881497"/>
            <a:ext cx="1092141" cy="338554"/>
          </a:xfrm>
          <a:prstGeom prst="rect">
            <a:avLst/>
          </a:prstGeom>
        </p:spPr>
        <p:txBody>
          <a:bodyPr wrap="square">
            <a:spAutoFit/>
          </a:bodyPr>
          <a:lstStyle/>
          <a:p>
            <a:r>
              <a:rPr lang="zh-CN" altLang="en-US" sz="1600" b="1" dirty="0">
                <a:solidFill>
                  <a:schemeClr val="tx1">
                    <a:lumMod val="75000"/>
                  </a:schemeClr>
                </a:solidFill>
                <a:latin typeface="微软雅黑" panose="020B0503020204020204" pitchFamily="34" charset="-122"/>
                <a:ea typeface="微软雅黑" panose="020B0503020204020204" pitchFamily="34" charset="-122"/>
                <a:cs typeface="+mn-ea"/>
                <a:sym typeface="+mn-lt"/>
              </a:rPr>
              <a:t>输入标题</a:t>
            </a:r>
            <a:endParaRPr lang="en-US" sz="1600" b="1"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78" name="Rectangle 29">
            <a:extLst>
              <a:ext uri="{FF2B5EF4-FFF2-40B4-BE49-F238E27FC236}">
                <a16:creationId xmlns:a16="http://schemas.microsoft.com/office/drawing/2014/main" id="{5C3042E0-5F0F-485E-A3B8-150430991CAD}"/>
              </a:ext>
            </a:extLst>
          </p:cNvPr>
          <p:cNvSpPr/>
          <p:nvPr/>
        </p:nvSpPr>
        <p:spPr>
          <a:xfrm>
            <a:off x="8851055" y="5221822"/>
            <a:ext cx="2009488" cy="613694"/>
          </a:xfrm>
          <a:prstGeom prst="rect">
            <a:avLst/>
          </a:prstGeom>
        </p:spPr>
        <p:txBody>
          <a:bodyPr wrap="square">
            <a:spAutoFit/>
          </a:bodyPr>
          <a:lstStyle/>
          <a:p>
            <a:pPr>
              <a:lnSpc>
                <a:spcPct val="150000"/>
              </a:lnSpc>
              <a:spcBef>
                <a:spcPts val="0"/>
              </a:spcBef>
              <a:spcAft>
                <a:spcPts val="0"/>
              </a:spcAft>
              <a:buNone/>
            </a:pPr>
            <a:r>
              <a:rPr lang="zh-CN" altLang="en-US" sz="1200" dirty="0">
                <a:solidFill>
                  <a:schemeClr val="tx1">
                    <a:lumMod val="75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endParaRPr lang="en-US" altLang="zh-CN" sz="1200" b="1"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84" name="Rectangle 30">
            <a:extLst>
              <a:ext uri="{FF2B5EF4-FFF2-40B4-BE49-F238E27FC236}">
                <a16:creationId xmlns:a16="http://schemas.microsoft.com/office/drawing/2014/main" id="{7728FCEE-6968-40C5-83CD-CA912BD2D193}"/>
              </a:ext>
            </a:extLst>
          </p:cNvPr>
          <p:cNvSpPr/>
          <p:nvPr/>
        </p:nvSpPr>
        <p:spPr>
          <a:xfrm>
            <a:off x="8851055" y="4881497"/>
            <a:ext cx="1092141" cy="338554"/>
          </a:xfrm>
          <a:prstGeom prst="rect">
            <a:avLst/>
          </a:prstGeom>
        </p:spPr>
        <p:txBody>
          <a:bodyPr wrap="square">
            <a:spAutoFit/>
          </a:bodyPr>
          <a:lstStyle/>
          <a:p>
            <a:r>
              <a:rPr lang="zh-CN" altLang="en-US" sz="1600" b="1" dirty="0">
                <a:solidFill>
                  <a:schemeClr val="tx1">
                    <a:lumMod val="75000"/>
                  </a:schemeClr>
                </a:solidFill>
                <a:latin typeface="微软雅黑" panose="020B0503020204020204" pitchFamily="34" charset="-122"/>
                <a:ea typeface="微软雅黑" panose="020B0503020204020204" pitchFamily="34" charset="-122"/>
                <a:cs typeface="+mn-ea"/>
                <a:sym typeface="+mn-lt"/>
              </a:rPr>
              <a:t>输入标题</a:t>
            </a:r>
            <a:endParaRPr lang="en-US" sz="1600" b="1"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98" name="TextBox 8">
            <a:extLst>
              <a:ext uri="{FF2B5EF4-FFF2-40B4-BE49-F238E27FC236}">
                <a16:creationId xmlns:a16="http://schemas.microsoft.com/office/drawing/2014/main" id="{F2538A17-B2C3-4DF3-A49A-926F5213ED1D}"/>
              </a:ext>
            </a:extLst>
          </p:cNvPr>
          <p:cNvSpPr txBox="1"/>
          <p:nvPr/>
        </p:nvSpPr>
        <p:spPr>
          <a:xfrm>
            <a:off x="4182067" y="584632"/>
            <a:ext cx="3744178" cy="369332"/>
          </a:xfrm>
          <a:prstGeom prst="rect">
            <a:avLst/>
          </a:prstGeom>
          <a:noFill/>
        </p:spPr>
        <p:txBody>
          <a:bodyPr wrap="square" lIns="0" tIns="0" rIns="0" bIns="0" rtlCol="0" anchor="ctr">
            <a:spAutoFit/>
          </a:bodyPr>
          <a:lstStyle/>
          <a:p>
            <a:pPr algn="ctr"/>
            <a:r>
              <a:rPr lang="zh-CN" altLang="en-US"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点击输入您的标题</a:t>
            </a:r>
            <a:endParaRPr lang="zh-CN" altLang="en-US" sz="32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5363692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additive="base">
                                        <p:cTn id="7" dur="500" fill="hold"/>
                                        <p:tgtEl>
                                          <p:spTgt spid="87"/>
                                        </p:tgtEl>
                                        <p:attrNameLst>
                                          <p:attrName>ppt_x</p:attrName>
                                        </p:attrNameLst>
                                      </p:cBhvr>
                                      <p:tavLst>
                                        <p:tav tm="0">
                                          <p:val>
                                            <p:strVal val="#ppt_x"/>
                                          </p:val>
                                        </p:tav>
                                        <p:tav tm="100000">
                                          <p:val>
                                            <p:strVal val="#ppt_x"/>
                                          </p:val>
                                        </p:tav>
                                      </p:tavLst>
                                    </p:anim>
                                    <p:anim calcmode="lin" valueType="num">
                                      <p:cBhvr additive="base">
                                        <p:cTn id="8" dur="500" fill="hold"/>
                                        <p:tgtEl>
                                          <p:spTgt spid="8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66"/>
                                        </p:tgtEl>
                                        <p:attrNameLst>
                                          <p:attrName>style.visibility</p:attrName>
                                        </p:attrNameLst>
                                      </p:cBhvr>
                                      <p:to>
                                        <p:strVal val="visible"/>
                                      </p:to>
                                    </p:set>
                                    <p:anim calcmode="lin" valueType="num">
                                      <p:cBhvr>
                                        <p:cTn id="12" dur="500" fill="hold"/>
                                        <p:tgtEl>
                                          <p:spTgt spid="66"/>
                                        </p:tgtEl>
                                        <p:attrNameLst>
                                          <p:attrName>ppt_w</p:attrName>
                                        </p:attrNameLst>
                                      </p:cBhvr>
                                      <p:tavLst>
                                        <p:tav tm="0">
                                          <p:val>
                                            <p:fltVal val="0"/>
                                          </p:val>
                                        </p:tav>
                                        <p:tav tm="100000">
                                          <p:val>
                                            <p:strVal val="#ppt_w"/>
                                          </p:val>
                                        </p:tav>
                                      </p:tavLst>
                                    </p:anim>
                                    <p:anim calcmode="lin" valueType="num">
                                      <p:cBhvr>
                                        <p:cTn id="13" dur="500" fill="hold"/>
                                        <p:tgtEl>
                                          <p:spTgt spid="66"/>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grpId="0" nodeType="afterEffect">
                                  <p:stCondLst>
                                    <p:cond delay="0"/>
                                  </p:stCondLst>
                                  <p:childTnLst>
                                    <p:set>
                                      <p:cBhvr>
                                        <p:cTn id="16" dur="1" fill="hold">
                                          <p:stCondLst>
                                            <p:cond delay="0"/>
                                          </p:stCondLst>
                                        </p:cTn>
                                        <p:tgtEl>
                                          <p:spTgt spid="79"/>
                                        </p:tgtEl>
                                        <p:attrNameLst>
                                          <p:attrName>style.visibility</p:attrName>
                                        </p:attrNameLst>
                                      </p:cBhvr>
                                      <p:to>
                                        <p:strVal val="visible"/>
                                      </p:to>
                                    </p:set>
                                    <p:anim calcmode="lin" valueType="num">
                                      <p:cBhvr>
                                        <p:cTn id="17" dur="500" fill="hold"/>
                                        <p:tgtEl>
                                          <p:spTgt spid="79"/>
                                        </p:tgtEl>
                                        <p:attrNameLst>
                                          <p:attrName>ppt_w</p:attrName>
                                        </p:attrNameLst>
                                      </p:cBhvr>
                                      <p:tavLst>
                                        <p:tav tm="0">
                                          <p:val>
                                            <p:fltVal val="0"/>
                                          </p:val>
                                        </p:tav>
                                        <p:tav tm="100000">
                                          <p:val>
                                            <p:strVal val="#ppt_w"/>
                                          </p:val>
                                        </p:tav>
                                      </p:tavLst>
                                    </p:anim>
                                    <p:anim calcmode="lin" valueType="num">
                                      <p:cBhvr>
                                        <p:cTn id="18" dur="500" fill="hold"/>
                                        <p:tgtEl>
                                          <p:spTgt spid="79"/>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18" presetClass="entr" presetSubtype="12" fill="hold" nodeType="afterEffect">
                                  <p:stCondLst>
                                    <p:cond delay="0"/>
                                  </p:stCondLst>
                                  <p:childTnLst>
                                    <p:set>
                                      <p:cBhvr>
                                        <p:cTn id="21" dur="1" fill="hold">
                                          <p:stCondLst>
                                            <p:cond delay="0"/>
                                          </p:stCondLst>
                                        </p:cTn>
                                        <p:tgtEl>
                                          <p:spTgt spid="75"/>
                                        </p:tgtEl>
                                        <p:attrNameLst>
                                          <p:attrName>style.visibility</p:attrName>
                                        </p:attrNameLst>
                                      </p:cBhvr>
                                      <p:to>
                                        <p:strVal val="visible"/>
                                      </p:to>
                                    </p:set>
                                    <p:animEffect transition="in" filter="strips(downLeft)">
                                      <p:cBhvr>
                                        <p:cTn id="22" dur="500"/>
                                        <p:tgtEl>
                                          <p:spTgt spid="75"/>
                                        </p:tgtEl>
                                      </p:cBhvr>
                                    </p:animEffect>
                                  </p:childTnLst>
                                </p:cTn>
                              </p:par>
                            </p:childTnLst>
                          </p:cTn>
                        </p:par>
                        <p:par>
                          <p:cTn id="23" fill="hold">
                            <p:stCondLst>
                              <p:cond delay="2000"/>
                            </p:stCondLst>
                            <p:childTnLst>
                              <p:par>
                                <p:cTn id="24" presetID="2" presetClass="entr" presetSubtype="4" accel="50000" decel="50000" fill="hold" nodeType="afterEffect">
                                  <p:stCondLst>
                                    <p:cond delay="0"/>
                                  </p:stCondLst>
                                  <p:childTnLst>
                                    <p:set>
                                      <p:cBhvr>
                                        <p:cTn id="25" dur="1" fill="hold">
                                          <p:stCondLst>
                                            <p:cond delay="0"/>
                                          </p:stCondLst>
                                        </p:cTn>
                                        <p:tgtEl>
                                          <p:spTgt spid="90"/>
                                        </p:tgtEl>
                                        <p:attrNameLst>
                                          <p:attrName>style.visibility</p:attrName>
                                        </p:attrNameLst>
                                      </p:cBhvr>
                                      <p:to>
                                        <p:strVal val="visible"/>
                                      </p:to>
                                    </p:set>
                                    <p:anim calcmode="lin" valueType="num">
                                      <p:cBhvr additive="base">
                                        <p:cTn id="26" dur="500" fill="hold"/>
                                        <p:tgtEl>
                                          <p:spTgt spid="90"/>
                                        </p:tgtEl>
                                        <p:attrNameLst>
                                          <p:attrName>ppt_x</p:attrName>
                                        </p:attrNameLst>
                                      </p:cBhvr>
                                      <p:tavLst>
                                        <p:tav tm="0">
                                          <p:val>
                                            <p:strVal val="#ppt_x"/>
                                          </p:val>
                                        </p:tav>
                                        <p:tav tm="100000">
                                          <p:val>
                                            <p:strVal val="#ppt_x"/>
                                          </p:val>
                                        </p:tav>
                                      </p:tavLst>
                                    </p:anim>
                                    <p:anim calcmode="lin" valueType="num">
                                      <p:cBhvr additive="base">
                                        <p:cTn id="27" dur="500" fill="hold"/>
                                        <p:tgtEl>
                                          <p:spTgt spid="90"/>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3" presetClass="entr" presetSubtype="16" fill="hold" grpId="0" nodeType="afterEffect">
                                  <p:stCondLst>
                                    <p:cond delay="0"/>
                                  </p:stCondLst>
                                  <p:childTnLst>
                                    <p:set>
                                      <p:cBhvr>
                                        <p:cTn id="30" dur="1" fill="hold">
                                          <p:stCondLst>
                                            <p:cond delay="0"/>
                                          </p:stCondLst>
                                        </p:cTn>
                                        <p:tgtEl>
                                          <p:spTgt spid="68"/>
                                        </p:tgtEl>
                                        <p:attrNameLst>
                                          <p:attrName>style.visibility</p:attrName>
                                        </p:attrNameLst>
                                      </p:cBhvr>
                                      <p:to>
                                        <p:strVal val="visible"/>
                                      </p:to>
                                    </p:set>
                                    <p:anim calcmode="lin" valueType="num">
                                      <p:cBhvr>
                                        <p:cTn id="31" dur="500" fill="hold"/>
                                        <p:tgtEl>
                                          <p:spTgt spid="68"/>
                                        </p:tgtEl>
                                        <p:attrNameLst>
                                          <p:attrName>ppt_w</p:attrName>
                                        </p:attrNameLst>
                                      </p:cBhvr>
                                      <p:tavLst>
                                        <p:tav tm="0">
                                          <p:val>
                                            <p:fltVal val="0"/>
                                          </p:val>
                                        </p:tav>
                                        <p:tav tm="100000">
                                          <p:val>
                                            <p:strVal val="#ppt_w"/>
                                          </p:val>
                                        </p:tav>
                                      </p:tavLst>
                                    </p:anim>
                                    <p:anim calcmode="lin" valueType="num">
                                      <p:cBhvr>
                                        <p:cTn id="32" dur="500" fill="hold"/>
                                        <p:tgtEl>
                                          <p:spTgt spid="68"/>
                                        </p:tgtEl>
                                        <p:attrNameLst>
                                          <p:attrName>ppt_h</p:attrName>
                                        </p:attrNameLst>
                                      </p:cBhvr>
                                      <p:tavLst>
                                        <p:tav tm="0">
                                          <p:val>
                                            <p:fltVal val="0"/>
                                          </p:val>
                                        </p:tav>
                                        <p:tav tm="100000">
                                          <p:val>
                                            <p:strVal val="#ppt_h"/>
                                          </p:val>
                                        </p:tav>
                                      </p:tavLst>
                                    </p:anim>
                                  </p:childTnLst>
                                </p:cTn>
                              </p:par>
                            </p:childTnLst>
                          </p:cTn>
                        </p:par>
                        <p:par>
                          <p:cTn id="33" fill="hold">
                            <p:stCondLst>
                              <p:cond delay="3000"/>
                            </p:stCondLst>
                            <p:childTnLst>
                              <p:par>
                                <p:cTn id="34" presetID="23" presetClass="entr" presetSubtype="16" fill="hold" grpId="0" nodeType="afterEffect">
                                  <p:stCondLst>
                                    <p:cond delay="0"/>
                                  </p:stCondLst>
                                  <p:childTnLst>
                                    <p:set>
                                      <p:cBhvr>
                                        <p:cTn id="35" dur="1" fill="hold">
                                          <p:stCondLst>
                                            <p:cond delay="0"/>
                                          </p:stCondLst>
                                        </p:cTn>
                                        <p:tgtEl>
                                          <p:spTgt spid="80"/>
                                        </p:tgtEl>
                                        <p:attrNameLst>
                                          <p:attrName>style.visibility</p:attrName>
                                        </p:attrNameLst>
                                      </p:cBhvr>
                                      <p:to>
                                        <p:strVal val="visible"/>
                                      </p:to>
                                    </p:set>
                                    <p:anim calcmode="lin" valueType="num">
                                      <p:cBhvr>
                                        <p:cTn id="36" dur="500" fill="hold"/>
                                        <p:tgtEl>
                                          <p:spTgt spid="80"/>
                                        </p:tgtEl>
                                        <p:attrNameLst>
                                          <p:attrName>ppt_w</p:attrName>
                                        </p:attrNameLst>
                                      </p:cBhvr>
                                      <p:tavLst>
                                        <p:tav tm="0">
                                          <p:val>
                                            <p:fltVal val="0"/>
                                          </p:val>
                                        </p:tav>
                                        <p:tav tm="100000">
                                          <p:val>
                                            <p:strVal val="#ppt_w"/>
                                          </p:val>
                                        </p:tav>
                                      </p:tavLst>
                                    </p:anim>
                                    <p:anim calcmode="lin" valueType="num">
                                      <p:cBhvr>
                                        <p:cTn id="37" dur="500" fill="hold"/>
                                        <p:tgtEl>
                                          <p:spTgt spid="80"/>
                                        </p:tgtEl>
                                        <p:attrNameLst>
                                          <p:attrName>ppt_h</p:attrName>
                                        </p:attrNameLst>
                                      </p:cBhvr>
                                      <p:tavLst>
                                        <p:tav tm="0">
                                          <p:val>
                                            <p:fltVal val="0"/>
                                          </p:val>
                                        </p:tav>
                                        <p:tav tm="100000">
                                          <p:val>
                                            <p:strVal val="#ppt_h"/>
                                          </p:val>
                                        </p:tav>
                                      </p:tavLst>
                                    </p:anim>
                                  </p:childTnLst>
                                </p:cTn>
                              </p:par>
                            </p:childTnLst>
                          </p:cTn>
                        </p:par>
                        <p:par>
                          <p:cTn id="38" fill="hold">
                            <p:stCondLst>
                              <p:cond delay="3500"/>
                            </p:stCondLst>
                            <p:childTnLst>
                              <p:par>
                                <p:cTn id="39" presetID="18" presetClass="entr" presetSubtype="12" fill="hold" nodeType="afterEffect">
                                  <p:stCondLst>
                                    <p:cond delay="0"/>
                                  </p:stCondLst>
                                  <p:childTnLst>
                                    <p:set>
                                      <p:cBhvr>
                                        <p:cTn id="40" dur="1" fill="hold">
                                          <p:stCondLst>
                                            <p:cond delay="0"/>
                                          </p:stCondLst>
                                        </p:cTn>
                                        <p:tgtEl>
                                          <p:spTgt spid="96"/>
                                        </p:tgtEl>
                                        <p:attrNameLst>
                                          <p:attrName>style.visibility</p:attrName>
                                        </p:attrNameLst>
                                      </p:cBhvr>
                                      <p:to>
                                        <p:strVal val="visible"/>
                                      </p:to>
                                    </p:set>
                                    <p:animEffect transition="in" filter="strips(downLeft)">
                                      <p:cBhvr>
                                        <p:cTn id="41" dur="500"/>
                                        <p:tgtEl>
                                          <p:spTgt spid="96"/>
                                        </p:tgtEl>
                                      </p:cBhvr>
                                    </p:animEffect>
                                  </p:childTnLst>
                                </p:cTn>
                              </p:par>
                            </p:childTnLst>
                          </p:cTn>
                        </p:par>
                        <p:par>
                          <p:cTn id="42" fill="hold">
                            <p:stCondLst>
                              <p:cond delay="4000"/>
                            </p:stCondLst>
                            <p:childTnLst>
                              <p:par>
                                <p:cTn id="43" presetID="2" presetClass="entr" presetSubtype="4" accel="50000" decel="50000" fill="hold" nodeType="afterEffect">
                                  <p:stCondLst>
                                    <p:cond delay="0"/>
                                  </p:stCondLst>
                                  <p:childTnLst>
                                    <p:set>
                                      <p:cBhvr>
                                        <p:cTn id="44" dur="1" fill="hold">
                                          <p:stCondLst>
                                            <p:cond delay="0"/>
                                          </p:stCondLst>
                                        </p:cTn>
                                        <p:tgtEl>
                                          <p:spTgt spid="97"/>
                                        </p:tgtEl>
                                        <p:attrNameLst>
                                          <p:attrName>style.visibility</p:attrName>
                                        </p:attrNameLst>
                                      </p:cBhvr>
                                      <p:to>
                                        <p:strVal val="visible"/>
                                      </p:to>
                                    </p:set>
                                    <p:anim calcmode="lin" valueType="num">
                                      <p:cBhvr additive="base">
                                        <p:cTn id="45" dur="500" fill="hold"/>
                                        <p:tgtEl>
                                          <p:spTgt spid="97"/>
                                        </p:tgtEl>
                                        <p:attrNameLst>
                                          <p:attrName>ppt_x</p:attrName>
                                        </p:attrNameLst>
                                      </p:cBhvr>
                                      <p:tavLst>
                                        <p:tav tm="0">
                                          <p:val>
                                            <p:strVal val="#ppt_x"/>
                                          </p:val>
                                        </p:tav>
                                        <p:tav tm="100000">
                                          <p:val>
                                            <p:strVal val="#ppt_x"/>
                                          </p:val>
                                        </p:tav>
                                      </p:tavLst>
                                    </p:anim>
                                    <p:anim calcmode="lin" valueType="num">
                                      <p:cBhvr additive="base">
                                        <p:cTn id="46" dur="500" fill="hold"/>
                                        <p:tgtEl>
                                          <p:spTgt spid="97"/>
                                        </p:tgtEl>
                                        <p:attrNameLst>
                                          <p:attrName>ppt_y</p:attrName>
                                        </p:attrNameLst>
                                      </p:cBhvr>
                                      <p:tavLst>
                                        <p:tav tm="0">
                                          <p:val>
                                            <p:strVal val="1+#ppt_h/2"/>
                                          </p:val>
                                        </p:tav>
                                        <p:tav tm="100000">
                                          <p:val>
                                            <p:strVal val="#ppt_y"/>
                                          </p:val>
                                        </p:tav>
                                      </p:tavLst>
                                    </p:anim>
                                  </p:childTnLst>
                                </p:cTn>
                              </p:par>
                            </p:childTnLst>
                          </p:cTn>
                        </p:par>
                        <p:par>
                          <p:cTn id="47" fill="hold">
                            <p:stCondLst>
                              <p:cond delay="4500"/>
                            </p:stCondLst>
                            <p:childTnLst>
                              <p:par>
                                <p:cTn id="48" presetID="23" presetClass="entr" presetSubtype="16" fill="hold" grpId="0" nodeType="afterEffect">
                                  <p:stCondLst>
                                    <p:cond delay="0"/>
                                  </p:stCondLst>
                                  <p:childTnLst>
                                    <p:set>
                                      <p:cBhvr>
                                        <p:cTn id="49" dur="1" fill="hold">
                                          <p:stCondLst>
                                            <p:cond delay="0"/>
                                          </p:stCondLst>
                                        </p:cTn>
                                        <p:tgtEl>
                                          <p:spTgt spid="69"/>
                                        </p:tgtEl>
                                        <p:attrNameLst>
                                          <p:attrName>style.visibility</p:attrName>
                                        </p:attrNameLst>
                                      </p:cBhvr>
                                      <p:to>
                                        <p:strVal val="visible"/>
                                      </p:to>
                                    </p:set>
                                    <p:anim calcmode="lin" valueType="num">
                                      <p:cBhvr>
                                        <p:cTn id="50" dur="500" fill="hold"/>
                                        <p:tgtEl>
                                          <p:spTgt spid="69"/>
                                        </p:tgtEl>
                                        <p:attrNameLst>
                                          <p:attrName>ppt_w</p:attrName>
                                        </p:attrNameLst>
                                      </p:cBhvr>
                                      <p:tavLst>
                                        <p:tav tm="0">
                                          <p:val>
                                            <p:fltVal val="0"/>
                                          </p:val>
                                        </p:tav>
                                        <p:tav tm="100000">
                                          <p:val>
                                            <p:strVal val="#ppt_w"/>
                                          </p:val>
                                        </p:tav>
                                      </p:tavLst>
                                    </p:anim>
                                    <p:anim calcmode="lin" valueType="num">
                                      <p:cBhvr>
                                        <p:cTn id="51" dur="500" fill="hold"/>
                                        <p:tgtEl>
                                          <p:spTgt spid="69"/>
                                        </p:tgtEl>
                                        <p:attrNameLst>
                                          <p:attrName>ppt_h</p:attrName>
                                        </p:attrNameLst>
                                      </p:cBhvr>
                                      <p:tavLst>
                                        <p:tav tm="0">
                                          <p:val>
                                            <p:fltVal val="0"/>
                                          </p:val>
                                        </p:tav>
                                        <p:tav tm="100000">
                                          <p:val>
                                            <p:strVal val="#ppt_h"/>
                                          </p:val>
                                        </p:tav>
                                      </p:tavLst>
                                    </p:anim>
                                  </p:childTnLst>
                                </p:cTn>
                              </p:par>
                            </p:childTnLst>
                          </p:cTn>
                        </p:par>
                        <p:par>
                          <p:cTn id="52" fill="hold">
                            <p:stCondLst>
                              <p:cond delay="5000"/>
                            </p:stCondLst>
                            <p:childTnLst>
                              <p:par>
                                <p:cTn id="53" presetID="23" presetClass="entr" presetSubtype="16" fill="hold" grpId="0" nodeType="afterEffect">
                                  <p:stCondLst>
                                    <p:cond delay="0"/>
                                  </p:stCondLst>
                                  <p:childTnLst>
                                    <p:set>
                                      <p:cBhvr>
                                        <p:cTn id="54" dur="1" fill="hold">
                                          <p:stCondLst>
                                            <p:cond delay="0"/>
                                          </p:stCondLst>
                                        </p:cTn>
                                        <p:tgtEl>
                                          <p:spTgt spid="81"/>
                                        </p:tgtEl>
                                        <p:attrNameLst>
                                          <p:attrName>style.visibility</p:attrName>
                                        </p:attrNameLst>
                                      </p:cBhvr>
                                      <p:to>
                                        <p:strVal val="visible"/>
                                      </p:to>
                                    </p:set>
                                    <p:anim calcmode="lin" valueType="num">
                                      <p:cBhvr>
                                        <p:cTn id="55" dur="500" fill="hold"/>
                                        <p:tgtEl>
                                          <p:spTgt spid="81"/>
                                        </p:tgtEl>
                                        <p:attrNameLst>
                                          <p:attrName>ppt_w</p:attrName>
                                        </p:attrNameLst>
                                      </p:cBhvr>
                                      <p:tavLst>
                                        <p:tav tm="0">
                                          <p:val>
                                            <p:fltVal val="0"/>
                                          </p:val>
                                        </p:tav>
                                        <p:tav tm="100000">
                                          <p:val>
                                            <p:strVal val="#ppt_w"/>
                                          </p:val>
                                        </p:tav>
                                      </p:tavLst>
                                    </p:anim>
                                    <p:anim calcmode="lin" valueType="num">
                                      <p:cBhvr>
                                        <p:cTn id="56" dur="500" fill="hold"/>
                                        <p:tgtEl>
                                          <p:spTgt spid="81"/>
                                        </p:tgtEl>
                                        <p:attrNameLst>
                                          <p:attrName>ppt_h</p:attrName>
                                        </p:attrNameLst>
                                      </p:cBhvr>
                                      <p:tavLst>
                                        <p:tav tm="0">
                                          <p:val>
                                            <p:fltVal val="0"/>
                                          </p:val>
                                        </p:tav>
                                        <p:tav tm="100000">
                                          <p:val>
                                            <p:strVal val="#ppt_h"/>
                                          </p:val>
                                        </p:tav>
                                      </p:tavLst>
                                    </p:anim>
                                  </p:childTnLst>
                                </p:cTn>
                              </p:par>
                            </p:childTnLst>
                          </p:cTn>
                        </p:par>
                        <p:par>
                          <p:cTn id="57" fill="hold">
                            <p:stCondLst>
                              <p:cond delay="5500"/>
                            </p:stCondLst>
                            <p:childTnLst>
                              <p:par>
                                <p:cTn id="58" presetID="18" presetClass="entr" presetSubtype="12" fill="hold" nodeType="afterEffect">
                                  <p:stCondLst>
                                    <p:cond delay="0"/>
                                  </p:stCondLst>
                                  <p:childTnLst>
                                    <p:set>
                                      <p:cBhvr>
                                        <p:cTn id="59" dur="1" fill="hold">
                                          <p:stCondLst>
                                            <p:cond delay="0"/>
                                          </p:stCondLst>
                                        </p:cTn>
                                        <p:tgtEl>
                                          <p:spTgt spid="86"/>
                                        </p:tgtEl>
                                        <p:attrNameLst>
                                          <p:attrName>style.visibility</p:attrName>
                                        </p:attrNameLst>
                                      </p:cBhvr>
                                      <p:to>
                                        <p:strVal val="visible"/>
                                      </p:to>
                                    </p:set>
                                    <p:animEffect transition="in" filter="strips(downLeft)">
                                      <p:cBhvr>
                                        <p:cTn id="60" dur="500"/>
                                        <p:tgtEl>
                                          <p:spTgt spid="86"/>
                                        </p:tgtEl>
                                      </p:cBhvr>
                                    </p:animEffect>
                                  </p:childTnLst>
                                </p:cTn>
                              </p:par>
                            </p:childTnLst>
                          </p:cTn>
                        </p:par>
                        <p:par>
                          <p:cTn id="61" fill="hold">
                            <p:stCondLst>
                              <p:cond delay="6000"/>
                            </p:stCondLst>
                            <p:childTnLst>
                              <p:par>
                                <p:cTn id="62" presetID="2" presetClass="entr" presetSubtype="4" accel="50000" decel="50000" fill="hold" nodeType="afterEffect">
                                  <p:stCondLst>
                                    <p:cond delay="0"/>
                                  </p:stCondLst>
                                  <p:childTnLst>
                                    <p:set>
                                      <p:cBhvr>
                                        <p:cTn id="63" dur="1" fill="hold">
                                          <p:stCondLst>
                                            <p:cond delay="0"/>
                                          </p:stCondLst>
                                        </p:cTn>
                                        <p:tgtEl>
                                          <p:spTgt spid="105"/>
                                        </p:tgtEl>
                                        <p:attrNameLst>
                                          <p:attrName>style.visibility</p:attrName>
                                        </p:attrNameLst>
                                      </p:cBhvr>
                                      <p:to>
                                        <p:strVal val="visible"/>
                                      </p:to>
                                    </p:set>
                                    <p:anim calcmode="lin" valueType="num">
                                      <p:cBhvr additive="base">
                                        <p:cTn id="64" dur="500" fill="hold"/>
                                        <p:tgtEl>
                                          <p:spTgt spid="105"/>
                                        </p:tgtEl>
                                        <p:attrNameLst>
                                          <p:attrName>ppt_x</p:attrName>
                                        </p:attrNameLst>
                                      </p:cBhvr>
                                      <p:tavLst>
                                        <p:tav tm="0">
                                          <p:val>
                                            <p:strVal val="#ppt_x"/>
                                          </p:val>
                                        </p:tav>
                                        <p:tav tm="100000">
                                          <p:val>
                                            <p:strVal val="#ppt_x"/>
                                          </p:val>
                                        </p:tav>
                                      </p:tavLst>
                                    </p:anim>
                                    <p:anim calcmode="lin" valueType="num">
                                      <p:cBhvr additive="base">
                                        <p:cTn id="65" dur="500" fill="hold"/>
                                        <p:tgtEl>
                                          <p:spTgt spid="105"/>
                                        </p:tgtEl>
                                        <p:attrNameLst>
                                          <p:attrName>ppt_y</p:attrName>
                                        </p:attrNameLst>
                                      </p:cBhvr>
                                      <p:tavLst>
                                        <p:tav tm="0">
                                          <p:val>
                                            <p:strVal val="1+#ppt_h/2"/>
                                          </p:val>
                                        </p:tav>
                                        <p:tav tm="100000">
                                          <p:val>
                                            <p:strVal val="#ppt_y"/>
                                          </p:val>
                                        </p:tav>
                                      </p:tavLst>
                                    </p:anim>
                                  </p:childTnLst>
                                </p:cTn>
                              </p:par>
                            </p:childTnLst>
                          </p:cTn>
                        </p:par>
                        <p:par>
                          <p:cTn id="66" fill="hold">
                            <p:stCondLst>
                              <p:cond delay="6500"/>
                            </p:stCondLst>
                            <p:childTnLst>
                              <p:par>
                                <p:cTn id="67" presetID="23" presetClass="entr" presetSubtype="16" fill="hold" grpId="0" nodeType="afterEffect">
                                  <p:stCondLst>
                                    <p:cond delay="0"/>
                                  </p:stCondLst>
                                  <p:childTnLst>
                                    <p:set>
                                      <p:cBhvr>
                                        <p:cTn id="68" dur="1" fill="hold">
                                          <p:stCondLst>
                                            <p:cond delay="0"/>
                                          </p:stCondLst>
                                        </p:cTn>
                                        <p:tgtEl>
                                          <p:spTgt spid="73"/>
                                        </p:tgtEl>
                                        <p:attrNameLst>
                                          <p:attrName>style.visibility</p:attrName>
                                        </p:attrNameLst>
                                      </p:cBhvr>
                                      <p:to>
                                        <p:strVal val="visible"/>
                                      </p:to>
                                    </p:set>
                                    <p:anim calcmode="lin" valueType="num">
                                      <p:cBhvr>
                                        <p:cTn id="69" dur="500" fill="hold"/>
                                        <p:tgtEl>
                                          <p:spTgt spid="73"/>
                                        </p:tgtEl>
                                        <p:attrNameLst>
                                          <p:attrName>ppt_w</p:attrName>
                                        </p:attrNameLst>
                                      </p:cBhvr>
                                      <p:tavLst>
                                        <p:tav tm="0">
                                          <p:val>
                                            <p:fltVal val="0"/>
                                          </p:val>
                                        </p:tav>
                                        <p:tav tm="100000">
                                          <p:val>
                                            <p:strVal val="#ppt_w"/>
                                          </p:val>
                                        </p:tav>
                                      </p:tavLst>
                                    </p:anim>
                                    <p:anim calcmode="lin" valueType="num">
                                      <p:cBhvr>
                                        <p:cTn id="70" dur="500" fill="hold"/>
                                        <p:tgtEl>
                                          <p:spTgt spid="73"/>
                                        </p:tgtEl>
                                        <p:attrNameLst>
                                          <p:attrName>ppt_h</p:attrName>
                                        </p:attrNameLst>
                                      </p:cBhvr>
                                      <p:tavLst>
                                        <p:tav tm="0">
                                          <p:val>
                                            <p:fltVal val="0"/>
                                          </p:val>
                                        </p:tav>
                                        <p:tav tm="100000">
                                          <p:val>
                                            <p:strVal val="#ppt_h"/>
                                          </p:val>
                                        </p:tav>
                                      </p:tavLst>
                                    </p:anim>
                                  </p:childTnLst>
                                </p:cTn>
                              </p:par>
                            </p:childTnLst>
                          </p:cTn>
                        </p:par>
                        <p:par>
                          <p:cTn id="71" fill="hold">
                            <p:stCondLst>
                              <p:cond delay="7000"/>
                            </p:stCondLst>
                            <p:childTnLst>
                              <p:par>
                                <p:cTn id="72" presetID="23" presetClass="entr" presetSubtype="16" fill="hold" grpId="0" nodeType="afterEffect">
                                  <p:stCondLst>
                                    <p:cond delay="0"/>
                                  </p:stCondLst>
                                  <p:childTnLst>
                                    <p:set>
                                      <p:cBhvr>
                                        <p:cTn id="73" dur="1" fill="hold">
                                          <p:stCondLst>
                                            <p:cond delay="0"/>
                                          </p:stCondLst>
                                        </p:cTn>
                                        <p:tgtEl>
                                          <p:spTgt spid="82"/>
                                        </p:tgtEl>
                                        <p:attrNameLst>
                                          <p:attrName>style.visibility</p:attrName>
                                        </p:attrNameLst>
                                      </p:cBhvr>
                                      <p:to>
                                        <p:strVal val="visible"/>
                                      </p:to>
                                    </p:set>
                                    <p:anim calcmode="lin" valueType="num">
                                      <p:cBhvr>
                                        <p:cTn id="74" dur="500" fill="hold"/>
                                        <p:tgtEl>
                                          <p:spTgt spid="82"/>
                                        </p:tgtEl>
                                        <p:attrNameLst>
                                          <p:attrName>ppt_w</p:attrName>
                                        </p:attrNameLst>
                                      </p:cBhvr>
                                      <p:tavLst>
                                        <p:tav tm="0">
                                          <p:val>
                                            <p:fltVal val="0"/>
                                          </p:val>
                                        </p:tav>
                                        <p:tav tm="100000">
                                          <p:val>
                                            <p:strVal val="#ppt_w"/>
                                          </p:val>
                                        </p:tav>
                                      </p:tavLst>
                                    </p:anim>
                                    <p:anim calcmode="lin" valueType="num">
                                      <p:cBhvr>
                                        <p:cTn id="75" dur="500" fill="hold"/>
                                        <p:tgtEl>
                                          <p:spTgt spid="82"/>
                                        </p:tgtEl>
                                        <p:attrNameLst>
                                          <p:attrName>ppt_h</p:attrName>
                                        </p:attrNameLst>
                                      </p:cBhvr>
                                      <p:tavLst>
                                        <p:tav tm="0">
                                          <p:val>
                                            <p:fltVal val="0"/>
                                          </p:val>
                                        </p:tav>
                                        <p:tav tm="100000">
                                          <p:val>
                                            <p:strVal val="#ppt_h"/>
                                          </p:val>
                                        </p:tav>
                                      </p:tavLst>
                                    </p:anim>
                                  </p:childTnLst>
                                </p:cTn>
                              </p:par>
                            </p:childTnLst>
                          </p:cTn>
                        </p:par>
                        <p:par>
                          <p:cTn id="76" fill="hold">
                            <p:stCondLst>
                              <p:cond delay="7500"/>
                            </p:stCondLst>
                            <p:childTnLst>
                              <p:par>
                                <p:cTn id="77" presetID="18" presetClass="entr" presetSubtype="12" fill="hold" nodeType="afterEffect">
                                  <p:stCondLst>
                                    <p:cond delay="0"/>
                                  </p:stCondLst>
                                  <p:childTnLst>
                                    <p:set>
                                      <p:cBhvr>
                                        <p:cTn id="78" dur="1" fill="hold">
                                          <p:stCondLst>
                                            <p:cond delay="0"/>
                                          </p:stCondLst>
                                        </p:cTn>
                                        <p:tgtEl>
                                          <p:spTgt spid="101"/>
                                        </p:tgtEl>
                                        <p:attrNameLst>
                                          <p:attrName>style.visibility</p:attrName>
                                        </p:attrNameLst>
                                      </p:cBhvr>
                                      <p:to>
                                        <p:strVal val="visible"/>
                                      </p:to>
                                    </p:set>
                                    <p:animEffect transition="in" filter="strips(downLeft)">
                                      <p:cBhvr>
                                        <p:cTn id="79" dur="500"/>
                                        <p:tgtEl>
                                          <p:spTgt spid="101"/>
                                        </p:tgtEl>
                                      </p:cBhvr>
                                    </p:animEffect>
                                  </p:childTnLst>
                                </p:cTn>
                              </p:par>
                            </p:childTnLst>
                          </p:cTn>
                        </p:par>
                        <p:par>
                          <p:cTn id="80" fill="hold">
                            <p:stCondLst>
                              <p:cond delay="8000"/>
                            </p:stCondLst>
                            <p:childTnLst>
                              <p:par>
                                <p:cTn id="81" presetID="2" presetClass="entr" presetSubtype="4" accel="50000" decel="50000" fill="hold" nodeType="afterEffect">
                                  <p:stCondLst>
                                    <p:cond delay="0"/>
                                  </p:stCondLst>
                                  <p:childTnLst>
                                    <p:set>
                                      <p:cBhvr>
                                        <p:cTn id="82" dur="1" fill="hold">
                                          <p:stCondLst>
                                            <p:cond delay="0"/>
                                          </p:stCondLst>
                                        </p:cTn>
                                        <p:tgtEl>
                                          <p:spTgt spid="114"/>
                                        </p:tgtEl>
                                        <p:attrNameLst>
                                          <p:attrName>style.visibility</p:attrName>
                                        </p:attrNameLst>
                                      </p:cBhvr>
                                      <p:to>
                                        <p:strVal val="visible"/>
                                      </p:to>
                                    </p:set>
                                    <p:anim calcmode="lin" valueType="num">
                                      <p:cBhvr additive="base">
                                        <p:cTn id="83" dur="500" fill="hold"/>
                                        <p:tgtEl>
                                          <p:spTgt spid="114"/>
                                        </p:tgtEl>
                                        <p:attrNameLst>
                                          <p:attrName>ppt_x</p:attrName>
                                        </p:attrNameLst>
                                      </p:cBhvr>
                                      <p:tavLst>
                                        <p:tav tm="0">
                                          <p:val>
                                            <p:strVal val="#ppt_x"/>
                                          </p:val>
                                        </p:tav>
                                        <p:tav tm="100000">
                                          <p:val>
                                            <p:strVal val="#ppt_x"/>
                                          </p:val>
                                        </p:tav>
                                      </p:tavLst>
                                    </p:anim>
                                    <p:anim calcmode="lin" valueType="num">
                                      <p:cBhvr additive="base">
                                        <p:cTn id="84" dur="500" fill="hold"/>
                                        <p:tgtEl>
                                          <p:spTgt spid="114"/>
                                        </p:tgtEl>
                                        <p:attrNameLst>
                                          <p:attrName>ppt_y</p:attrName>
                                        </p:attrNameLst>
                                      </p:cBhvr>
                                      <p:tavLst>
                                        <p:tav tm="0">
                                          <p:val>
                                            <p:strVal val="1+#ppt_h/2"/>
                                          </p:val>
                                        </p:tav>
                                        <p:tav tm="100000">
                                          <p:val>
                                            <p:strVal val="#ppt_y"/>
                                          </p:val>
                                        </p:tav>
                                      </p:tavLst>
                                    </p:anim>
                                  </p:childTnLst>
                                </p:cTn>
                              </p:par>
                            </p:childTnLst>
                          </p:cTn>
                        </p:par>
                        <p:par>
                          <p:cTn id="85" fill="hold">
                            <p:stCondLst>
                              <p:cond delay="8500"/>
                            </p:stCondLst>
                            <p:childTnLst>
                              <p:par>
                                <p:cTn id="86" presetID="23" presetClass="entr" presetSubtype="16" fill="hold" grpId="0" nodeType="afterEffect">
                                  <p:stCondLst>
                                    <p:cond delay="0"/>
                                  </p:stCondLst>
                                  <p:childTnLst>
                                    <p:set>
                                      <p:cBhvr>
                                        <p:cTn id="87" dur="1" fill="hold">
                                          <p:stCondLst>
                                            <p:cond delay="0"/>
                                          </p:stCondLst>
                                        </p:cTn>
                                        <p:tgtEl>
                                          <p:spTgt spid="77"/>
                                        </p:tgtEl>
                                        <p:attrNameLst>
                                          <p:attrName>style.visibility</p:attrName>
                                        </p:attrNameLst>
                                      </p:cBhvr>
                                      <p:to>
                                        <p:strVal val="visible"/>
                                      </p:to>
                                    </p:set>
                                    <p:anim calcmode="lin" valueType="num">
                                      <p:cBhvr>
                                        <p:cTn id="88" dur="500" fill="hold"/>
                                        <p:tgtEl>
                                          <p:spTgt spid="77"/>
                                        </p:tgtEl>
                                        <p:attrNameLst>
                                          <p:attrName>ppt_w</p:attrName>
                                        </p:attrNameLst>
                                      </p:cBhvr>
                                      <p:tavLst>
                                        <p:tav tm="0">
                                          <p:val>
                                            <p:fltVal val="0"/>
                                          </p:val>
                                        </p:tav>
                                        <p:tav tm="100000">
                                          <p:val>
                                            <p:strVal val="#ppt_w"/>
                                          </p:val>
                                        </p:tav>
                                      </p:tavLst>
                                    </p:anim>
                                    <p:anim calcmode="lin" valueType="num">
                                      <p:cBhvr>
                                        <p:cTn id="89" dur="500" fill="hold"/>
                                        <p:tgtEl>
                                          <p:spTgt spid="77"/>
                                        </p:tgtEl>
                                        <p:attrNameLst>
                                          <p:attrName>ppt_h</p:attrName>
                                        </p:attrNameLst>
                                      </p:cBhvr>
                                      <p:tavLst>
                                        <p:tav tm="0">
                                          <p:val>
                                            <p:fltVal val="0"/>
                                          </p:val>
                                        </p:tav>
                                        <p:tav tm="100000">
                                          <p:val>
                                            <p:strVal val="#ppt_h"/>
                                          </p:val>
                                        </p:tav>
                                      </p:tavLst>
                                    </p:anim>
                                  </p:childTnLst>
                                </p:cTn>
                              </p:par>
                            </p:childTnLst>
                          </p:cTn>
                        </p:par>
                        <p:par>
                          <p:cTn id="90" fill="hold">
                            <p:stCondLst>
                              <p:cond delay="9000"/>
                            </p:stCondLst>
                            <p:childTnLst>
                              <p:par>
                                <p:cTn id="91" presetID="23" presetClass="entr" presetSubtype="16" fill="hold" grpId="0" nodeType="afterEffect">
                                  <p:stCondLst>
                                    <p:cond delay="0"/>
                                  </p:stCondLst>
                                  <p:childTnLst>
                                    <p:set>
                                      <p:cBhvr>
                                        <p:cTn id="92" dur="1" fill="hold">
                                          <p:stCondLst>
                                            <p:cond delay="0"/>
                                          </p:stCondLst>
                                        </p:cTn>
                                        <p:tgtEl>
                                          <p:spTgt spid="83"/>
                                        </p:tgtEl>
                                        <p:attrNameLst>
                                          <p:attrName>style.visibility</p:attrName>
                                        </p:attrNameLst>
                                      </p:cBhvr>
                                      <p:to>
                                        <p:strVal val="visible"/>
                                      </p:to>
                                    </p:set>
                                    <p:anim calcmode="lin" valueType="num">
                                      <p:cBhvr>
                                        <p:cTn id="93" dur="500" fill="hold"/>
                                        <p:tgtEl>
                                          <p:spTgt spid="83"/>
                                        </p:tgtEl>
                                        <p:attrNameLst>
                                          <p:attrName>ppt_w</p:attrName>
                                        </p:attrNameLst>
                                      </p:cBhvr>
                                      <p:tavLst>
                                        <p:tav tm="0">
                                          <p:val>
                                            <p:fltVal val="0"/>
                                          </p:val>
                                        </p:tav>
                                        <p:tav tm="100000">
                                          <p:val>
                                            <p:strVal val="#ppt_w"/>
                                          </p:val>
                                        </p:tav>
                                      </p:tavLst>
                                    </p:anim>
                                    <p:anim calcmode="lin" valueType="num">
                                      <p:cBhvr>
                                        <p:cTn id="94" dur="500" fill="hold"/>
                                        <p:tgtEl>
                                          <p:spTgt spid="83"/>
                                        </p:tgtEl>
                                        <p:attrNameLst>
                                          <p:attrName>ppt_h</p:attrName>
                                        </p:attrNameLst>
                                      </p:cBhvr>
                                      <p:tavLst>
                                        <p:tav tm="0">
                                          <p:val>
                                            <p:fltVal val="0"/>
                                          </p:val>
                                        </p:tav>
                                        <p:tav tm="100000">
                                          <p:val>
                                            <p:strVal val="#ppt_h"/>
                                          </p:val>
                                        </p:tav>
                                      </p:tavLst>
                                    </p:anim>
                                  </p:childTnLst>
                                </p:cTn>
                              </p:par>
                            </p:childTnLst>
                          </p:cTn>
                        </p:par>
                        <p:par>
                          <p:cTn id="95" fill="hold">
                            <p:stCondLst>
                              <p:cond delay="9500"/>
                            </p:stCondLst>
                            <p:childTnLst>
                              <p:par>
                                <p:cTn id="96" presetID="18" presetClass="entr" presetSubtype="12" fill="hold" nodeType="afterEffect">
                                  <p:stCondLst>
                                    <p:cond delay="0"/>
                                  </p:stCondLst>
                                  <p:childTnLst>
                                    <p:set>
                                      <p:cBhvr>
                                        <p:cTn id="97" dur="1" fill="hold">
                                          <p:stCondLst>
                                            <p:cond delay="0"/>
                                          </p:stCondLst>
                                        </p:cTn>
                                        <p:tgtEl>
                                          <p:spTgt spid="91"/>
                                        </p:tgtEl>
                                        <p:attrNameLst>
                                          <p:attrName>style.visibility</p:attrName>
                                        </p:attrNameLst>
                                      </p:cBhvr>
                                      <p:to>
                                        <p:strVal val="visible"/>
                                      </p:to>
                                    </p:set>
                                    <p:animEffect transition="in" filter="strips(downLeft)">
                                      <p:cBhvr>
                                        <p:cTn id="98" dur="500"/>
                                        <p:tgtEl>
                                          <p:spTgt spid="91"/>
                                        </p:tgtEl>
                                      </p:cBhvr>
                                    </p:animEffect>
                                  </p:childTnLst>
                                </p:cTn>
                              </p:par>
                            </p:childTnLst>
                          </p:cTn>
                        </p:par>
                        <p:par>
                          <p:cTn id="99" fill="hold">
                            <p:stCondLst>
                              <p:cond delay="10000"/>
                            </p:stCondLst>
                            <p:childTnLst>
                              <p:par>
                                <p:cTn id="100" presetID="23" presetClass="entr" presetSubtype="16" fill="hold" grpId="0" nodeType="afterEffect">
                                  <p:stCondLst>
                                    <p:cond delay="0"/>
                                  </p:stCondLst>
                                  <p:childTnLst>
                                    <p:set>
                                      <p:cBhvr>
                                        <p:cTn id="101" dur="1" fill="hold">
                                          <p:stCondLst>
                                            <p:cond delay="0"/>
                                          </p:stCondLst>
                                        </p:cTn>
                                        <p:tgtEl>
                                          <p:spTgt spid="50"/>
                                        </p:tgtEl>
                                        <p:attrNameLst>
                                          <p:attrName>style.visibility</p:attrName>
                                        </p:attrNameLst>
                                      </p:cBhvr>
                                      <p:to>
                                        <p:strVal val="visible"/>
                                      </p:to>
                                    </p:set>
                                    <p:anim calcmode="lin" valueType="num">
                                      <p:cBhvr>
                                        <p:cTn id="102" dur="500" fill="hold"/>
                                        <p:tgtEl>
                                          <p:spTgt spid="50"/>
                                        </p:tgtEl>
                                        <p:attrNameLst>
                                          <p:attrName>ppt_w</p:attrName>
                                        </p:attrNameLst>
                                      </p:cBhvr>
                                      <p:tavLst>
                                        <p:tav tm="0">
                                          <p:val>
                                            <p:fltVal val="0"/>
                                          </p:val>
                                        </p:tav>
                                        <p:tav tm="100000">
                                          <p:val>
                                            <p:strVal val="#ppt_w"/>
                                          </p:val>
                                        </p:tav>
                                      </p:tavLst>
                                    </p:anim>
                                    <p:anim calcmode="lin" valueType="num">
                                      <p:cBhvr>
                                        <p:cTn id="103" dur="500" fill="hold"/>
                                        <p:tgtEl>
                                          <p:spTgt spid="50"/>
                                        </p:tgtEl>
                                        <p:attrNameLst>
                                          <p:attrName>ppt_h</p:attrName>
                                        </p:attrNameLst>
                                      </p:cBhvr>
                                      <p:tavLst>
                                        <p:tav tm="0">
                                          <p:val>
                                            <p:fltVal val="0"/>
                                          </p:val>
                                        </p:tav>
                                        <p:tav tm="100000">
                                          <p:val>
                                            <p:strVal val="#ppt_h"/>
                                          </p:val>
                                        </p:tav>
                                      </p:tavLst>
                                    </p:anim>
                                  </p:childTnLst>
                                </p:cTn>
                              </p:par>
                            </p:childTnLst>
                          </p:cTn>
                        </p:par>
                        <p:par>
                          <p:cTn id="104" fill="hold">
                            <p:stCondLst>
                              <p:cond delay="10500"/>
                            </p:stCondLst>
                            <p:childTnLst>
                              <p:par>
                                <p:cTn id="105" presetID="23" presetClass="entr" presetSubtype="16" fill="hold" grpId="0" nodeType="afterEffect">
                                  <p:stCondLst>
                                    <p:cond delay="0"/>
                                  </p:stCondLst>
                                  <p:childTnLst>
                                    <p:set>
                                      <p:cBhvr>
                                        <p:cTn id="106" dur="1" fill="hold">
                                          <p:stCondLst>
                                            <p:cond delay="0"/>
                                          </p:stCondLst>
                                        </p:cTn>
                                        <p:tgtEl>
                                          <p:spTgt spid="51"/>
                                        </p:tgtEl>
                                        <p:attrNameLst>
                                          <p:attrName>style.visibility</p:attrName>
                                        </p:attrNameLst>
                                      </p:cBhvr>
                                      <p:to>
                                        <p:strVal val="visible"/>
                                      </p:to>
                                    </p:set>
                                    <p:anim calcmode="lin" valueType="num">
                                      <p:cBhvr>
                                        <p:cTn id="107" dur="500" fill="hold"/>
                                        <p:tgtEl>
                                          <p:spTgt spid="51"/>
                                        </p:tgtEl>
                                        <p:attrNameLst>
                                          <p:attrName>ppt_w</p:attrName>
                                        </p:attrNameLst>
                                      </p:cBhvr>
                                      <p:tavLst>
                                        <p:tav tm="0">
                                          <p:val>
                                            <p:fltVal val="0"/>
                                          </p:val>
                                        </p:tav>
                                        <p:tav tm="100000">
                                          <p:val>
                                            <p:strVal val="#ppt_w"/>
                                          </p:val>
                                        </p:tav>
                                      </p:tavLst>
                                    </p:anim>
                                    <p:anim calcmode="lin" valueType="num">
                                      <p:cBhvr>
                                        <p:cTn id="108" dur="500" fill="hold"/>
                                        <p:tgtEl>
                                          <p:spTgt spid="51"/>
                                        </p:tgtEl>
                                        <p:attrNameLst>
                                          <p:attrName>ppt_h</p:attrName>
                                        </p:attrNameLst>
                                      </p:cBhvr>
                                      <p:tavLst>
                                        <p:tav tm="0">
                                          <p:val>
                                            <p:fltVal val="0"/>
                                          </p:val>
                                        </p:tav>
                                        <p:tav tm="100000">
                                          <p:val>
                                            <p:strVal val="#ppt_h"/>
                                          </p:val>
                                        </p:tav>
                                      </p:tavLst>
                                    </p:anim>
                                  </p:childTnLst>
                                </p:cTn>
                              </p:par>
                            </p:childTnLst>
                          </p:cTn>
                        </p:par>
                        <p:par>
                          <p:cTn id="109" fill="hold">
                            <p:stCondLst>
                              <p:cond delay="11000"/>
                            </p:stCondLst>
                            <p:childTnLst>
                              <p:par>
                                <p:cTn id="110" presetID="23" presetClass="entr" presetSubtype="16" fill="hold" nodeType="afterEffect">
                                  <p:stCondLst>
                                    <p:cond delay="0"/>
                                  </p:stCondLst>
                                  <p:childTnLst>
                                    <p:set>
                                      <p:cBhvr>
                                        <p:cTn id="111" dur="1" fill="hold">
                                          <p:stCondLst>
                                            <p:cond delay="0"/>
                                          </p:stCondLst>
                                        </p:cTn>
                                        <p:tgtEl>
                                          <p:spTgt spid="52"/>
                                        </p:tgtEl>
                                        <p:attrNameLst>
                                          <p:attrName>style.visibility</p:attrName>
                                        </p:attrNameLst>
                                      </p:cBhvr>
                                      <p:to>
                                        <p:strVal val="visible"/>
                                      </p:to>
                                    </p:set>
                                    <p:anim calcmode="lin" valueType="num">
                                      <p:cBhvr>
                                        <p:cTn id="112" dur="500" fill="hold"/>
                                        <p:tgtEl>
                                          <p:spTgt spid="52"/>
                                        </p:tgtEl>
                                        <p:attrNameLst>
                                          <p:attrName>ppt_w</p:attrName>
                                        </p:attrNameLst>
                                      </p:cBhvr>
                                      <p:tavLst>
                                        <p:tav tm="0">
                                          <p:val>
                                            <p:fltVal val="0"/>
                                          </p:val>
                                        </p:tav>
                                        <p:tav tm="100000">
                                          <p:val>
                                            <p:strVal val="#ppt_w"/>
                                          </p:val>
                                        </p:tav>
                                      </p:tavLst>
                                    </p:anim>
                                    <p:anim calcmode="lin" valueType="num">
                                      <p:cBhvr>
                                        <p:cTn id="113" dur="500" fill="hold"/>
                                        <p:tgtEl>
                                          <p:spTgt spid="52"/>
                                        </p:tgtEl>
                                        <p:attrNameLst>
                                          <p:attrName>ppt_h</p:attrName>
                                        </p:attrNameLst>
                                      </p:cBhvr>
                                      <p:tavLst>
                                        <p:tav tm="0">
                                          <p:val>
                                            <p:fltVal val="0"/>
                                          </p:val>
                                        </p:tav>
                                        <p:tav tm="100000">
                                          <p:val>
                                            <p:strVal val="#ppt_h"/>
                                          </p:val>
                                        </p:tav>
                                      </p:tavLst>
                                    </p:anim>
                                  </p:childTnLst>
                                </p:cTn>
                              </p:par>
                            </p:childTnLst>
                          </p:cTn>
                        </p:par>
                        <p:par>
                          <p:cTn id="114" fill="hold">
                            <p:stCondLst>
                              <p:cond delay="11500"/>
                            </p:stCondLst>
                            <p:childTnLst>
                              <p:par>
                                <p:cTn id="115" presetID="23" presetClass="entr" presetSubtype="16" fill="hold" grpId="0" nodeType="afterEffect">
                                  <p:stCondLst>
                                    <p:cond delay="0"/>
                                  </p:stCondLst>
                                  <p:childTnLst>
                                    <p:set>
                                      <p:cBhvr>
                                        <p:cTn id="116" dur="1" fill="hold">
                                          <p:stCondLst>
                                            <p:cond delay="0"/>
                                          </p:stCondLst>
                                        </p:cTn>
                                        <p:tgtEl>
                                          <p:spTgt spid="57"/>
                                        </p:tgtEl>
                                        <p:attrNameLst>
                                          <p:attrName>style.visibility</p:attrName>
                                        </p:attrNameLst>
                                      </p:cBhvr>
                                      <p:to>
                                        <p:strVal val="visible"/>
                                      </p:to>
                                    </p:set>
                                    <p:anim calcmode="lin" valueType="num">
                                      <p:cBhvr>
                                        <p:cTn id="117" dur="500" fill="hold"/>
                                        <p:tgtEl>
                                          <p:spTgt spid="57"/>
                                        </p:tgtEl>
                                        <p:attrNameLst>
                                          <p:attrName>ppt_w</p:attrName>
                                        </p:attrNameLst>
                                      </p:cBhvr>
                                      <p:tavLst>
                                        <p:tav tm="0">
                                          <p:val>
                                            <p:fltVal val="0"/>
                                          </p:val>
                                        </p:tav>
                                        <p:tav tm="100000">
                                          <p:val>
                                            <p:strVal val="#ppt_w"/>
                                          </p:val>
                                        </p:tav>
                                      </p:tavLst>
                                    </p:anim>
                                    <p:anim calcmode="lin" valueType="num">
                                      <p:cBhvr>
                                        <p:cTn id="118" dur="500" fill="hold"/>
                                        <p:tgtEl>
                                          <p:spTgt spid="57"/>
                                        </p:tgtEl>
                                        <p:attrNameLst>
                                          <p:attrName>ppt_h</p:attrName>
                                        </p:attrNameLst>
                                      </p:cBhvr>
                                      <p:tavLst>
                                        <p:tav tm="0">
                                          <p:val>
                                            <p:fltVal val="0"/>
                                          </p:val>
                                        </p:tav>
                                        <p:tav tm="100000">
                                          <p:val>
                                            <p:strVal val="#ppt_h"/>
                                          </p:val>
                                        </p:tav>
                                      </p:tavLst>
                                    </p:anim>
                                  </p:childTnLst>
                                </p:cTn>
                              </p:par>
                            </p:childTnLst>
                          </p:cTn>
                        </p:par>
                        <p:par>
                          <p:cTn id="119" fill="hold">
                            <p:stCondLst>
                              <p:cond delay="12000"/>
                            </p:stCondLst>
                            <p:childTnLst>
                              <p:par>
                                <p:cTn id="120" presetID="23" presetClass="entr" presetSubtype="16" fill="hold" nodeType="afterEffect">
                                  <p:stCondLst>
                                    <p:cond delay="0"/>
                                  </p:stCondLst>
                                  <p:childTnLst>
                                    <p:set>
                                      <p:cBhvr>
                                        <p:cTn id="121" dur="1" fill="hold">
                                          <p:stCondLst>
                                            <p:cond delay="0"/>
                                          </p:stCondLst>
                                        </p:cTn>
                                        <p:tgtEl>
                                          <p:spTgt spid="58"/>
                                        </p:tgtEl>
                                        <p:attrNameLst>
                                          <p:attrName>style.visibility</p:attrName>
                                        </p:attrNameLst>
                                      </p:cBhvr>
                                      <p:to>
                                        <p:strVal val="visible"/>
                                      </p:to>
                                    </p:set>
                                    <p:anim calcmode="lin" valueType="num">
                                      <p:cBhvr>
                                        <p:cTn id="122" dur="500" fill="hold"/>
                                        <p:tgtEl>
                                          <p:spTgt spid="58"/>
                                        </p:tgtEl>
                                        <p:attrNameLst>
                                          <p:attrName>ppt_w</p:attrName>
                                        </p:attrNameLst>
                                      </p:cBhvr>
                                      <p:tavLst>
                                        <p:tav tm="0">
                                          <p:val>
                                            <p:fltVal val="0"/>
                                          </p:val>
                                        </p:tav>
                                        <p:tav tm="100000">
                                          <p:val>
                                            <p:strVal val="#ppt_w"/>
                                          </p:val>
                                        </p:tav>
                                      </p:tavLst>
                                    </p:anim>
                                    <p:anim calcmode="lin" valueType="num">
                                      <p:cBhvr>
                                        <p:cTn id="123" dur="500" fill="hold"/>
                                        <p:tgtEl>
                                          <p:spTgt spid="58"/>
                                        </p:tgtEl>
                                        <p:attrNameLst>
                                          <p:attrName>ppt_h</p:attrName>
                                        </p:attrNameLst>
                                      </p:cBhvr>
                                      <p:tavLst>
                                        <p:tav tm="0">
                                          <p:val>
                                            <p:fltVal val="0"/>
                                          </p:val>
                                        </p:tav>
                                        <p:tav tm="100000">
                                          <p:val>
                                            <p:strVal val="#ppt_h"/>
                                          </p:val>
                                        </p:tav>
                                      </p:tavLst>
                                    </p:anim>
                                  </p:childTnLst>
                                </p:cTn>
                              </p:par>
                            </p:childTnLst>
                          </p:cTn>
                        </p:par>
                      </p:childTnLst>
                    </p:cTn>
                  </p:par>
                  <p:par>
                    <p:cTn id="124" fill="hold">
                      <p:stCondLst>
                        <p:cond delay="indefinite"/>
                      </p:stCondLst>
                      <p:childTnLst>
                        <p:par>
                          <p:cTn id="125" fill="hold">
                            <p:stCondLst>
                              <p:cond delay="0"/>
                            </p:stCondLst>
                            <p:childTnLst>
                              <p:par>
                                <p:cTn id="126" presetID="42" presetClass="entr" presetSubtype="0" fill="hold" grpId="0" nodeType="clickEffect">
                                  <p:stCondLst>
                                    <p:cond delay="0"/>
                                  </p:stCondLst>
                                  <p:childTnLst>
                                    <p:set>
                                      <p:cBhvr>
                                        <p:cTn id="127" dur="1" fill="hold">
                                          <p:stCondLst>
                                            <p:cond delay="0"/>
                                          </p:stCondLst>
                                        </p:cTn>
                                        <p:tgtEl>
                                          <p:spTgt spid="64"/>
                                        </p:tgtEl>
                                        <p:attrNameLst>
                                          <p:attrName>style.visibility</p:attrName>
                                        </p:attrNameLst>
                                      </p:cBhvr>
                                      <p:to>
                                        <p:strVal val="visible"/>
                                      </p:to>
                                    </p:set>
                                    <p:animEffect transition="in" filter="fade">
                                      <p:cBhvr>
                                        <p:cTn id="128" dur="1000"/>
                                        <p:tgtEl>
                                          <p:spTgt spid="64"/>
                                        </p:tgtEl>
                                      </p:cBhvr>
                                    </p:animEffect>
                                    <p:anim calcmode="lin" valueType="num">
                                      <p:cBhvr>
                                        <p:cTn id="129" dur="1000" fill="hold"/>
                                        <p:tgtEl>
                                          <p:spTgt spid="64"/>
                                        </p:tgtEl>
                                        <p:attrNameLst>
                                          <p:attrName>ppt_x</p:attrName>
                                        </p:attrNameLst>
                                      </p:cBhvr>
                                      <p:tavLst>
                                        <p:tav tm="0">
                                          <p:val>
                                            <p:strVal val="#ppt_x"/>
                                          </p:val>
                                        </p:tav>
                                        <p:tav tm="100000">
                                          <p:val>
                                            <p:strVal val="#ppt_x"/>
                                          </p:val>
                                        </p:tav>
                                      </p:tavLst>
                                    </p:anim>
                                    <p:anim calcmode="lin" valueType="num">
                                      <p:cBhvr>
                                        <p:cTn id="130" dur="1000" fill="hold"/>
                                        <p:tgtEl>
                                          <p:spTgt spid="64"/>
                                        </p:tgtEl>
                                        <p:attrNameLst>
                                          <p:attrName>ppt_y</p:attrName>
                                        </p:attrNameLst>
                                      </p:cBhvr>
                                      <p:tavLst>
                                        <p:tav tm="0">
                                          <p:val>
                                            <p:strVal val="#ppt_y+.1"/>
                                          </p:val>
                                        </p:tav>
                                        <p:tav tm="100000">
                                          <p:val>
                                            <p:strVal val="#ppt_y"/>
                                          </p:val>
                                        </p:tav>
                                      </p:tavLst>
                                    </p:anim>
                                  </p:childTnLst>
                                </p:cTn>
                              </p:par>
                              <p:par>
                                <p:cTn id="131" presetID="42" presetClass="entr" presetSubtype="0" fill="hold" grpId="0" nodeType="withEffect">
                                  <p:stCondLst>
                                    <p:cond delay="0"/>
                                  </p:stCondLst>
                                  <p:childTnLst>
                                    <p:set>
                                      <p:cBhvr>
                                        <p:cTn id="132" dur="1" fill="hold">
                                          <p:stCondLst>
                                            <p:cond delay="0"/>
                                          </p:stCondLst>
                                        </p:cTn>
                                        <p:tgtEl>
                                          <p:spTgt spid="65"/>
                                        </p:tgtEl>
                                        <p:attrNameLst>
                                          <p:attrName>style.visibility</p:attrName>
                                        </p:attrNameLst>
                                      </p:cBhvr>
                                      <p:to>
                                        <p:strVal val="visible"/>
                                      </p:to>
                                    </p:set>
                                    <p:animEffect transition="in" filter="fade">
                                      <p:cBhvr>
                                        <p:cTn id="133" dur="1000"/>
                                        <p:tgtEl>
                                          <p:spTgt spid="65"/>
                                        </p:tgtEl>
                                      </p:cBhvr>
                                    </p:animEffect>
                                    <p:anim calcmode="lin" valueType="num">
                                      <p:cBhvr>
                                        <p:cTn id="134" dur="1000" fill="hold"/>
                                        <p:tgtEl>
                                          <p:spTgt spid="65"/>
                                        </p:tgtEl>
                                        <p:attrNameLst>
                                          <p:attrName>ppt_x</p:attrName>
                                        </p:attrNameLst>
                                      </p:cBhvr>
                                      <p:tavLst>
                                        <p:tav tm="0">
                                          <p:val>
                                            <p:strVal val="#ppt_x"/>
                                          </p:val>
                                        </p:tav>
                                        <p:tav tm="100000">
                                          <p:val>
                                            <p:strVal val="#ppt_x"/>
                                          </p:val>
                                        </p:tav>
                                      </p:tavLst>
                                    </p:anim>
                                    <p:anim calcmode="lin" valueType="num">
                                      <p:cBhvr>
                                        <p:cTn id="135"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42" presetClass="entr" presetSubtype="0" fill="hold" grpId="0" nodeType="clickEffect">
                                  <p:stCondLst>
                                    <p:cond delay="0"/>
                                  </p:stCondLst>
                                  <p:childTnLst>
                                    <p:set>
                                      <p:cBhvr>
                                        <p:cTn id="139" dur="1" fill="hold">
                                          <p:stCondLst>
                                            <p:cond delay="0"/>
                                          </p:stCondLst>
                                        </p:cTn>
                                        <p:tgtEl>
                                          <p:spTgt spid="67"/>
                                        </p:tgtEl>
                                        <p:attrNameLst>
                                          <p:attrName>style.visibility</p:attrName>
                                        </p:attrNameLst>
                                      </p:cBhvr>
                                      <p:to>
                                        <p:strVal val="visible"/>
                                      </p:to>
                                    </p:set>
                                    <p:animEffect transition="in" filter="fade">
                                      <p:cBhvr>
                                        <p:cTn id="140" dur="1000"/>
                                        <p:tgtEl>
                                          <p:spTgt spid="67"/>
                                        </p:tgtEl>
                                      </p:cBhvr>
                                    </p:animEffect>
                                    <p:anim calcmode="lin" valueType="num">
                                      <p:cBhvr>
                                        <p:cTn id="141" dur="1000" fill="hold"/>
                                        <p:tgtEl>
                                          <p:spTgt spid="67"/>
                                        </p:tgtEl>
                                        <p:attrNameLst>
                                          <p:attrName>ppt_x</p:attrName>
                                        </p:attrNameLst>
                                      </p:cBhvr>
                                      <p:tavLst>
                                        <p:tav tm="0">
                                          <p:val>
                                            <p:strVal val="#ppt_x"/>
                                          </p:val>
                                        </p:tav>
                                        <p:tav tm="100000">
                                          <p:val>
                                            <p:strVal val="#ppt_x"/>
                                          </p:val>
                                        </p:tav>
                                      </p:tavLst>
                                    </p:anim>
                                    <p:anim calcmode="lin" valueType="num">
                                      <p:cBhvr>
                                        <p:cTn id="142" dur="1000" fill="hold"/>
                                        <p:tgtEl>
                                          <p:spTgt spid="67"/>
                                        </p:tgtEl>
                                        <p:attrNameLst>
                                          <p:attrName>ppt_y</p:attrName>
                                        </p:attrNameLst>
                                      </p:cBhvr>
                                      <p:tavLst>
                                        <p:tav tm="0">
                                          <p:val>
                                            <p:strVal val="#ppt_y+.1"/>
                                          </p:val>
                                        </p:tav>
                                        <p:tav tm="100000">
                                          <p:val>
                                            <p:strVal val="#ppt_y"/>
                                          </p:val>
                                        </p:tav>
                                      </p:tavLst>
                                    </p:anim>
                                  </p:childTnLst>
                                </p:cTn>
                              </p:par>
                              <p:par>
                                <p:cTn id="143" presetID="42" presetClass="entr" presetSubtype="0" fill="hold" grpId="0" nodeType="withEffect">
                                  <p:stCondLst>
                                    <p:cond delay="0"/>
                                  </p:stCondLst>
                                  <p:childTnLst>
                                    <p:set>
                                      <p:cBhvr>
                                        <p:cTn id="144" dur="1" fill="hold">
                                          <p:stCondLst>
                                            <p:cond delay="0"/>
                                          </p:stCondLst>
                                        </p:cTn>
                                        <p:tgtEl>
                                          <p:spTgt spid="70"/>
                                        </p:tgtEl>
                                        <p:attrNameLst>
                                          <p:attrName>style.visibility</p:attrName>
                                        </p:attrNameLst>
                                      </p:cBhvr>
                                      <p:to>
                                        <p:strVal val="visible"/>
                                      </p:to>
                                    </p:set>
                                    <p:animEffect transition="in" filter="fade">
                                      <p:cBhvr>
                                        <p:cTn id="145" dur="1000"/>
                                        <p:tgtEl>
                                          <p:spTgt spid="70"/>
                                        </p:tgtEl>
                                      </p:cBhvr>
                                    </p:animEffect>
                                    <p:anim calcmode="lin" valueType="num">
                                      <p:cBhvr>
                                        <p:cTn id="146" dur="1000" fill="hold"/>
                                        <p:tgtEl>
                                          <p:spTgt spid="70"/>
                                        </p:tgtEl>
                                        <p:attrNameLst>
                                          <p:attrName>ppt_x</p:attrName>
                                        </p:attrNameLst>
                                      </p:cBhvr>
                                      <p:tavLst>
                                        <p:tav tm="0">
                                          <p:val>
                                            <p:strVal val="#ppt_x"/>
                                          </p:val>
                                        </p:tav>
                                        <p:tav tm="100000">
                                          <p:val>
                                            <p:strVal val="#ppt_x"/>
                                          </p:val>
                                        </p:tav>
                                      </p:tavLst>
                                    </p:anim>
                                    <p:anim calcmode="lin" valueType="num">
                                      <p:cBhvr>
                                        <p:cTn id="147"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42" presetClass="entr" presetSubtype="0" fill="hold" grpId="0" nodeType="clickEffect">
                                  <p:stCondLst>
                                    <p:cond delay="0"/>
                                  </p:stCondLst>
                                  <p:childTnLst>
                                    <p:set>
                                      <p:cBhvr>
                                        <p:cTn id="151" dur="1" fill="hold">
                                          <p:stCondLst>
                                            <p:cond delay="0"/>
                                          </p:stCondLst>
                                        </p:cTn>
                                        <p:tgtEl>
                                          <p:spTgt spid="71"/>
                                        </p:tgtEl>
                                        <p:attrNameLst>
                                          <p:attrName>style.visibility</p:attrName>
                                        </p:attrNameLst>
                                      </p:cBhvr>
                                      <p:to>
                                        <p:strVal val="visible"/>
                                      </p:to>
                                    </p:set>
                                    <p:animEffect transition="in" filter="fade">
                                      <p:cBhvr>
                                        <p:cTn id="152" dur="1000"/>
                                        <p:tgtEl>
                                          <p:spTgt spid="71"/>
                                        </p:tgtEl>
                                      </p:cBhvr>
                                    </p:animEffect>
                                    <p:anim calcmode="lin" valueType="num">
                                      <p:cBhvr>
                                        <p:cTn id="153" dur="1000" fill="hold"/>
                                        <p:tgtEl>
                                          <p:spTgt spid="71"/>
                                        </p:tgtEl>
                                        <p:attrNameLst>
                                          <p:attrName>ppt_x</p:attrName>
                                        </p:attrNameLst>
                                      </p:cBhvr>
                                      <p:tavLst>
                                        <p:tav tm="0">
                                          <p:val>
                                            <p:strVal val="#ppt_x"/>
                                          </p:val>
                                        </p:tav>
                                        <p:tav tm="100000">
                                          <p:val>
                                            <p:strVal val="#ppt_x"/>
                                          </p:val>
                                        </p:tav>
                                      </p:tavLst>
                                    </p:anim>
                                    <p:anim calcmode="lin" valueType="num">
                                      <p:cBhvr>
                                        <p:cTn id="154" dur="1000" fill="hold"/>
                                        <p:tgtEl>
                                          <p:spTgt spid="71"/>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72"/>
                                        </p:tgtEl>
                                        <p:attrNameLst>
                                          <p:attrName>style.visibility</p:attrName>
                                        </p:attrNameLst>
                                      </p:cBhvr>
                                      <p:to>
                                        <p:strVal val="visible"/>
                                      </p:to>
                                    </p:set>
                                    <p:animEffect transition="in" filter="fade">
                                      <p:cBhvr>
                                        <p:cTn id="157" dur="1000"/>
                                        <p:tgtEl>
                                          <p:spTgt spid="72"/>
                                        </p:tgtEl>
                                      </p:cBhvr>
                                    </p:animEffect>
                                    <p:anim calcmode="lin" valueType="num">
                                      <p:cBhvr>
                                        <p:cTn id="158" dur="1000" fill="hold"/>
                                        <p:tgtEl>
                                          <p:spTgt spid="72"/>
                                        </p:tgtEl>
                                        <p:attrNameLst>
                                          <p:attrName>ppt_x</p:attrName>
                                        </p:attrNameLst>
                                      </p:cBhvr>
                                      <p:tavLst>
                                        <p:tav tm="0">
                                          <p:val>
                                            <p:strVal val="#ppt_x"/>
                                          </p:val>
                                        </p:tav>
                                        <p:tav tm="100000">
                                          <p:val>
                                            <p:strVal val="#ppt_x"/>
                                          </p:val>
                                        </p:tav>
                                      </p:tavLst>
                                    </p:anim>
                                    <p:anim calcmode="lin" valueType="num">
                                      <p:cBhvr>
                                        <p:cTn id="159"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par>
                    <p:cTn id="160" fill="hold">
                      <p:stCondLst>
                        <p:cond delay="indefinite"/>
                      </p:stCondLst>
                      <p:childTnLst>
                        <p:par>
                          <p:cTn id="161" fill="hold">
                            <p:stCondLst>
                              <p:cond delay="0"/>
                            </p:stCondLst>
                            <p:childTnLst>
                              <p:par>
                                <p:cTn id="162" presetID="42" presetClass="entr" presetSubtype="0" fill="hold" grpId="0" nodeType="clickEffect">
                                  <p:stCondLst>
                                    <p:cond delay="0"/>
                                  </p:stCondLst>
                                  <p:childTnLst>
                                    <p:set>
                                      <p:cBhvr>
                                        <p:cTn id="163" dur="1" fill="hold">
                                          <p:stCondLst>
                                            <p:cond delay="0"/>
                                          </p:stCondLst>
                                        </p:cTn>
                                        <p:tgtEl>
                                          <p:spTgt spid="74"/>
                                        </p:tgtEl>
                                        <p:attrNameLst>
                                          <p:attrName>style.visibility</p:attrName>
                                        </p:attrNameLst>
                                      </p:cBhvr>
                                      <p:to>
                                        <p:strVal val="visible"/>
                                      </p:to>
                                    </p:set>
                                    <p:animEffect transition="in" filter="fade">
                                      <p:cBhvr>
                                        <p:cTn id="164" dur="1000"/>
                                        <p:tgtEl>
                                          <p:spTgt spid="74"/>
                                        </p:tgtEl>
                                      </p:cBhvr>
                                    </p:animEffect>
                                    <p:anim calcmode="lin" valueType="num">
                                      <p:cBhvr>
                                        <p:cTn id="165" dur="1000" fill="hold"/>
                                        <p:tgtEl>
                                          <p:spTgt spid="74"/>
                                        </p:tgtEl>
                                        <p:attrNameLst>
                                          <p:attrName>ppt_x</p:attrName>
                                        </p:attrNameLst>
                                      </p:cBhvr>
                                      <p:tavLst>
                                        <p:tav tm="0">
                                          <p:val>
                                            <p:strVal val="#ppt_x"/>
                                          </p:val>
                                        </p:tav>
                                        <p:tav tm="100000">
                                          <p:val>
                                            <p:strVal val="#ppt_x"/>
                                          </p:val>
                                        </p:tav>
                                      </p:tavLst>
                                    </p:anim>
                                    <p:anim calcmode="lin" valueType="num">
                                      <p:cBhvr>
                                        <p:cTn id="166" dur="1000" fill="hold"/>
                                        <p:tgtEl>
                                          <p:spTgt spid="74"/>
                                        </p:tgtEl>
                                        <p:attrNameLst>
                                          <p:attrName>ppt_y</p:attrName>
                                        </p:attrNameLst>
                                      </p:cBhvr>
                                      <p:tavLst>
                                        <p:tav tm="0">
                                          <p:val>
                                            <p:strVal val="#ppt_y+.1"/>
                                          </p:val>
                                        </p:tav>
                                        <p:tav tm="100000">
                                          <p:val>
                                            <p:strVal val="#ppt_y"/>
                                          </p:val>
                                        </p:tav>
                                      </p:tavLst>
                                    </p:anim>
                                  </p:childTnLst>
                                </p:cTn>
                              </p:par>
                              <p:par>
                                <p:cTn id="167" presetID="42" presetClass="entr" presetSubtype="0" fill="hold" grpId="0" nodeType="withEffect">
                                  <p:stCondLst>
                                    <p:cond delay="0"/>
                                  </p:stCondLst>
                                  <p:childTnLst>
                                    <p:set>
                                      <p:cBhvr>
                                        <p:cTn id="168" dur="1" fill="hold">
                                          <p:stCondLst>
                                            <p:cond delay="0"/>
                                          </p:stCondLst>
                                        </p:cTn>
                                        <p:tgtEl>
                                          <p:spTgt spid="76"/>
                                        </p:tgtEl>
                                        <p:attrNameLst>
                                          <p:attrName>style.visibility</p:attrName>
                                        </p:attrNameLst>
                                      </p:cBhvr>
                                      <p:to>
                                        <p:strVal val="visible"/>
                                      </p:to>
                                    </p:set>
                                    <p:animEffect transition="in" filter="fade">
                                      <p:cBhvr>
                                        <p:cTn id="169" dur="1000"/>
                                        <p:tgtEl>
                                          <p:spTgt spid="76"/>
                                        </p:tgtEl>
                                      </p:cBhvr>
                                    </p:animEffect>
                                    <p:anim calcmode="lin" valueType="num">
                                      <p:cBhvr>
                                        <p:cTn id="170" dur="1000" fill="hold"/>
                                        <p:tgtEl>
                                          <p:spTgt spid="76"/>
                                        </p:tgtEl>
                                        <p:attrNameLst>
                                          <p:attrName>ppt_x</p:attrName>
                                        </p:attrNameLst>
                                      </p:cBhvr>
                                      <p:tavLst>
                                        <p:tav tm="0">
                                          <p:val>
                                            <p:strVal val="#ppt_x"/>
                                          </p:val>
                                        </p:tav>
                                        <p:tav tm="100000">
                                          <p:val>
                                            <p:strVal val="#ppt_x"/>
                                          </p:val>
                                        </p:tav>
                                      </p:tavLst>
                                    </p:anim>
                                    <p:anim calcmode="lin" valueType="num">
                                      <p:cBhvr>
                                        <p:cTn id="171"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par>
                    <p:cTn id="172" fill="hold">
                      <p:stCondLst>
                        <p:cond delay="indefinite"/>
                      </p:stCondLst>
                      <p:childTnLst>
                        <p:par>
                          <p:cTn id="173" fill="hold">
                            <p:stCondLst>
                              <p:cond delay="0"/>
                            </p:stCondLst>
                            <p:childTnLst>
                              <p:par>
                                <p:cTn id="174" presetID="42" presetClass="entr" presetSubtype="0" fill="hold" grpId="0" nodeType="clickEffect">
                                  <p:stCondLst>
                                    <p:cond delay="0"/>
                                  </p:stCondLst>
                                  <p:childTnLst>
                                    <p:set>
                                      <p:cBhvr>
                                        <p:cTn id="175" dur="1" fill="hold">
                                          <p:stCondLst>
                                            <p:cond delay="0"/>
                                          </p:stCondLst>
                                        </p:cTn>
                                        <p:tgtEl>
                                          <p:spTgt spid="78"/>
                                        </p:tgtEl>
                                        <p:attrNameLst>
                                          <p:attrName>style.visibility</p:attrName>
                                        </p:attrNameLst>
                                      </p:cBhvr>
                                      <p:to>
                                        <p:strVal val="visible"/>
                                      </p:to>
                                    </p:set>
                                    <p:animEffect transition="in" filter="fade">
                                      <p:cBhvr>
                                        <p:cTn id="176" dur="1000"/>
                                        <p:tgtEl>
                                          <p:spTgt spid="78"/>
                                        </p:tgtEl>
                                      </p:cBhvr>
                                    </p:animEffect>
                                    <p:anim calcmode="lin" valueType="num">
                                      <p:cBhvr>
                                        <p:cTn id="177" dur="1000" fill="hold"/>
                                        <p:tgtEl>
                                          <p:spTgt spid="78"/>
                                        </p:tgtEl>
                                        <p:attrNameLst>
                                          <p:attrName>ppt_x</p:attrName>
                                        </p:attrNameLst>
                                      </p:cBhvr>
                                      <p:tavLst>
                                        <p:tav tm="0">
                                          <p:val>
                                            <p:strVal val="#ppt_x"/>
                                          </p:val>
                                        </p:tav>
                                        <p:tav tm="100000">
                                          <p:val>
                                            <p:strVal val="#ppt_x"/>
                                          </p:val>
                                        </p:tav>
                                      </p:tavLst>
                                    </p:anim>
                                    <p:anim calcmode="lin" valueType="num">
                                      <p:cBhvr>
                                        <p:cTn id="178" dur="1000" fill="hold"/>
                                        <p:tgtEl>
                                          <p:spTgt spid="78"/>
                                        </p:tgtEl>
                                        <p:attrNameLst>
                                          <p:attrName>ppt_y</p:attrName>
                                        </p:attrNameLst>
                                      </p:cBhvr>
                                      <p:tavLst>
                                        <p:tav tm="0">
                                          <p:val>
                                            <p:strVal val="#ppt_y+.1"/>
                                          </p:val>
                                        </p:tav>
                                        <p:tav tm="100000">
                                          <p:val>
                                            <p:strVal val="#ppt_y"/>
                                          </p:val>
                                        </p:tav>
                                      </p:tavLst>
                                    </p:anim>
                                  </p:childTnLst>
                                </p:cTn>
                              </p:par>
                              <p:par>
                                <p:cTn id="179" presetID="42" presetClass="entr" presetSubtype="0" fill="hold" grpId="0" nodeType="withEffect">
                                  <p:stCondLst>
                                    <p:cond delay="0"/>
                                  </p:stCondLst>
                                  <p:childTnLst>
                                    <p:set>
                                      <p:cBhvr>
                                        <p:cTn id="180" dur="1" fill="hold">
                                          <p:stCondLst>
                                            <p:cond delay="0"/>
                                          </p:stCondLst>
                                        </p:cTn>
                                        <p:tgtEl>
                                          <p:spTgt spid="84"/>
                                        </p:tgtEl>
                                        <p:attrNameLst>
                                          <p:attrName>style.visibility</p:attrName>
                                        </p:attrNameLst>
                                      </p:cBhvr>
                                      <p:to>
                                        <p:strVal val="visible"/>
                                      </p:to>
                                    </p:set>
                                    <p:animEffect transition="in" filter="fade">
                                      <p:cBhvr>
                                        <p:cTn id="181" dur="1000"/>
                                        <p:tgtEl>
                                          <p:spTgt spid="84"/>
                                        </p:tgtEl>
                                      </p:cBhvr>
                                    </p:animEffect>
                                    <p:anim calcmode="lin" valueType="num">
                                      <p:cBhvr>
                                        <p:cTn id="182" dur="1000" fill="hold"/>
                                        <p:tgtEl>
                                          <p:spTgt spid="84"/>
                                        </p:tgtEl>
                                        <p:attrNameLst>
                                          <p:attrName>ppt_x</p:attrName>
                                        </p:attrNameLst>
                                      </p:cBhvr>
                                      <p:tavLst>
                                        <p:tav tm="0">
                                          <p:val>
                                            <p:strVal val="#ppt_x"/>
                                          </p:val>
                                        </p:tav>
                                        <p:tav tm="100000">
                                          <p:val>
                                            <p:strVal val="#ppt_x"/>
                                          </p:val>
                                        </p:tav>
                                      </p:tavLst>
                                    </p:anim>
                                    <p:anim calcmode="lin" valueType="num">
                                      <p:cBhvr>
                                        <p:cTn id="183"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8" grpId="0" animBg="1"/>
      <p:bldP spid="69" grpId="0" animBg="1"/>
      <p:bldP spid="73" grpId="0" animBg="1"/>
      <p:bldP spid="77" grpId="0" animBg="1"/>
      <p:bldP spid="79" grpId="0" animBg="1"/>
      <p:bldP spid="80" grpId="0" animBg="1"/>
      <p:bldP spid="81" grpId="0" animBg="1"/>
      <p:bldP spid="82" grpId="0" animBg="1"/>
      <p:bldP spid="83" grpId="0" animBg="1"/>
      <p:bldP spid="50" grpId="0" animBg="1"/>
      <p:bldP spid="51" grpId="0" animBg="1"/>
      <p:bldP spid="57" grpId="0" animBg="1"/>
      <p:bldP spid="64" grpId="0"/>
      <p:bldP spid="65" grpId="0"/>
      <p:bldP spid="67" grpId="0"/>
      <p:bldP spid="70" grpId="0"/>
      <p:bldP spid="71" grpId="0"/>
      <p:bldP spid="72" grpId="0"/>
      <p:bldP spid="74" grpId="0"/>
      <p:bldP spid="76" grpId="0"/>
      <p:bldP spid="78" grpId="0"/>
      <p:bldP spid="8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17">
            <a:extLst>
              <a:ext uri="{FF2B5EF4-FFF2-40B4-BE49-F238E27FC236}">
                <a16:creationId xmlns:a16="http://schemas.microsoft.com/office/drawing/2014/main" id="{C22ABA3A-AEB8-4346-833F-ACB9B9AB4DDB}"/>
              </a:ext>
            </a:extLst>
          </p:cNvPr>
          <p:cNvSpPr>
            <a:spLocks noChangeArrowheads="1"/>
          </p:cNvSpPr>
          <p:nvPr/>
        </p:nvSpPr>
        <p:spPr bwMode="auto">
          <a:xfrm>
            <a:off x="1104855" y="4029279"/>
            <a:ext cx="9982293" cy="82525"/>
          </a:xfrm>
          <a:prstGeom prst="rect">
            <a:avLst/>
          </a:prstGeom>
          <a:solidFill>
            <a:sysClr val="window" lastClr="FFFFFF">
              <a:lumMod val="75000"/>
            </a:sysClr>
          </a:solidFill>
          <a:ln>
            <a:noFill/>
          </a:ln>
        </p:spPr>
        <p:txBody>
          <a:bodyPr lIns="91412" tIns="45707" rIns="91412" bIns="45707" anchor="ctr"/>
          <a:lstStyle/>
          <a:p>
            <a:pPr algn="ctr" defTabSz="914006">
              <a:defRPr/>
            </a:pPr>
            <a:endParaRPr lang="en-US"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6" name="椭圆 18">
            <a:extLst>
              <a:ext uri="{FF2B5EF4-FFF2-40B4-BE49-F238E27FC236}">
                <a16:creationId xmlns:a16="http://schemas.microsoft.com/office/drawing/2014/main" id="{B0993857-560A-4729-9E5B-82C67EE63F8D}"/>
              </a:ext>
            </a:extLst>
          </p:cNvPr>
          <p:cNvSpPr>
            <a:spLocks noChangeArrowheads="1"/>
          </p:cNvSpPr>
          <p:nvPr/>
        </p:nvSpPr>
        <p:spPr bwMode="auto">
          <a:xfrm>
            <a:off x="2287176" y="3965798"/>
            <a:ext cx="179333" cy="179333"/>
          </a:xfrm>
          <a:prstGeom prst="ellipse">
            <a:avLst/>
          </a:prstGeom>
          <a:solidFill>
            <a:schemeClr val="accent1">
              <a:lumMod val="100000"/>
            </a:schemeClr>
          </a:solidFill>
          <a:ln w="25400" cmpd="sng">
            <a:solidFill>
              <a:srgbClr val="FFFFFF"/>
            </a:solidFill>
            <a:round/>
            <a:headEnd/>
            <a:tailEnd/>
          </a:ln>
        </p:spPr>
        <p:txBody>
          <a:bodyPr lIns="91412" tIns="45707" rIns="91412" bIns="45707" anchor="ctr"/>
          <a:lstStyle/>
          <a:p>
            <a:pPr algn="ctr" defTabSz="914006"/>
            <a:endParaRPr 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 name="椭圆 19">
            <a:extLst>
              <a:ext uri="{FF2B5EF4-FFF2-40B4-BE49-F238E27FC236}">
                <a16:creationId xmlns:a16="http://schemas.microsoft.com/office/drawing/2014/main" id="{F3EF70DC-51E8-4F47-8CDE-2E0929552D67}"/>
              </a:ext>
            </a:extLst>
          </p:cNvPr>
          <p:cNvSpPr>
            <a:spLocks noChangeArrowheads="1"/>
          </p:cNvSpPr>
          <p:nvPr/>
        </p:nvSpPr>
        <p:spPr bwMode="auto">
          <a:xfrm>
            <a:off x="4767674" y="3965798"/>
            <a:ext cx="177745" cy="179333"/>
          </a:xfrm>
          <a:prstGeom prst="ellipse">
            <a:avLst/>
          </a:prstGeom>
          <a:solidFill>
            <a:schemeClr val="accent2">
              <a:lumMod val="100000"/>
            </a:schemeClr>
          </a:solidFill>
          <a:ln w="25400" cmpd="sng">
            <a:solidFill>
              <a:srgbClr val="FFFFFF"/>
            </a:solidFill>
            <a:round/>
            <a:headEnd/>
            <a:tailEnd/>
          </a:ln>
        </p:spPr>
        <p:txBody>
          <a:bodyPr lIns="91412" tIns="45707" rIns="91412" bIns="45707" anchor="ctr"/>
          <a:lstStyle/>
          <a:p>
            <a:pPr algn="ctr" defTabSz="914006"/>
            <a:endParaRPr 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 name="椭圆 20">
            <a:extLst>
              <a:ext uri="{FF2B5EF4-FFF2-40B4-BE49-F238E27FC236}">
                <a16:creationId xmlns:a16="http://schemas.microsoft.com/office/drawing/2014/main" id="{A6B8FDF8-823C-49FC-96A8-11492C3DAB9E}"/>
              </a:ext>
            </a:extLst>
          </p:cNvPr>
          <p:cNvSpPr>
            <a:spLocks noChangeArrowheads="1"/>
          </p:cNvSpPr>
          <p:nvPr/>
        </p:nvSpPr>
        <p:spPr bwMode="auto">
          <a:xfrm>
            <a:off x="7246585" y="3965798"/>
            <a:ext cx="177745" cy="179333"/>
          </a:xfrm>
          <a:prstGeom prst="ellipse">
            <a:avLst/>
          </a:prstGeom>
          <a:solidFill>
            <a:schemeClr val="accent1">
              <a:lumMod val="100000"/>
            </a:schemeClr>
          </a:solidFill>
          <a:ln w="25400" cmpd="sng">
            <a:solidFill>
              <a:srgbClr val="FFFFFF"/>
            </a:solidFill>
            <a:round/>
            <a:headEnd/>
            <a:tailEnd/>
          </a:ln>
        </p:spPr>
        <p:txBody>
          <a:bodyPr lIns="91412" tIns="45707" rIns="91412" bIns="45707" anchor="ctr"/>
          <a:lstStyle/>
          <a:p>
            <a:pPr algn="ctr" defTabSz="914006"/>
            <a:endParaRPr 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9" name="椭圆 28">
            <a:extLst>
              <a:ext uri="{FF2B5EF4-FFF2-40B4-BE49-F238E27FC236}">
                <a16:creationId xmlns:a16="http://schemas.microsoft.com/office/drawing/2014/main" id="{92E7E86D-BA63-4407-A6F8-B36849A9BE48}"/>
              </a:ext>
            </a:extLst>
          </p:cNvPr>
          <p:cNvSpPr>
            <a:spLocks noChangeArrowheads="1"/>
          </p:cNvSpPr>
          <p:nvPr/>
        </p:nvSpPr>
        <p:spPr bwMode="auto">
          <a:xfrm>
            <a:off x="9725494" y="3965798"/>
            <a:ext cx="179332" cy="179333"/>
          </a:xfrm>
          <a:prstGeom prst="ellipse">
            <a:avLst/>
          </a:prstGeom>
          <a:solidFill>
            <a:schemeClr val="accent4">
              <a:lumMod val="100000"/>
            </a:schemeClr>
          </a:solidFill>
          <a:ln w="25400" cmpd="sng">
            <a:solidFill>
              <a:srgbClr val="FFFFFF"/>
            </a:solidFill>
            <a:round/>
            <a:headEnd/>
            <a:tailEnd/>
          </a:ln>
        </p:spPr>
        <p:txBody>
          <a:bodyPr lIns="91412" tIns="45707" rIns="91412" bIns="45707" anchor="ctr"/>
          <a:lstStyle/>
          <a:p>
            <a:pPr algn="ctr" defTabSz="914006"/>
            <a:endParaRPr 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0" name="任意多边形 29">
            <a:extLst>
              <a:ext uri="{FF2B5EF4-FFF2-40B4-BE49-F238E27FC236}">
                <a16:creationId xmlns:a16="http://schemas.microsoft.com/office/drawing/2014/main" id="{44C31AFD-9EBE-4CA3-B9AA-EEFD3E3E8394}"/>
              </a:ext>
            </a:extLst>
          </p:cNvPr>
          <p:cNvSpPr>
            <a:spLocks noChangeArrowheads="1"/>
          </p:cNvSpPr>
          <p:nvPr/>
        </p:nvSpPr>
        <p:spPr bwMode="auto">
          <a:xfrm>
            <a:off x="1707921" y="1999492"/>
            <a:ext cx="1366415" cy="1829821"/>
          </a:xfrm>
          <a:custGeom>
            <a:avLst/>
            <a:gdLst>
              <a:gd name="T0" fmla="*/ 683043 w 1057026"/>
              <a:gd name="T1" fmla="*/ 148780 h 1416380"/>
              <a:gd name="T2" fmla="*/ 154711 w 1057026"/>
              <a:gd name="T3" fmla="*/ 677112 h 1416380"/>
              <a:gd name="T4" fmla="*/ 683043 w 1057026"/>
              <a:gd name="T5" fmla="*/ 1205444 h 1416380"/>
              <a:gd name="T6" fmla="*/ 1211375 w 1057026"/>
              <a:gd name="T7" fmla="*/ 677112 h 1416380"/>
              <a:gd name="T8" fmla="*/ 683043 w 1057026"/>
              <a:gd name="T9" fmla="*/ 148780 h 1416380"/>
              <a:gd name="T10" fmla="*/ 683039 w 1057026"/>
              <a:gd name="T11" fmla="*/ 0 h 1416380"/>
              <a:gd name="T12" fmla="*/ 1166022 w 1057026"/>
              <a:gd name="T13" fmla="*/ 200058 h 1416380"/>
              <a:gd name="T14" fmla="*/ 1166022 w 1057026"/>
              <a:gd name="T15" fmla="*/ 1166023 h 1416380"/>
              <a:gd name="T16" fmla="*/ 683039 w 1057026"/>
              <a:gd name="T17" fmla="*/ 1830499 h 1416380"/>
              <a:gd name="T18" fmla="*/ 200056 w 1057026"/>
              <a:gd name="T19" fmla="*/ 1166023 h 1416380"/>
              <a:gd name="T20" fmla="*/ 200056 w 1057026"/>
              <a:gd name="T21" fmla="*/ 200058 h 1416380"/>
              <a:gd name="T22" fmla="*/ 683039 w 1057026"/>
              <a:gd name="T23" fmla="*/ 0 h 141638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57026"/>
              <a:gd name="T37" fmla="*/ 0 h 1416380"/>
              <a:gd name="T38" fmla="*/ 1057026 w 1057026"/>
              <a:gd name="T39" fmla="*/ 1416380 h 141638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57026" h="1416380">
                <a:moveTo>
                  <a:pt x="528516" y="115121"/>
                </a:moveTo>
                <a:cubicBezTo>
                  <a:pt x="302739" y="115121"/>
                  <a:pt x="119710" y="298150"/>
                  <a:pt x="119710" y="523927"/>
                </a:cubicBezTo>
                <a:cubicBezTo>
                  <a:pt x="119710" y="749704"/>
                  <a:pt x="302739" y="932733"/>
                  <a:pt x="528516" y="932733"/>
                </a:cubicBezTo>
                <a:cubicBezTo>
                  <a:pt x="754294" y="932733"/>
                  <a:pt x="937323" y="749704"/>
                  <a:pt x="937322" y="523927"/>
                </a:cubicBezTo>
                <a:cubicBezTo>
                  <a:pt x="937323" y="298150"/>
                  <a:pt x="754294" y="115121"/>
                  <a:pt x="528516" y="115121"/>
                </a:cubicBezTo>
                <a:close/>
                <a:moveTo>
                  <a:pt x="528513" y="0"/>
                </a:moveTo>
                <a:cubicBezTo>
                  <a:pt x="663772" y="0"/>
                  <a:pt x="799030" y="51599"/>
                  <a:pt x="902229" y="154798"/>
                </a:cubicBezTo>
                <a:cubicBezTo>
                  <a:pt x="1108626" y="361196"/>
                  <a:pt x="1108626" y="695832"/>
                  <a:pt x="902229" y="902230"/>
                </a:cubicBezTo>
                <a:cubicBezTo>
                  <a:pt x="754251" y="1050207"/>
                  <a:pt x="629680" y="1221591"/>
                  <a:pt x="528513" y="1416380"/>
                </a:cubicBezTo>
                <a:cubicBezTo>
                  <a:pt x="427347" y="1221591"/>
                  <a:pt x="302775" y="1050207"/>
                  <a:pt x="154797" y="902230"/>
                </a:cubicBezTo>
                <a:cubicBezTo>
                  <a:pt x="-51600" y="695832"/>
                  <a:pt x="-51600" y="361196"/>
                  <a:pt x="154797" y="154798"/>
                </a:cubicBezTo>
                <a:cubicBezTo>
                  <a:pt x="257996" y="51599"/>
                  <a:pt x="393254" y="0"/>
                  <a:pt x="528513" y="0"/>
                </a:cubicBezTo>
                <a:close/>
              </a:path>
            </a:pathLst>
          </a:custGeom>
          <a:solidFill>
            <a:schemeClr val="accent1">
              <a:lumMod val="100000"/>
            </a:schemeClr>
          </a:solidFill>
          <a:ln>
            <a:noFill/>
          </a:ln>
        </p:spPr>
        <p:txBody>
          <a:bodyPr lIns="91412" tIns="0" rIns="91412" bIns="359889" anchor="ctr"/>
          <a:lstStyle/>
          <a:p>
            <a:pPr algn="ctr" defTabSz="914006">
              <a:defRPr/>
            </a:pPr>
            <a:r>
              <a:rPr lang="en-US" sz="2655" b="1" kern="0" dirty="0">
                <a:solidFill>
                  <a:schemeClr val="accent1">
                    <a:lumMod val="100000"/>
                  </a:schemeClr>
                </a:solidFill>
                <a:latin typeface="微软雅黑" panose="020B0503020204020204" pitchFamily="34" charset="-122"/>
                <a:ea typeface="微软雅黑" panose="020B0503020204020204" pitchFamily="34" charset="-122"/>
                <a:cs typeface="+mn-ea"/>
                <a:sym typeface="+mn-lt"/>
              </a:rPr>
              <a:t>2015</a:t>
            </a:r>
            <a:endParaRPr lang="zh-CN" altLang="en-US" sz="2655" b="1" kern="0" dirty="0">
              <a:solidFill>
                <a:schemeClr val="accent1">
                  <a:lumMod val="100000"/>
                </a:schemeClr>
              </a:solidFill>
              <a:latin typeface="微软雅黑" panose="020B0503020204020204" pitchFamily="34" charset="-122"/>
              <a:ea typeface="微软雅黑" panose="020B0503020204020204" pitchFamily="34" charset="-122"/>
              <a:cs typeface="+mn-ea"/>
              <a:sym typeface="+mn-lt"/>
            </a:endParaRPr>
          </a:p>
        </p:txBody>
      </p:sp>
      <p:sp>
        <p:nvSpPr>
          <p:cNvPr id="11" name="任意多边形 30">
            <a:extLst>
              <a:ext uri="{FF2B5EF4-FFF2-40B4-BE49-F238E27FC236}">
                <a16:creationId xmlns:a16="http://schemas.microsoft.com/office/drawing/2014/main" id="{81976894-F9C1-4105-8686-00ED32C97E44}"/>
              </a:ext>
            </a:extLst>
          </p:cNvPr>
          <p:cNvSpPr>
            <a:spLocks noChangeArrowheads="1"/>
          </p:cNvSpPr>
          <p:nvPr/>
        </p:nvSpPr>
        <p:spPr bwMode="auto">
          <a:xfrm>
            <a:off x="9128779" y="1999492"/>
            <a:ext cx="1366415" cy="1829821"/>
          </a:xfrm>
          <a:custGeom>
            <a:avLst/>
            <a:gdLst>
              <a:gd name="T0" fmla="*/ 683043 w 1057026"/>
              <a:gd name="T1" fmla="*/ 148780 h 1416380"/>
              <a:gd name="T2" fmla="*/ 154711 w 1057026"/>
              <a:gd name="T3" fmla="*/ 677112 h 1416380"/>
              <a:gd name="T4" fmla="*/ 683043 w 1057026"/>
              <a:gd name="T5" fmla="*/ 1205444 h 1416380"/>
              <a:gd name="T6" fmla="*/ 1211375 w 1057026"/>
              <a:gd name="T7" fmla="*/ 677112 h 1416380"/>
              <a:gd name="T8" fmla="*/ 683043 w 1057026"/>
              <a:gd name="T9" fmla="*/ 148780 h 1416380"/>
              <a:gd name="T10" fmla="*/ 683039 w 1057026"/>
              <a:gd name="T11" fmla="*/ 0 h 1416380"/>
              <a:gd name="T12" fmla="*/ 1166022 w 1057026"/>
              <a:gd name="T13" fmla="*/ 200058 h 1416380"/>
              <a:gd name="T14" fmla="*/ 1166022 w 1057026"/>
              <a:gd name="T15" fmla="*/ 1166023 h 1416380"/>
              <a:gd name="T16" fmla="*/ 683039 w 1057026"/>
              <a:gd name="T17" fmla="*/ 1830499 h 1416380"/>
              <a:gd name="T18" fmla="*/ 200056 w 1057026"/>
              <a:gd name="T19" fmla="*/ 1166023 h 1416380"/>
              <a:gd name="T20" fmla="*/ 200056 w 1057026"/>
              <a:gd name="T21" fmla="*/ 200058 h 1416380"/>
              <a:gd name="T22" fmla="*/ 683039 w 1057026"/>
              <a:gd name="T23" fmla="*/ 0 h 141638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57026"/>
              <a:gd name="T37" fmla="*/ 0 h 1416380"/>
              <a:gd name="T38" fmla="*/ 1057026 w 1057026"/>
              <a:gd name="T39" fmla="*/ 1416380 h 141638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57026" h="1416380">
                <a:moveTo>
                  <a:pt x="528516" y="115121"/>
                </a:moveTo>
                <a:cubicBezTo>
                  <a:pt x="302739" y="115121"/>
                  <a:pt x="119710" y="298150"/>
                  <a:pt x="119710" y="523927"/>
                </a:cubicBezTo>
                <a:cubicBezTo>
                  <a:pt x="119710" y="749704"/>
                  <a:pt x="302739" y="932733"/>
                  <a:pt x="528516" y="932733"/>
                </a:cubicBezTo>
                <a:cubicBezTo>
                  <a:pt x="754294" y="932733"/>
                  <a:pt x="937323" y="749704"/>
                  <a:pt x="937322" y="523927"/>
                </a:cubicBezTo>
                <a:cubicBezTo>
                  <a:pt x="937323" y="298150"/>
                  <a:pt x="754294" y="115121"/>
                  <a:pt x="528516" y="115121"/>
                </a:cubicBezTo>
                <a:close/>
                <a:moveTo>
                  <a:pt x="528513" y="0"/>
                </a:moveTo>
                <a:cubicBezTo>
                  <a:pt x="663772" y="0"/>
                  <a:pt x="799030" y="51599"/>
                  <a:pt x="902229" y="154798"/>
                </a:cubicBezTo>
                <a:cubicBezTo>
                  <a:pt x="1108626" y="361196"/>
                  <a:pt x="1108626" y="695832"/>
                  <a:pt x="902229" y="902230"/>
                </a:cubicBezTo>
                <a:cubicBezTo>
                  <a:pt x="754251" y="1050207"/>
                  <a:pt x="629680" y="1221591"/>
                  <a:pt x="528513" y="1416380"/>
                </a:cubicBezTo>
                <a:cubicBezTo>
                  <a:pt x="427347" y="1221591"/>
                  <a:pt x="302775" y="1050207"/>
                  <a:pt x="154797" y="902230"/>
                </a:cubicBezTo>
                <a:cubicBezTo>
                  <a:pt x="-51600" y="695832"/>
                  <a:pt x="-51600" y="361196"/>
                  <a:pt x="154797" y="154798"/>
                </a:cubicBezTo>
                <a:cubicBezTo>
                  <a:pt x="257996" y="51599"/>
                  <a:pt x="393254" y="0"/>
                  <a:pt x="528513" y="0"/>
                </a:cubicBezTo>
                <a:close/>
              </a:path>
            </a:pathLst>
          </a:custGeom>
          <a:solidFill>
            <a:schemeClr val="accent4">
              <a:lumMod val="100000"/>
            </a:schemeClr>
          </a:solidFill>
          <a:ln>
            <a:noFill/>
          </a:ln>
        </p:spPr>
        <p:txBody>
          <a:bodyPr lIns="91412" tIns="0" rIns="91412" bIns="359889" anchor="ctr"/>
          <a:lstStyle/>
          <a:p>
            <a:pPr algn="ctr" defTabSz="914006">
              <a:defRPr/>
            </a:pPr>
            <a:r>
              <a:rPr lang="en-US" sz="2655" b="1" kern="0" dirty="0">
                <a:solidFill>
                  <a:schemeClr val="accent4">
                    <a:lumMod val="100000"/>
                  </a:schemeClr>
                </a:solidFill>
                <a:latin typeface="微软雅黑" panose="020B0503020204020204" pitchFamily="34" charset="-122"/>
                <a:ea typeface="微软雅黑" panose="020B0503020204020204" pitchFamily="34" charset="-122"/>
                <a:cs typeface="+mn-ea"/>
                <a:sym typeface="+mn-lt"/>
              </a:rPr>
              <a:t>20XX</a:t>
            </a:r>
            <a:endParaRPr lang="zh-CN" altLang="en-US" sz="2655" b="1" kern="0" dirty="0">
              <a:solidFill>
                <a:schemeClr val="accent4">
                  <a:lumMod val="100000"/>
                </a:schemeClr>
              </a:solidFill>
              <a:latin typeface="微软雅黑" panose="020B0503020204020204" pitchFamily="34" charset="-122"/>
              <a:ea typeface="微软雅黑" panose="020B0503020204020204" pitchFamily="34" charset="-122"/>
              <a:cs typeface="+mn-ea"/>
              <a:sym typeface="+mn-lt"/>
            </a:endParaRPr>
          </a:p>
        </p:txBody>
      </p:sp>
      <p:sp>
        <p:nvSpPr>
          <p:cNvPr id="12" name="任意多边形 31">
            <a:extLst>
              <a:ext uri="{FF2B5EF4-FFF2-40B4-BE49-F238E27FC236}">
                <a16:creationId xmlns:a16="http://schemas.microsoft.com/office/drawing/2014/main" id="{7336F3DA-ABDA-416C-A188-FE053EC6CE3A}"/>
              </a:ext>
            </a:extLst>
          </p:cNvPr>
          <p:cNvSpPr>
            <a:spLocks noChangeArrowheads="1"/>
          </p:cNvSpPr>
          <p:nvPr/>
        </p:nvSpPr>
        <p:spPr bwMode="auto">
          <a:xfrm>
            <a:off x="4182067" y="1999492"/>
            <a:ext cx="1364829" cy="1829821"/>
          </a:xfrm>
          <a:custGeom>
            <a:avLst/>
            <a:gdLst>
              <a:gd name="T0" fmla="*/ 683043 w 1057026"/>
              <a:gd name="T1" fmla="*/ 148780 h 1416380"/>
              <a:gd name="T2" fmla="*/ 154711 w 1057026"/>
              <a:gd name="T3" fmla="*/ 677112 h 1416380"/>
              <a:gd name="T4" fmla="*/ 683043 w 1057026"/>
              <a:gd name="T5" fmla="*/ 1205444 h 1416380"/>
              <a:gd name="T6" fmla="*/ 1211375 w 1057026"/>
              <a:gd name="T7" fmla="*/ 677112 h 1416380"/>
              <a:gd name="T8" fmla="*/ 683043 w 1057026"/>
              <a:gd name="T9" fmla="*/ 148780 h 1416380"/>
              <a:gd name="T10" fmla="*/ 683039 w 1057026"/>
              <a:gd name="T11" fmla="*/ 0 h 1416380"/>
              <a:gd name="T12" fmla="*/ 1166022 w 1057026"/>
              <a:gd name="T13" fmla="*/ 200058 h 1416380"/>
              <a:gd name="T14" fmla="*/ 1166022 w 1057026"/>
              <a:gd name="T15" fmla="*/ 1166023 h 1416380"/>
              <a:gd name="T16" fmla="*/ 683039 w 1057026"/>
              <a:gd name="T17" fmla="*/ 1830499 h 1416380"/>
              <a:gd name="T18" fmla="*/ 200056 w 1057026"/>
              <a:gd name="T19" fmla="*/ 1166023 h 1416380"/>
              <a:gd name="T20" fmla="*/ 200056 w 1057026"/>
              <a:gd name="T21" fmla="*/ 200058 h 1416380"/>
              <a:gd name="T22" fmla="*/ 683039 w 1057026"/>
              <a:gd name="T23" fmla="*/ 0 h 141638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57026"/>
              <a:gd name="T37" fmla="*/ 0 h 1416380"/>
              <a:gd name="T38" fmla="*/ 1057026 w 1057026"/>
              <a:gd name="T39" fmla="*/ 1416380 h 141638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57026" h="1416380">
                <a:moveTo>
                  <a:pt x="528516" y="115121"/>
                </a:moveTo>
                <a:cubicBezTo>
                  <a:pt x="302739" y="115121"/>
                  <a:pt x="119710" y="298150"/>
                  <a:pt x="119710" y="523927"/>
                </a:cubicBezTo>
                <a:cubicBezTo>
                  <a:pt x="119710" y="749704"/>
                  <a:pt x="302739" y="932733"/>
                  <a:pt x="528516" y="932733"/>
                </a:cubicBezTo>
                <a:cubicBezTo>
                  <a:pt x="754294" y="932733"/>
                  <a:pt x="937323" y="749704"/>
                  <a:pt x="937322" y="523927"/>
                </a:cubicBezTo>
                <a:cubicBezTo>
                  <a:pt x="937323" y="298150"/>
                  <a:pt x="754294" y="115121"/>
                  <a:pt x="528516" y="115121"/>
                </a:cubicBezTo>
                <a:close/>
                <a:moveTo>
                  <a:pt x="528513" y="0"/>
                </a:moveTo>
                <a:cubicBezTo>
                  <a:pt x="663772" y="0"/>
                  <a:pt x="799030" y="51599"/>
                  <a:pt x="902229" y="154798"/>
                </a:cubicBezTo>
                <a:cubicBezTo>
                  <a:pt x="1108626" y="361196"/>
                  <a:pt x="1108626" y="695832"/>
                  <a:pt x="902229" y="902230"/>
                </a:cubicBezTo>
                <a:cubicBezTo>
                  <a:pt x="754251" y="1050207"/>
                  <a:pt x="629680" y="1221591"/>
                  <a:pt x="528513" y="1416380"/>
                </a:cubicBezTo>
                <a:cubicBezTo>
                  <a:pt x="427347" y="1221591"/>
                  <a:pt x="302775" y="1050207"/>
                  <a:pt x="154797" y="902230"/>
                </a:cubicBezTo>
                <a:cubicBezTo>
                  <a:pt x="-51600" y="695832"/>
                  <a:pt x="-51600" y="361196"/>
                  <a:pt x="154797" y="154798"/>
                </a:cubicBezTo>
                <a:cubicBezTo>
                  <a:pt x="257996" y="51599"/>
                  <a:pt x="393254" y="0"/>
                  <a:pt x="528513" y="0"/>
                </a:cubicBezTo>
                <a:close/>
              </a:path>
            </a:pathLst>
          </a:custGeom>
          <a:solidFill>
            <a:schemeClr val="accent2">
              <a:lumMod val="100000"/>
            </a:schemeClr>
          </a:solidFill>
          <a:ln>
            <a:noFill/>
          </a:ln>
        </p:spPr>
        <p:txBody>
          <a:bodyPr lIns="91412" tIns="0" rIns="91412" bIns="359889" anchor="ctr"/>
          <a:lstStyle/>
          <a:p>
            <a:pPr algn="ctr" defTabSz="914006">
              <a:defRPr/>
            </a:pPr>
            <a:r>
              <a:rPr lang="en-US" sz="2655" b="1" kern="0" dirty="0">
                <a:solidFill>
                  <a:schemeClr val="accent2">
                    <a:lumMod val="100000"/>
                  </a:schemeClr>
                </a:solidFill>
                <a:latin typeface="微软雅黑" panose="020B0503020204020204" pitchFamily="34" charset="-122"/>
                <a:ea typeface="微软雅黑" panose="020B0503020204020204" pitchFamily="34" charset="-122"/>
                <a:cs typeface="+mn-ea"/>
                <a:sym typeface="+mn-lt"/>
              </a:rPr>
              <a:t>2018</a:t>
            </a:r>
            <a:endParaRPr lang="zh-CN" altLang="en-US" sz="2655" b="1" kern="0" dirty="0">
              <a:solidFill>
                <a:schemeClr val="accent2">
                  <a:lumMod val="100000"/>
                </a:schemeClr>
              </a:solidFill>
              <a:latin typeface="微软雅黑" panose="020B0503020204020204" pitchFamily="34" charset="-122"/>
              <a:ea typeface="微软雅黑" panose="020B0503020204020204" pitchFamily="34" charset="-122"/>
              <a:cs typeface="+mn-ea"/>
              <a:sym typeface="+mn-lt"/>
            </a:endParaRPr>
          </a:p>
        </p:txBody>
      </p:sp>
      <p:sp>
        <p:nvSpPr>
          <p:cNvPr id="13" name="任意多边形 32">
            <a:extLst>
              <a:ext uri="{FF2B5EF4-FFF2-40B4-BE49-F238E27FC236}">
                <a16:creationId xmlns:a16="http://schemas.microsoft.com/office/drawing/2014/main" id="{F45483C7-BB52-451C-9CE6-C8AA12C955A9}"/>
              </a:ext>
            </a:extLst>
          </p:cNvPr>
          <p:cNvSpPr>
            <a:spLocks noChangeArrowheads="1"/>
          </p:cNvSpPr>
          <p:nvPr/>
        </p:nvSpPr>
        <p:spPr bwMode="auto">
          <a:xfrm>
            <a:off x="6656215" y="1999492"/>
            <a:ext cx="1364829" cy="1829821"/>
          </a:xfrm>
          <a:custGeom>
            <a:avLst/>
            <a:gdLst>
              <a:gd name="T0" fmla="*/ 683043 w 1057026"/>
              <a:gd name="T1" fmla="*/ 148780 h 1416380"/>
              <a:gd name="T2" fmla="*/ 154711 w 1057026"/>
              <a:gd name="T3" fmla="*/ 677112 h 1416380"/>
              <a:gd name="T4" fmla="*/ 683043 w 1057026"/>
              <a:gd name="T5" fmla="*/ 1205444 h 1416380"/>
              <a:gd name="T6" fmla="*/ 1211375 w 1057026"/>
              <a:gd name="T7" fmla="*/ 677112 h 1416380"/>
              <a:gd name="T8" fmla="*/ 683043 w 1057026"/>
              <a:gd name="T9" fmla="*/ 148780 h 1416380"/>
              <a:gd name="T10" fmla="*/ 683039 w 1057026"/>
              <a:gd name="T11" fmla="*/ 0 h 1416380"/>
              <a:gd name="T12" fmla="*/ 1166022 w 1057026"/>
              <a:gd name="T13" fmla="*/ 200058 h 1416380"/>
              <a:gd name="T14" fmla="*/ 1166022 w 1057026"/>
              <a:gd name="T15" fmla="*/ 1166023 h 1416380"/>
              <a:gd name="T16" fmla="*/ 683039 w 1057026"/>
              <a:gd name="T17" fmla="*/ 1830499 h 1416380"/>
              <a:gd name="T18" fmla="*/ 200056 w 1057026"/>
              <a:gd name="T19" fmla="*/ 1166023 h 1416380"/>
              <a:gd name="T20" fmla="*/ 200056 w 1057026"/>
              <a:gd name="T21" fmla="*/ 200058 h 1416380"/>
              <a:gd name="T22" fmla="*/ 683039 w 1057026"/>
              <a:gd name="T23" fmla="*/ 0 h 141638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57026"/>
              <a:gd name="T37" fmla="*/ 0 h 1416380"/>
              <a:gd name="T38" fmla="*/ 1057026 w 1057026"/>
              <a:gd name="T39" fmla="*/ 1416380 h 141638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57026" h="1416380">
                <a:moveTo>
                  <a:pt x="528516" y="115121"/>
                </a:moveTo>
                <a:cubicBezTo>
                  <a:pt x="302739" y="115121"/>
                  <a:pt x="119710" y="298150"/>
                  <a:pt x="119710" y="523927"/>
                </a:cubicBezTo>
                <a:cubicBezTo>
                  <a:pt x="119710" y="749704"/>
                  <a:pt x="302739" y="932733"/>
                  <a:pt x="528516" y="932733"/>
                </a:cubicBezTo>
                <a:cubicBezTo>
                  <a:pt x="754294" y="932733"/>
                  <a:pt x="937323" y="749704"/>
                  <a:pt x="937322" y="523927"/>
                </a:cubicBezTo>
                <a:cubicBezTo>
                  <a:pt x="937323" y="298150"/>
                  <a:pt x="754294" y="115121"/>
                  <a:pt x="528516" y="115121"/>
                </a:cubicBezTo>
                <a:close/>
                <a:moveTo>
                  <a:pt x="528513" y="0"/>
                </a:moveTo>
                <a:cubicBezTo>
                  <a:pt x="663772" y="0"/>
                  <a:pt x="799030" y="51599"/>
                  <a:pt x="902229" y="154798"/>
                </a:cubicBezTo>
                <a:cubicBezTo>
                  <a:pt x="1108626" y="361196"/>
                  <a:pt x="1108626" y="695832"/>
                  <a:pt x="902229" y="902230"/>
                </a:cubicBezTo>
                <a:cubicBezTo>
                  <a:pt x="754251" y="1050207"/>
                  <a:pt x="629680" y="1221591"/>
                  <a:pt x="528513" y="1416380"/>
                </a:cubicBezTo>
                <a:cubicBezTo>
                  <a:pt x="427347" y="1221591"/>
                  <a:pt x="302775" y="1050207"/>
                  <a:pt x="154797" y="902230"/>
                </a:cubicBezTo>
                <a:cubicBezTo>
                  <a:pt x="-51600" y="695832"/>
                  <a:pt x="-51600" y="361196"/>
                  <a:pt x="154797" y="154798"/>
                </a:cubicBezTo>
                <a:cubicBezTo>
                  <a:pt x="257996" y="51599"/>
                  <a:pt x="393254" y="0"/>
                  <a:pt x="528513" y="0"/>
                </a:cubicBezTo>
                <a:close/>
              </a:path>
            </a:pathLst>
          </a:custGeom>
          <a:solidFill>
            <a:schemeClr val="accent1">
              <a:lumMod val="100000"/>
            </a:schemeClr>
          </a:solidFill>
          <a:ln>
            <a:noFill/>
          </a:ln>
        </p:spPr>
        <p:txBody>
          <a:bodyPr lIns="91412" tIns="0" rIns="91412" bIns="359889" anchor="ctr"/>
          <a:lstStyle/>
          <a:p>
            <a:pPr algn="ctr" defTabSz="914006">
              <a:defRPr/>
            </a:pPr>
            <a:r>
              <a:rPr lang="en-US" sz="2655" b="1" kern="0" dirty="0">
                <a:solidFill>
                  <a:schemeClr val="accent1">
                    <a:lumMod val="100000"/>
                  </a:schemeClr>
                </a:solidFill>
                <a:latin typeface="微软雅黑" panose="020B0503020204020204" pitchFamily="34" charset="-122"/>
                <a:ea typeface="微软雅黑" panose="020B0503020204020204" pitchFamily="34" charset="-122"/>
                <a:cs typeface="+mn-ea"/>
                <a:sym typeface="+mn-lt"/>
              </a:rPr>
              <a:t>2019</a:t>
            </a:r>
            <a:endParaRPr lang="zh-CN" altLang="en-US" sz="2655" b="1" kern="0" dirty="0">
              <a:solidFill>
                <a:schemeClr val="accent1">
                  <a:lumMod val="100000"/>
                </a:schemeClr>
              </a:solidFill>
              <a:latin typeface="微软雅黑" panose="020B0503020204020204" pitchFamily="34" charset="-122"/>
              <a:ea typeface="微软雅黑" panose="020B0503020204020204" pitchFamily="34" charset="-122"/>
              <a:cs typeface="+mn-ea"/>
              <a:sym typeface="+mn-lt"/>
            </a:endParaRPr>
          </a:p>
        </p:txBody>
      </p:sp>
      <p:grpSp>
        <p:nvGrpSpPr>
          <p:cNvPr id="22" name="组合 21">
            <a:extLst>
              <a:ext uri="{FF2B5EF4-FFF2-40B4-BE49-F238E27FC236}">
                <a16:creationId xmlns:a16="http://schemas.microsoft.com/office/drawing/2014/main" id="{8426D898-3419-43D8-B59E-462DEDC4A2D8}"/>
              </a:ext>
            </a:extLst>
          </p:cNvPr>
          <p:cNvGrpSpPr/>
          <p:nvPr/>
        </p:nvGrpSpPr>
        <p:grpSpPr>
          <a:xfrm>
            <a:off x="838862" y="4507090"/>
            <a:ext cx="1792281" cy="830281"/>
            <a:chOff x="11884" y="3191"/>
            <a:chExt cx="1638" cy="1308"/>
          </a:xfrm>
        </p:grpSpPr>
        <p:sp>
          <p:nvSpPr>
            <p:cNvPr id="23" name="文本框 22">
              <a:extLst>
                <a:ext uri="{FF2B5EF4-FFF2-40B4-BE49-F238E27FC236}">
                  <a16:creationId xmlns:a16="http://schemas.microsoft.com/office/drawing/2014/main" id="{92036F2B-AFFA-49FC-958F-63BC0CF8AFC3}"/>
                </a:ext>
              </a:extLst>
            </p:cNvPr>
            <p:cNvSpPr txBox="1"/>
            <p:nvPr/>
          </p:nvSpPr>
          <p:spPr>
            <a:xfrm>
              <a:off x="11884" y="3744"/>
              <a:ext cx="1638" cy="755"/>
            </a:xfrm>
            <a:prstGeom prst="rect">
              <a:avLst/>
            </a:prstGeom>
            <a:noFill/>
          </p:spPr>
          <p:txBody>
            <a:bodyPr wrap="square" rtlCol="0">
              <a:spAutoFit/>
            </a:bodyPr>
            <a:lstStyle/>
            <a:p>
              <a:pPr>
                <a:lnSpc>
                  <a:spcPct val="120000"/>
                </a:lnSpc>
              </a:pPr>
              <a:r>
                <a:rPr lang="zh-CN" altLang="en-US" sz="1100" dirty="0">
                  <a:solidFill>
                    <a:schemeClr val="tx1">
                      <a:lumMod val="50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endParaRPr lang="en-US" altLang="zh-CN" sz="1100" dirty="0">
                <a:solidFill>
                  <a:schemeClr val="tx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4" name="TextBox 76">
              <a:extLst>
                <a:ext uri="{FF2B5EF4-FFF2-40B4-BE49-F238E27FC236}">
                  <a16:creationId xmlns:a16="http://schemas.microsoft.com/office/drawing/2014/main" id="{5C7704AA-D1AA-4C80-86BB-6ADA0F36540A}"/>
                </a:ext>
              </a:extLst>
            </p:cNvPr>
            <p:cNvSpPr txBox="1"/>
            <p:nvPr/>
          </p:nvSpPr>
          <p:spPr>
            <a:xfrm>
              <a:off x="11884" y="3191"/>
              <a:ext cx="1465" cy="533"/>
            </a:xfrm>
            <a:prstGeom prst="rect">
              <a:avLst/>
            </a:prstGeom>
            <a:noFill/>
          </p:spPr>
          <p:txBody>
            <a:bodyPr wrap="square" rtlCol="0">
              <a:spAutoFit/>
            </a:bodyPr>
            <a:lstStyle/>
            <a:p>
              <a:pPr algn="l"/>
              <a:r>
                <a:rPr lang="zh-CN" altLang="en-US" sz="1600" b="1" dirty="0">
                  <a:solidFill>
                    <a:schemeClr val="tx1">
                      <a:lumMod val="50000"/>
                    </a:schemeClr>
                  </a:solidFill>
                  <a:latin typeface="微软雅黑" panose="020B0503020204020204" pitchFamily="34" charset="-122"/>
                  <a:ea typeface="微软雅黑" panose="020B0503020204020204" pitchFamily="34" charset="-122"/>
                  <a:cs typeface="+mn-ea"/>
                  <a:sym typeface="+mn-lt"/>
                </a:rPr>
                <a:t>输入标题</a:t>
              </a:r>
            </a:p>
          </p:txBody>
        </p:sp>
      </p:grpSp>
      <p:grpSp>
        <p:nvGrpSpPr>
          <p:cNvPr id="25" name="组合 24">
            <a:extLst>
              <a:ext uri="{FF2B5EF4-FFF2-40B4-BE49-F238E27FC236}">
                <a16:creationId xmlns:a16="http://schemas.microsoft.com/office/drawing/2014/main" id="{E4F02CF6-B87F-48CD-A324-2C5C48975BF4}"/>
              </a:ext>
            </a:extLst>
          </p:cNvPr>
          <p:cNvGrpSpPr/>
          <p:nvPr/>
        </p:nvGrpSpPr>
        <p:grpSpPr>
          <a:xfrm>
            <a:off x="3503089" y="4507090"/>
            <a:ext cx="1792281" cy="830281"/>
            <a:chOff x="11884" y="3191"/>
            <a:chExt cx="1638" cy="1308"/>
          </a:xfrm>
        </p:grpSpPr>
        <p:sp>
          <p:nvSpPr>
            <p:cNvPr id="26" name="文本框 25">
              <a:extLst>
                <a:ext uri="{FF2B5EF4-FFF2-40B4-BE49-F238E27FC236}">
                  <a16:creationId xmlns:a16="http://schemas.microsoft.com/office/drawing/2014/main" id="{82778462-F4D5-4290-AFA6-CF7349E1A7D0}"/>
                </a:ext>
              </a:extLst>
            </p:cNvPr>
            <p:cNvSpPr txBox="1"/>
            <p:nvPr/>
          </p:nvSpPr>
          <p:spPr>
            <a:xfrm>
              <a:off x="11884" y="3744"/>
              <a:ext cx="1638" cy="755"/>
            </a:xfrm>
            <a:prstGeom prst="rect">
              <a:avLst/>
            </a:prstGeom>
            <a:noFill/>
          </p:spPr>
          <p:txBody>
            <a:bodyPr wrap="square" rtlCol="0">
              <a:spAutoFit/>
            </a:bodyPr>
            <a:lstStyle/>
            <a:p>
              <a:pPr>
                <a:lnSpc>
                  <a:spcPct val="120000"/>
                </a:lnSpc>
              </a:pPr>
              <a:r>
                <a:rPr lang="zh-CN" altLang="en-US" sz="1100" dirty="0">
                  <a:solidFill>
                    <a:schemeClr val="tx1">
                      <a:lumMod val="50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endParaRPr lang="en-US" altLang="zh-CN" sz="1100" dirty="0">
                <a:solidFill>
                  <a:schemeClr val="tx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7" name="TextBox 76">
              <a:extLst>
                <a:ext uri="{FF2B5EF4-FFF2-40B4-BE49-F238E27FC236}">
                  <a16:creationId xmlns:a16="http://schemas.microsoft.com/office/drawing/2014/main" id="{206E302F-B371-4BC0-B6E6-6B0113143062}"/>
                </a:ext>
              </a:extLst>
            </p:cNvPr>
            <p:cNvSpPr txBox="1"/>
            <p:nvPr/>
          </p:nvSpPr>
          <p:spPr>
            <a:xfrm>
              <a:off x="11884" y="3191"/>
              <a:ext cx="1465" cy="533"/>
            </a:xfrm>
            <a:prstGeom prst="rect">
              <a:avLst/>
            </a:prstGeom>
            <a:noFill/>
          </p:spPr>
          <p:txBody>
            <a:bodyPr wrap="square" rtlCol="0">
              <a:spAutoFit/>
            </a:bodyPr>
            <a:lstStyle/>
            <a:p>
              <a:pPr algn="l"/>
              <a:r>
                <a:rPr lang="zh-CN" altLang="en-US" sz="1600" b="1" dirty="0">
                  <a:solidFill>
                    <a:schemeClr val="tx1">
                      <a:lumMod val="50000"/>
                    </a:schemeClr>
                  </a:solidFill>
                  <a:latin typeface="微软雅黑" panose="020B0503020204020204" pitchFamily="34" charset="-122"/>
                  <a:ea typeface="微软雅黑" panose="020B0503020204020204" pitchFamily="34" charset="-122"/>
                  <a:cs typeface="+mn-ea"/>
                  <a:sym typeface="+mn-lt"/>
                </a:rPr>
                <a:t>输入标题</a:t>
              </a:r>
            </a:p>
          </p:txBody>
        </p:sp>
      </p:grpSp>
      <p:grpSp>
        <p:nvGrpSpPr>
          <p:cNvPr id="28" name="组合 27">
            <a:extLst>
              <a:ext uri="{FF2B5EF4-FFF2-40B4-BE49-F238E27FC236}">
                <a16:creationId xmlns:a16="http://schemas.microsoft.com/office/drawing/2014/main" id="{CBCB73A5-B86A-4F34-9EDA-08E833625362}"/>
              </a:ext>
            </a:extLst>
          </p:cNvPr>
          <p:cNvGrpSpPr/>
          <p:nvPr/>
        </p:nvGrpSpPr>
        <p:grpSpPr>
          <a:xfrm>
            <a:off x="5978021" y="4540417"/>
            <a:ext cx="1792281" cy="830281"/>
            <a:chOff x="11884" y="3191"/>
            <a:chExt cx="1638" cy="1308"/>
          </a:xfrm>
        </p:grpSpPr>
        <p:sp>
          <p:nvSpPr>
            <p:cNvPr id="29" name="文本框 28">
              <a:extLst>
                <a:ext uri="{FF2B5EF4-FFF2-40B4-BE49-F238E27FC236}">
                  <a16:creationId xmlns:a16="http://schemas.microsoft.com/office/drawing/2014/main" id="{984B51F4-8E31-427E-BB3A-9E60592BCD93}"/>
                </a:ext>
              </a:extLst>
            </p:cNvPr>
            <p:cNvSpPr txBox="1"/>
            <p:nvPr/>
          </p:nvSpPr>
          <p:spPr>
            <a:xfrm>
              <a:off x="11884" y="3744"/>
              <a:ext cx="1638" cy="755"/>
            </a:xfrm>
            <a:prstGeom prst="rect">
              <a:avLst/>
            </a:prstGeom>
            <a:noFill/>
          </p:spPr>
          <p:txBody>
            <a:bodyPr wrap="square" rtlCol="0">
              <a:spAutoFit/>
            </a:bodyPr>
            <a:lstStyle/>
            <a:p>
              <a:pPr>
                <a:lnSpc>
                  <a:spcPct val="120000"/>
                </a:lnSpc>
              </a:pPr>
              <a:r>
                <a:rPr lang="zh-CN" altLang="en-US" sz="1100" dirty="0">
                  <a:solidFill>
                    <a:schemeClr val="tx1">
                      <a:lumMod val="50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endParaRPr lang="en-US" altLang="zh-CN" sz="1100" dirty="0">
                <a:solidFill>
                  <a:schemeClr val="tx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1" name="TextBox 76">
              <a:extLst>
                <a:ext uri="{FF2B5EF4-FFF2-40B4-BE49-F238E27FC236}">
                  <a16:creationId xmlns:a16="http://schemas.microsoft.com/office/drawing/2014/main" id="{FE685E9B-3206-4F87-814A-2EEFC884FACC}"/>
                </a:ext>
              </a:extLst>
            </p:cNvPr>
            <p:cNvSpPr txBox="1"/>
            <p:nvPr/>
          </p:nvSpPr>
          <p:spPr>
            <a:xfrm>
              <a:off x="11884" y="3191"/>
              <a:ext cx="1465" cy="533"/>
            </a:xfrm>
            <a:prstGeom prst="rect">
              <a:avLst/>
            </a:prstGeom>
            <a:noFill/>
          </p:spPr>
          <p:txBody>
            <a:bodyPr wrap="square" rtlCol="0">
              <a:spAutoFit/>
            </a:bodyPr>
            <a:lstStyle/>
            <a:p>
              <a:pPr algn="l"/>
              <a:r>
                <a:rPr lang="zh-CN" altLang="en-US" sz="1600" b="1" dirty="0">
                  <a:solidFill>
                    <a:schemeClr val="tx1">
                      <a:lumMod val="50000"/>
                    </a:schemeClr>
                  </a:solidFill>
                  <a:latin typeface="微软雅黑" panose="020B0503020204020204" pitchFamily="34" charset="-122"/>
                  <a:ea typeface="微软雅黑" panose="020B0503020204020204" pitchFamily="34" charset="-122"/>
                  <a:cs typeface="+mn-ea"/>
                  <a:sym typeface="+mn-lt"/>
                </a:rPr>
                <a:t>输入标题</a:t>
              </a:r>
            </a:p>
          </p:txBody>
        </p:sp>
      </p:grpSp>
      <p:grpSp>
        <p:nvGrpSpPr>
          <p:cNvPr id="32" name="组合 31">
            <a:extLst>
              <a:ext uri="{FF2B5EF4-FFF2-40B4-BE49-F238E27FC236}">
                <a16:creationId xmlns:a16="http://schemas.microsoft.com/office/drawing/2014/main" id="{0047C5A4-975E-4BBA-B2DD-97705A1677AB}"/>
              </a:ext>
            </a:extLst>
          </p:cNvPr>
          <p:cNvGrpSpPr/>
          <p:nvPr/>
        </p:nvGrpSpPr>
        <p:grpSpPr>
          <a:xfrm>
            <a:off x="8829353" y="4552337"/>
            <a:ext cx="1792281" cy="830281"/>
            <a:chOff x="11884" y="3191"/>
            <a:chExt cx="1638" cy="1308"/>
          </a:xfrm>
        </p:grpSpPr>
        <p:sp>
          <p:nvSpPr>
            <p:cNvPr id="33" name="文本框 32">
              <a:extLst>
                <a:ext uri="{FF2B5EF4-FFF2-40B4-BE49-F238E27FC236}">
                  <a16:creationId xmlns:a16="http://schemas.microsoft.com/office/drawing/2014/main" id="{857CE340-45DD-452A-92A7-5C2DD50C83BD}"/>
                </a:ext>
              </a:extLst>
            </p:cNvPr>
            <p:cNvSpPr txBox="1"/>
            <p:nvPr/>
          </p:nvSpPr>
          <p:spPr>
            <a:xfrm>
              <a:off x="11884" y="3744"/>
              <a:ext cx="1638" cy="755"/>
            </a:xfrm>
            <a:prstGeom prst="rect">
              <a:avLst/>
            </a:prstGeom>
            <a:noFill/>
          </p:spPr>
          <p:txBody>
            <a:bodyPr wrap="square" rtlCol="0">
              <a:spAutoFit/>
            </a:bodyPr>
            <a:lstStyle/>
            <a:p>
              <a:pPr>
                <a:lnSpc>
                  <a:spcPct val="120000"/>
                </a:lnSpc>
              </a:pPr>
              <a:r>
                <a:rPr lang="zh-CN" altLang="en-US" sz="1100" dirty="0">
                  <a:solidFill>
                    <a:schemeClr val="tx1">
                      <a:lumMod val="50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endParaRPr lang="en-US" altLang="zh-CN" sz="1100" dirty="0">
                <a:solidFill>
                  <a:schemeClr val="tx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4" name="TextBox 76">
              <a:extLst>
                <a:ext uri="{FF2B5EF4-FFF2-40B4-BE49-F238E27FC236}">
                  <a16:creationId xmlns:a16="http://schemas.microsoft.com/office/drawing/2014/main" id="{A098690B-D99F-493E-BE75-03467C0AA980}"/>
                </a:ext>
              </a:extLst>
            </p:cNvPr>
            <p:cNvSpPr txBox="1"/>
            <p:nvPr/>
          </p:nvSpPr>
          <p:spPr>
            <a:xfrm>
              <a:off x="11884" y="3191"/>
              <a:ext cx="1465" cy="533"/>
            </a:xfrm>
            <a:prstGeom prst="rect">
              <a:avLst/>
            </a:prstGeom>
            <a:noFill/>
          </p:spPr>
          <p:txBody>
            <a:bodyPr wrap="square" rtlCol="0">
              <a:spAutoFit/>
            </a:bodyPr>
            <a:lstStyle/>
            <a:p>
              <a:pPr algn="l"/>
              <a:r>
                <a:rPr lang="zh-CN" altLang="en-US" sz="1600" b="1" dirty="0">
                  <a:solidFill>
                    <a:schemeClr val="tx1">
                      <a:lumMod val="50000"/>
                    </a:schemeClr>
                  </a:solidFill>
                  <a:latin typeface="微软雅黑" panose="020B0503020204020204" pitchFamily="34" charset="-122"/>
                  <a:ea typeface="微软雅黑" panose="020B0503020204020204" pitchFamily="34" charset="-122"/>
                  <a:cs typeface="+mn-ea"/>
                  <a:sym typeface="+mn-lt"/>
                </a:rPr>
                <a:t>输入标题</a:t>
              </a:r>
            </a:p>
          </p:txBody>
        </p:sp>
      </p:grpSp>
      <p:sp>
        <p:nvSpPr>
          <p:cNvPr id="30" name="TextBox 8">
            <a:extLst>
              <a:ext uri="{FF2B5EF4-FFF2-40B4-BE49-F238E27FC236}">
                <a16:creationId xmlns:a16="http://schemas.microsoft.com/office/drawing/2014/main" id="{4720C053-7738-4CD1-ACD7-0A047BC888EC}"/>
              </a:ext>
            </a:extLst>
          </p:cNvPr>
          <p:cNvSpPr txBox="1"/>
          <p:nvPr/>
        </p:nvSpPr>
        <p:spPr>
          <a:xfrm>
            <a:off x="4182067" y="584632"/>
            <a:ext cx="3744178" cy="369332"/>
          </a:xfrm>
          <a:prstGeom prst="rect">
            <a:avLst/>
          </a:prstGeom>
          <a:noFill/>
        </p:spPr>
        <p:txBody>
          <a:bodyPr wrap="square" lIns="0" tIns="0" rIns="0" bIns="0" rtlCol="0" anchor="ctr">
            <a:spAutoFit/>
          </a:bodyPr>
          <a:lstStyle/>
          <a:p>
            <a:pPr algn="ctr"/>
            <a:r>
              <a:rPr lang="zh-CN" altLang="en-US"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点击输入您的标题</a:t>
            </a:r>
            <a:endParaRPr lang="zh-CN" altLang="en-US" sz="32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nvGrpSpPr>
          <p:cNvPr id="38" name="组合 37">
            <a:extLst>
              <a:ext uri="{FF2B5EF4-FFF2-40B4-BE49-F238E27FC236}">
                <a16:creationId xmlns:a16="http://schemas.microsoft.com/office/drawing/2014/main" id="{6DB1CD76-C89C-4531-B94D-6BBED33BB7CC}"/>
              </a:ext>
            </a:extLst>
          </p:cNvPr>
          <p:cNvGrpSpPr/>
          <p:nvPr/>
        </p:nvGrpSpPr>
        <p:grpSpPr>
          <a:xfrm rot="20932037" flipH="1">
            <a:off x="10437887" y="5321909"/>
            <a:ext cx="1804027" cy="1603342"/>
            <a:chOff x="176073" y="436443"/>
            <a:chExt cx="3814267" cy="3954252"/>
          </a:xfrm>
        </p:grpSpPr>
        <p:sp>
          <p:nvSpPr>
            <p:cNvPr id="39" name="等腰三角形 38">
              <a:extLst>
                <a:ext uri="{FF2B5EF4-FFF2-40B4-BE49-F238E27FC236}">
                  <a16:creationId xmlns:a16="http://schemas.microsoft.com/office/drawing/2014/main" id="{43EE1BEA-4244-4F30-9191-F06E3885B5FC}"/>
                </a:ext>
              </a:extLst>
            </p:cNvPr>
            <p:cNvSpPr/>
            <p:nvPr/>
          </p:nvSpPr>
          <p:spPr>
            <a:xfrm rot="4706719">
              <a:off x="779420" y="328112"/>
              <a:ext cx="3102590" cy="331925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0" name="等腰三角形 39">
              <a:extLst>
                <a:ext uri="{FF2B5EF4-FFF2-40B4-BE49-F238E27FC236}">
                  <a16:creationId xmlns:a16="http://schemas.microsoft.com/office/drawing/2014/main" id="{7B453AB4-566C-45A9-B232-CF73F046559B}"/>
                </a:ext>
              </a:extLst>
            </p:cNvPr>
            <p:cNvSpPr/>
            <p:nvPr/>
          </p:nvSpPr>
          <p:spPr>
            <a:xfrm rot="4706719">
              <a:off x="1566438" y="3122874"/>
              <a:ext cx="1321558" cy="121408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1" name="等腰三角形 40">
              <a:extLst>
                <a:ext uri="{FF2B5EF4-FFF2-40B4-BE49-F238E27FC236}">
                  <a16:creationId xmlns:a16="http://schemas.microsoft.com/office/drawing/2014/main" id="{58E750E4-242C-4438-86F5-84DF39A967C6}"/>
                </a:ext>
              </a:extLst>
            </p:cNvPr>
            <p:cNvSpPr/>
            <p:nvPr/>
          </p:nvSpPr>
          <p:spPr>
            <a:xfrm rot="4706719">
              <a:off x="35615" y="1079874"/>
              <a:ext cx="1924335" cy="164341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42" name="组合 41">
            <a:extLst>
              <a:ext uri="{FF2B5EF4-FFF2-40B4-BE49-F238E27FC236}">
                <a16:creationId xmlns:a16="http://schemas.microsoft.com/office/drawing/2014/main" id="{05A075F5-8794-40AB-85AB-009CF259486A}"/>
              </a:ext>
            </a:extLst>
          </p:cNvPr>
          <p:cNvGrpSpPr/>
          <p:nvPr/>
        </p:nvGrpSpPr>
        <p:grpSpPr>
          <a:xfrm rot="667963">
            <a:off x="108807" y="165330"/>
            <a:ext cx="1804027" cy="1603342"/>
            <a:chOff x="176073" y="436443"/>
            <a:chExt cx="3814267" cy="3954252"/>
          </a:xfrm>
        </p:grpSpPr>
        <p:sp>
          <p:nvSpPr>
            <p:cNvPr id="43" name="等腰三角形 42">
              <a:extLst>
                <a:ext uri="{FF2B5EF4-FFF2-40B4-BE49-F238E27FC236}">
                  <a16:creationId xmlns:a16="http://schemas.microsoft.com/office/drawing/2014/main" id="{4B0B72D5-EE67-415F-9039-0EFEDD5F2A3C}"/>
                </a:ext>
              </a:extLst>
            </p:cNvPr>
            <p:cNvSpPr/>
            <p:nvPr/>
          </p:nvSpPr>
          <p:spPr>
            <a:xfrm rot="4706719">
              <a:off x="779420" y="328112"/>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4" name="等腰三角形 43">
              <a:extLst>
                <a:ext uri="{FF2B5EF4-FFF2-40B4-BE49-F238E27FC236}">
                  <a16:creationId xmlns:a16="http://schemas.microsoft.com/office/drawing/2014/main" id="{3578FEFA-CC8E-499B-95F2-81246384EFCF}"/>
                </a:ext>
              </a:extLst>
            </p:cNvPr>
            <p:cNvSpPr/>
            <p:nvPr/>
          </p:nvSpPr>
          <p:spPr>
            <a:xfrm rot="4706719">
              <a:off x="1566438" y="3122874"/>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5" name="等腰三角形 44">
              <a:extLst>
                <a:ext uri="{FF2B5EF4-FFF2-40B4-BE49-F238E27FC236}">
                  <a16:creationId xmlns:a16="http://schemas.microsoft.com/office/drawing/2014/main" id="{D7E3C486-C3B0-4BA2-90EE-2F1E1362EED9}"/>
                </a:ext>
              </a:extLst>
            </p:cNvPr>
            <p:cNvSpPr/>
            <p:nvPr/>
          </p:nvSpPr>
          <p:spPr>
            <a:xfrm rot="4706719">
              <a:off x="35615" y="1079874"/>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15116660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34207" y="1200492"/>
            <a:ext cx="4584950" cy="1910739"/>
            <a:chOff x="1600200" y="900113"/>
            <a:chExt cx="3439239" cy="1433274"/>
          </a:xfrm>
        </p:grpSpPr>
        <p:sp>
          <p:nvSpPr>
            <p:cNvPr id="23" name="矩形 22"/>
            <p:cNvSpPr/>
            <p:nvPr/>
          </p:nvSpPr>
          <p:spPr>
            <a:xfrm>
              <a:off x="1600200" y="2213818"/>
              <a:ext cx="2971800" cy="119569"/>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800" dirty="0">
                <a:latin typeface="微软雅黑" panose="020B0503020204020204" pitchFamily="34" charset="-122"/>
                <a:ea typeface="微软雅黑" panose="020B0503020204020204" pitchFamily="34" charset="-122"/>
                <a:cs typeface="+mn-ea"/>
                <a:sym typeface="+mn-lt"/>
              </a:endParaRPr>
            </a:p>
          </p:txBody>
        </p:sp>
        <p:sp>
          <p:nvSpPr>
            <p:cNvPr id="25" name="矩形 24"/>
            <p:cNvSpPr/>
            <p:nvPr/>
          </p:nvSpPr>
          <p:spPr>
            <a:xfrm rot="16200000">
              <a:off x="4323647" y="1148466"/>
              <a:ext cx="616276" cy="119569"/>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800" dirty="0">
                <a:latin typeface="微软雅黑" panose="020B0503020204020204" pitchFamily="34" charset="-122"/>
                <a:ea typeface="微软雅黑" panose="020B0503020204020204" pitchFamily="34" charset="-122"/>
                <a:cs typeface="+mn-ea"/>
                <a:sym typeface="+mn-lt"/>
              </a:endParaRPr>
            </a:p>
          </p:txBody>
        </p:sp>
        <p:sp>
          <p:nvSpPr>
            <p:cNvPr id="27" name="任意多边形: 形状 26"/>
            <p:cNvSpPr/>
            <p:nvPr/>
          </p:nvSpPr>
          <p:spPr>
            <a:xfrm>
              <a:off x="4572000" y="1398508"/>
              <a:ext cx="467439" cy="934878"/>
            </a:xfrm>
            <a:custGeom>
              <a:avLst/>
              <a:gdLst>
                <a:gd name="connsiteX0" fmla="*/ 0 w 958850"/>
                <a:gd name="connsiteY0" fmla="*/ 0 h 1917700"/>
                <a:gd name="connsiteX1" fmla="*/ 958850 w 958850"/>
                <a:gd name="connsiteY1" fmla="*/ 958850 h 1917700"/>
                <a:gd name="connsiteX2" fmla="*/ 0 w 958850"/>
                <a:gd name="connsiteY2" fmla="*/ 1917700 h 1917700"/>
                <a:gd name="connsiteX3" fmla="*/ 0 w 958850"/>
                <a:gd name="connsiteY3" fmla="*/ 1672656 h 1917700"/>
                <a:gd name="connsiteX4" fmla="*/ 713806 w 958850"/>
                <a:gd name="connsiteY4" fmla="*/ 958850 h 1917700"/>
                <a:gd name="connsiteX5" fmla="*/ 0 w 958850"/>
                <a:gd name="connsiteY5" fmla="*/ 245044 h 1917700"/>
                <a:gd name="connsiteX6" fmla="*/ 0 w 958850"/>
                <a:gd name="connsiteY6" fmla="*/ 0 h 191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8850" h="1917700">
                  <a:moveTo>
                    <a:pt x="0" y="0"/>
                  </a:moveTo>
                  <a:cubicBezTo>
                    <a:pt x="529558" y="0"/>
                    <a:pt x="958850" y="429292"/>
                    <a:pt x="958850" y="958850"/>
                  </a:cubicBezTo>
                  <a:cubicBezTo>
                    <a:pt x="958850" y="1488408"/>
                    <a:pt x="529558" y="1917700"/>
                    <a:pt x="0" y="1917700"/>
                  </a:cubicBezTo>
                  <a:lnTo>
                    <a:pt x="0" y="1672656"/>
                  </a:lnTo>
                  <a:cubicBezTo>
                    <a:pt x="394224" y="1672656"/>
                    <a:pt x="713806" y="1353074"/>
                    <a:pt x="713806" y="958850"/>
                  </a:cubicBezTo>
                  <a:cubicBezTo>
                    <a:pt x="713806" y="564626"/>
                    <a:pt x="394224" y="245044"/>
                    <a:pt x="0" y="245044"/>
                  </a:cubicBezTo>
                  <a:lnTo>
                    <a:pt x="0" y="0"/>
                  </a:ln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800" dirty="0">
                <a:latin typeface="微软雅黑" panose="020B0503020204020204" pitchFamily="34" charset="-122"/>
                <a:ea typeface="微软雅黑" panose="020B0503020204020204" pitchFamily="34" charset="-122"/>
                <a:cs typeface="+mn-ea"/>
                <a:sym typeface="+mn-lt"/>
              </a:endParaRPr>
            </a:p>
          </p:txBody>
        </p:sp>
        <p:sp>
          <p:nvSpPr>
            <p:cNvPr id="5" name="椭圆 4"/>
            <p:cNvSpPr/>
            <p:nvPr/>
          </p:nvSpPr>
          <p:spPr>
            <a:xfrm>
              <a:off x="4272497" y="1566445"/>
              <a:ext cx="599005" cy="599005"/>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800" dirty="0">
                <a:latin typeface="微软雅黑" panose="020B0503020204020204" pitchFamily="34" charset="-122"/>
                <a:ea typeface="微软雅黑" panose="020B0503020204020204" pitchFamily="34" charset="-122"/>
                <a:cs typeface="+mn-ea"/>
                <a:sym typeface="+mn-lt"/>
              </a:endParaRPr>
            </a:p>
          </p:txBody>
        </p:sp>
        <p:sp>
          <p:nvSpPr>
            <p:cNvPr id="11" name="任意多边形: 形状 10"/>
            <p:cNvSpPr>
              <a:spLocks noChangeAspect="1"/>
            </p:cNvSpPr>
            <p:nvPr/>
          </p:nvSpPr>
          <p:spPr bwMode="auto">
            <a:xfrm>
              <a:off x="4399344" y="1695120"/>
              <a:ext cx="345312" cy="344948"/>
            </a:xfrm>
            <a:custGeom>
              <a:avLst/>
              <a:gdLst>
                <a:gd name="T0" fmla="*/ 374 w 400"/>
                <a:gd name="T1" fmla="*/ 100 h 400"/>
                <a:gd name="T2" fmla="*/ 301 w 400"/>
                <a:gd name="T3" fmla="*/ 27 h 400"/>
                <a:gd name="T4" fmla="*/ 200 w 400"/>
                <a:gd name="T5" fmla="*/ 0 h 400"/>
                <a:gd name="T6" fmla="*/ 100 w 400"/>
                <a:gd name="T7" fmla="*/ 27 h 400"/>
                <a:gd name="T8" fmla="*/ 27 w 400"/>
                <a:gd name="T9" fmla="*/ 100 h 400"/>
                <a:gd name="T10" fmla="*/ 0 w 400"/>
                <a:gd name="T11" fmla="*/ 200 h 400"/>
                <a:gd name="T12" fmla="*/ 27 w 400"/>
                <a:gd name="T13" fmla="*/ 301 h 400"/>
                <a:gd name="T14" fmla="*/ 100 w 400"/>
                <a:gd name="T15" fmla="*/ 374 h 400"/>
                <a:gd name="T16" fmla="*/ 200 w 400"/>
                <a:gd name="T17" fmla="*/ 400 h 400"/>
                <a:gd name="T18" fmla="*/ 301 w 400"/>
                <a:gd name="T19" fmla="*/ 374 h 400"/>
                <a:gd name="T20" fmla="*/ 374 w 400"/>
                <a:gd name="T21" fmla="*/ 301 h 400"/>
                <a:gd name="T22" fmla="*/ 400 w 400"/>
                <a:gd name="T23" fmla="*/ 200 h 400"/>
                <a:gd name="T24" fmla="*/ 374 w 400"/>
                <a:gd name="T25" fmla="*/ 100 h 400"/>
                <a:gd name="T26" fmla="*/ 330 w 400"/>
                <a:gd name="T27" fmla="*/ 170 h 400"/>
                <a:gd name="T28" fmla="*/ 188 w 400"/>
                <a:gd name="T29" fmla="*/ 311 h 400"/>
                <a:gd name="T30" fmla="*/ 176 w 400"/>
                <a:gd name="T31" fmla="*/ 316 h 400"/>
                <a:gd name="T32" fmla="*/ 165 w 400"/>
                <a:gd name="T33" fmla="*/ 311 h 400"/>
                <a:gd name="T34" fmla="*/ 70 w 400"/>
                <a:gd name="T35" fmla="*/ 217 h 400"/>
                <a:gd name="T36" fmla="*/ 66 w 400"/>
                <a:gd name="T37" fmla="*/ 205 h 400"/>
                <a:gd name="T38" fmla="*/ 70 w 400"/>
                <a:gd name="T39" fmla="*/ 193 h 400"/>
                <a:gd name="T40" fmla="*/ 94 w 400"/>
                <a:gd name="T41" fmla="*/ 170 h 400"/>
                <a:gd name="T42" fmla="*/ 106 w 400"/>
                <a:gd name="T43" fmla="*/ 165 h 400"/>
                <a:gd name="T44" fmla="*/ 118 w 400"/>
                <a:gd name="T45" fmla="*/ 170 h 400"/>
                <a:gd name="T46" fmla="*/ 176 w 400"/>
                <a:gd name="T47" fmla="*/ 229 h 400"/>
                <a:gd name="T48" fmla="*/ 283 w 400"/>
                <a:gd name="T49" fmla="*/ 123 h 400"/>
                <a:gd name="T50" fmla="*/ 295 w 400"/>
                <a:gd name="T51" fmla="*/ 118 h 400"/>
                <a:gd name="T52" fmla="*/ 306 w 400"/>
                <a:gd name="T53" fmla="*/ 123 h 400"/>
                <a:gd name="T54" fmla="*/ 330 w 400"/>
                <a:gd name="T55" fmla="*/ 146 h 400"/>
                <a:gd name="T56" fmla="*/ 335 w 400"/>
                <a:gd name="T57" fmla="*/ 158 h 400"/>
                <a:gd name="T58" fmla="*/ 330 w 400"/>
                <a:gd name="T59" fmla="*/ 170 h 400"/>
                <a:gd name="T60" fmla="*/ 330 w 400"/>
                <a:gd name="T61" fmla="*/ 170 h 400"/>
                <a:gd name="T62" fmla="*/ 330 w 400"/>
                <a:gd name="T63" fmla="*/ 1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chemeClr val="bg1"/>
            </a:solidFill>
            <a:ln>
              <a:noFill/>
            </a:ln>
          </p:spPr>
          <p:txBody>
            <a:bodyPr anchor="ctr"/>
            <a:lstStyle/>
            <a:p>
              <a:pPr algn="ctr"/>
              <a:endParaRPr sz="2800" dirty="0">
                <a:latin typeface="微软雅黑" panose="020B0503020204020204" pitchFamily="34" charset="-122"/>
                <a:ea typeface="微软雅黑" panose="020B0503020204020204" pitchFamily="34" charset="-122"/>
                <a:cs typeface="+mn-ea"/>
                <a:sym typeface="+mn-lt"/>
              </a:endParaRPr>
            </a:p>
          </p:txBody>
        </p:sp>
      </p:grpSp>
      <p:grpSp>
        <p:nvGrpSpPr>
          <p:cNvPr id="30" name="组合 29"/>
          <p:cNvGrpSpPr/>
          <p:nvPr/>
        </p:nvGrpSpPr>
        <p:grpSpPr>
          <a:xfrm>
            <a:off x="3118464" y="4039260"/>
            <a:ext cx="3600693" cy="1618248"/>
            <a:chOff x="2338506" y="3029515"/>
            <a:chExt cx="2700933" cy="1213872"/>
          </a:xfrm>
        </p:grpSpPr>
        <p:sp>
          <p:nvSpPr>
            <p:cNvPr id="21" name="任意多边形: 形状 20"/>
            <p:cNvSpPr/>
            <p:nvPr/>
          </p:nvSpPr>
          <p:spPr>
            <a:xfrm>
              <a:off x="4572000" y="3029515"/>
              <a:ext cx="467439" cy="934878"/>
            </a:xfrm>
            <a:custGeom>
              <a:avLst/>
              <a:gdLst>
                <a:gd name="connsiteX0" fmla="*/ 0 w 958850"/>
                <a:gd name="connsiteY0" fmla="*/ 0 h 1917700"/>
                <a:gd name="connsiteX1" fmla="*/ 958850 w 958850"/>
                <a:gd name="connsiteY1" fmla="*/ 958850 h 1917700"/>
                <a:gd name="connsiteX2" fmla="*/ 0 w 958850"/>
                <a:gd name="connsiteY2" fmla="*/ 1917700 h 1917700"/>
                <a:gd name="connsiteX3" fmla="*/ 0 w 958850"/>
                <a:gd name="connsiteY3" fmla="*/ 1672656 h 1917700"/>
                <a:gd name="connsiteX4" fmla="*/ 713806 w 958850"/>
                <a:gd name="connsiteY4" fmla="*/ 958850 h 1917700"/>
                <a:gd name="connsiteX5" fmla="*/ 0 w 958850"/>
                <a:gd name="connsiteY5" fmla="*/ 245044 h 1917700"/>
                <a:gd name="connsiteX6" fmla="*/ 0 w 958850"/>
                <a:gd name="connsiteY6" fmla="*/ 0 h 191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8850" h="1917700">
                  <a:moveTo>
                    <a:pt x="0" y="0"/>
                  </a:moveTo>
                  <a:cubicBezTo>
                    <a:pt x="529558" y="0"/>
                    <a:pt x="958850" y="429292"/>
                    <a:pt x="958850" y="958850"/>
                  </a:cubicBezTo>
                  <a:cubicBezTo>
                    <a:pt x="958850" y="1488408"/>
                    <a:pt x="529558" y="1917700"/>
                    <a:pt x="0" y="1917700"/>
                  </a:cubicBezTo>
                  <a:lnTo>
                    <a:pt x="0" y="1672656"/>
                  </a:lnTo>
                  <a:cubicBezTo>
                    <a:pt x="394224" y="1672656"/>
                    <a:pt x="713806" y="1353074"/>
                    <a:pt x="713806" y="958850"/>
                  </a:cubicBezTo>
                  <a:cubicBezTo>
                    <a:pt x="713806" y="564626"/>
                    <a:pt x="394224" y="245044"/>
                    <a:pt x="0" y="245044"/>
                  </a:cubicBezTo>
                  <a:lnTo>
                    <a:pt x="0" y="0"/>
                  </a:lnTo>
                  <a:close/>
                </a:path>
              </a:pathLst>
            </a:cu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800" dirty="0">
                <a:latin typeface="微软雅黑" panose="020B0503020204020204" pitchFamily="34" charset="-122"/>
                <a:ea typeface="微软雅黑" panose="020B0503020204020204" pitchFamily="34" charset="-122"/>
                <a:cs typeface="+mn-ea"/>
                <a:sym typeface="+mn-lt"/>
              </a:endParaRPr>
            </a:p>
          </p:txBody>
        </p:sp>
        <p:sp>
          <p:nvSpPr>
            <p:cNvPr id="24" name="矩形 23"/>
            <p:cNvSpPr/>
            <p:nvPr/>
          </p:nvSpPr>
          <p:spPr>
            <a:xfrm>
              <a:off x="2338507" y="3844438"/>
              <a:ext cx="2233494" cy="119569"/>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800" dirty="0">
                <a:latin typeface="微软雅黑" panose="020B0503020204020204" pitchFamily="34" charset="-122"/>
                <a:ea typeface="微软雅黑" panose="020B0503020204020204" pitchFamily="34" charset="-122"/>
                <a:cs typeface="+mn-ea"/>
                <a:sym typeface="+mn-lt"/>
              </a:endParaRPr>
            </a:p>
          </p:txBody>
        </p:sp>
        <p:sp>
          <p:nvSpPr>
            <p:cNvPr id="26" name="矩形 25"/>
            <p:cNvSpPr/>
            <p:nvPr/>
          </p:nvSpPr>
          <p:spPr>
            <a:xfrm rot="16200000">
              <a:off x="2198816" y="3984128"/>
              <a:ext cx="398949" cy="119569"/>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800" dirty="0">
                <a:latin typeface="微软雅黑" panose="020B0503020204020204" pitchFamily="34" charset="-122"/>
                <a:ea typeface="微软雅黑" panose="020B0503020204020204" pitchFamily="34" charset="-122"/>
                <a:cs typeface="+mn-ea"/>
                <a:sym typeface="+mn-lt"/>
              </a:endParaRPr>
            </a:p>
          </p:txBody>
        </p:sp>
        <p:sp>
          <p:nvSpPr>
            <p:cNvPr id="7" name="椭圆 6"/>
            <p:cNvSpPr/>
            <p:nvPr/>
          </p:nvSpPr>
          <p:spPr>
            <a:xfrm>
              <a:off x="4272497" y="3197452"/>
              <a:ext cx="599005" cy="599005"/>
            </a:xfrm>
            <a:prstGeom prst="ellipse">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800" dirty="0">
                <a:latin typeface="微软雅黑" panose="020B0503020204020204" pitchFamily="34" charset="-122"/>
                <a:ea typeface="微软雅黑" panose="020B0503020204020204" pitchFamily="34" charset="-122"/>
                <a:cs typeface="+mn-ea"/>
                <a:sym typeface="+mn-lt"/>
              </a:endParaRPr>
            </a:p>
          </p:txBody>
        </p:sp>
        <p:sp>
          <p:nvSpPr>
            <p:cNvPr id="12" name="任意多边形: 形状 11"/>
            <p:cNvSpPr>
              <a:spLocks/>
            </p:cNvSpPr>
            <p:nvPr/>
          </p:nvSpPr>
          <p:spPr bwMode="auto">
            <a:xfrm>
              <a:off x="4404064" y="3324663"/>
              <a:ext cx="344060" cy="343422"/>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1"/>
            </a:solidFill>
            <a:ln>
              <a:noFill/>
            </a:ln>
          </p:spPr>
          <p:txBody>
            <a:bodyPr anchor="ctr"/>
            <a:lstStyle/>
            <a:p>
              <a:pPr algn="ctr"/>
              <a:endParaRPr sz="2800" dirty="0">
                <a:latin typeface="微软雅黑" panose="020B0503020204020204" pitchFamily="34" charset="-122"/>
                <a:ea typeface="微软雅黑" panose="020B0503020204020204" pitchFamily="34" charset="-122"/>
                <a:cs typeface="+mn-ea"/>
                <a:sym typeface="+mn-lt"/>
              </a:endParaRPr>
            </a:p>
          </p:txBody>
        </p:sp>
      </p:grpSp>
      <p:grpSp>
        <p:nvGrpSpPr>
          <p:cNvPr id="29" name="组合 28"/>
          <p:cNvGrpSpPr/>
          <p:nvPr/>
        </p:nvGrpSpPr>
        <p:grpSpPr>
          <a:xfrm>
            <a:off x="5472845" y="2951830"/>
            <a:ext cx="4584950" cy="1246831"/>
            <a:chOff x="4104561" y="2213818"/>
            <a:chExt cx="3439239" cy="935266"/>
          </a:xfrm>
        </p:grpSpPr>
        <p:sp>
          <p:nvSpPr>
            <p:cNvPr id="20" name="任意多边形: 形状 19"/>
            <p:cNvSpPr/>
            <p:nvPr/>
          </p:nvSpPr>
          <p:spPr>
            <a:xfrm>
              <a:off x="4104561" y="2213818"/>
              <a:ext cx="467439" cy="934878"/>
            </a:xfrm>
            <a:custGeom>
              <a:avLst/>
              <a:gdLst>
                <a:gd name="connsiteX0" fmla="*/ 958850 w 958850"/>
                <a:gd name="connsiteY0" fmla="*/ 0 h 1917700"/>
                <a:gd name="connsiteX1" fmla="*/ 958850 w 958850"/>
                <a:gd name="connsiteY1" fmla="*/ 245044 h 1917700"/>
                <a:gd name="connsiteX2" fmla="*/ 245044 w 958850"/>
                <a:gd name="connsiteY2" fmla="*/ 958850 h 1917700"/>
                <a:gd name="connsiteX3" fmla="*/ 958850 w 958850"/>
                <a:gd name="connsiteY3" fmla="*/ 1672656 h 1917700"/>
                <a:gd name="connsiteX4" fmla="*/ 958850 w 958850"/>
                <a:gd name="connsiteY4" fmla="*/ 1917700 h 1917700"/>
                <a:gd name="connsiteX5" fmla="*/ 0 w 958850"/>
                <a:gd name="connsiteY5" fmla="*/ 958850 h 1917700"/>
                <a:gd name="connsiteX6" fmla="*/ 958850 w 958850"/>
                <a:gd name="connsiteY6" fmla="*/ 0 h 191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8850" h="1917700">
                  <a:moveTo>
                    <a:pt x="958850" y="0"/>
                  </a:moveTo>
                  <a:lnTo>
                    <a:pt x="958850" y="245044"/>
                  </a:lnTo>
                  <a:cubicBezTo>
                    <a:pt x="564626" y="245044"/>
                    <a:pt x="245044" y="564626"/>
                    <a:pt x="245044" y="958850"/>
                  </a:cubicBezTo>
                  <a:cubicBezTo>
                    <a:pt x="245044" y="1353074"/>
                    <a:pt x="564626" y="1672656"/>
                    <a:pt x="958850" y="1672656"/>
                  </a:cubicBezTo>
                  <a:lnTo>
                    <a:pt x="958850" y="1917700"/>
                  </a:lnTo>
                  <a:cubicBezTo>
                    <a:pt x="429292" y="1917700"/>
                    <a:pt x="0" y="1488408"/>
                    <a:pt x="0" y="958850"/>
                  </a:cubicBezTo>
                  <a:cubicBezTo>
                    <a:pt x="0" y="429292"/>
                    <a:pt x="429292" y="0"/>
                    <a:pt x="958850" y="0"/>
                  </a:cubicBez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800" dirty="0">
                <a:latin typeface="微软雅黑" panose="020B0503020204020204" pitchFamily="34" charset="-122"/>
                <a:ea typeface="微软雅黑" panose="020B0503020204020204" pitchFamily="34" charset="-122"/>
                <a:cs typeface="+mn-ea"/>
                <a:sym typeface="+mn-lt"/>
              </a:endParaRPr>
            </a:p>
          </p:txBody>
        </p:sp>
        <p:sp>
          <p:nvSpPr>
            <p:cNvPr id="22" name="矩形 21"/>
            <p:cNvSpPr/>
            <p:nvPr/>
          </p:nvSpPr>
          <p:spPr>
            <a:xfrm>
              <a:off x="4572000" y="3029515"/>
              <a:ext cx="2971800" cy="119569"/>
            </a:xfrm>
            <a:prstGeom prst="rect">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800" dirty="0">
                <a:latin typeface="微软雅黑" panose="020B0503020204020204" pitchFamily="34" charset="-122"/>
                <a:ea typeface="微软雅黑" panose="020B0503020204020204" pitchFamily="34" charset="-122"/>
                <a:cs typeface="+mn-ea"/>
                <a:sym typeface="+mn-lt"/>
              </a:endParaRPr>
            </a:p>
          </p:txBody>
        </p:sp>
        <p:sp>
          <p:nvSpPr>
            <p:cNvPr id="6" name="椭圆 5"/>
            <p:cNvSpPr/>
            <p:nvPr/>
          </p:nvSpPr>
          <p:spPr>
            <a:xfrm>
              <a:off x="4272497" y="2381298"/>
              <a:ext cx="599005" cy="599005"/>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800" dirty="0">
                <a:latin typeface="微软雅黑" panose="020B0503020204020204" pitchFamily="34" charset="-122"/>
                <a:ea typeface="微软雅黑" panose="020B0503020204020204" pitchFamily="34" charset="-122"/>
                <a:cs typeface="+mn-ea"/>
                <a:sym typeface="+mn-lt"/>
              </a:endParaRPr>
            </a:p>
          </p:txBody>
        </p:sp>
        <p:sp>
          <p:nvSpPr>
            <p:cNvPr id="13" name="任意多边形: 形状 12"/>
            <p:cNvSpPr>
              <a:spLocks/>
            </p:cNvSpPr>
            <p:nvPr/>
          </p:nvSpPr>
          <p:spPr bwMode="auto">
            <a:xfrm>
              <a:off x="4399344" y="2537096"/>
              <a:ext cx="347360" cy="285500"/>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chemeClr val="bg1"/>
            </a:solidFill>
            <a:ln>
              <a:noFill/>
            </a:ln>
          </p:spPr>
          <p:txBody>
            <a:bodyPr anchor="ctr"/>
            <a:lstStyle/>
            <a:p>
              <a:pPr algn="ctr"/>
              <a:endParaRPr sz="2800" dirty="0">
                <a:latin typeface="微软雅黑" panose="020B0503020204020204" pitchFamily="34" charset="-122"/>
                <a:ea typeface="微软雅黑" panose="020B0503020204020204" pitchFamily="34" charset="-122"/>
                <a:cs typeface="+mn-ea"/>
                <a:sym typeface="+mn-lt"/>
              </a:endParaRPr>
            </a:p>
          </p:txBody>
        </p:sp>
      </p:grpSp>
      <p:sp>
        <p:nvSpPr>
          <p:cNvPr id="33" name="Rectangle 29">
            <a:extLst>
              <a:ext uri="{FF2B5EF4-FFF2-40B4-BE49-F238E27FC236}">
                <a16:creationId xmlns:a16="http://schemas.microsoft.com/office/drawing/2014/main" id="{0789D781-EC7A-4168-9E72-73484171D530}"/>
              </a:ext>
            </a:extLst>
          </p:cNvPr>
          <p:cNvSpPr/>
          <p:nvPr/>
        </p:nvSpPr>
        <p:spPr>
          <a:xfrm>
            <a:off x="3145573" y="2070231"/>
            <a:ext cx="2215652" cy="700576"/>
          </a:xfrm>
          <a:prstGeom prst="rect">
            <a:avLst/>
          </a:prstGeom>
        </p:spPr>
        <p:txBody>
          <a:bodyPr wrap="square">
            <a:spAutoFit/>
          </a:bodyPr>
          <a:lstStyle/>
          <a:p>
            <a:pPr algn="r">
              <a:lnSpc>
                <a:spcPct val="15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34" name="Rectangle 30">
            <a:extLst>
              <a:ext uri="{FF2B5EF4-FFF2-40B4-BE49-F238E27FC236}">
                <a16:creationId xmlns:a16="http://schemas.microsoft.com/office/drawing/2014/main" id="{08E11D76-D0E8-4C6D-AB76-179F93F88800}"/>
              </a:ext>
            </a:extLst>
          </p:cNvPr>
          <p:cNvSpPr/>
          <p:nvPr/>
        </p:nvSpPr>
        <p:spPr>
          <a:xfrm>
            <a:off x="4476317" y="1699763"/>
            <a:ext cx="877164" cy="369332"/>
          </a:xfrm>
          <a:prstGeom prst="rect">
            <a:avLst/>
          </a:prstGeom>
        </p:spPr>
        <p:txBody>
          <a:bodyPr wrap="none">
            <a:spAutoFit/>
          </a:bodyPr>
          <a:lstStyle/>
          <a:p>
            <a:pPr algn="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小标题</a:t>
            </a:r>
            <a:endParaRPr lang="en-US"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35" name="Rectangle 29">
            <a:extLst>
              <a:ext uri="{FF2B5EF4-FFF2-40B4-BE49-F238E27FC236}">
                <a16:creationId xmlns:a16="http://schemas.microsoft.com/office/drawing/2014/main" id="{0367AAE8-3745-452E-9B30-9020957A290A}"/>
              </a:ext>
            </a:extLst>
          </p:cNvPr>
          <p:cNvSpPr/>
          <p:nvPr/>
        </p:nvSpPr>
        <p:spPr>
          <a:xfrm>
            <a:off x="7071789" y="3052665"/>
            <a:ext cx="2215652" cy="700576"/>
          </a:xfrm>
          <a:prstGeom prst="rect">
            <a:avLst/>
          </a:prstGeom>
        </p:spPr>
        <p:txBody>
          <a:bodyPr wrap="square">
            <a:spAutoFit/>
          </a:bodyPr>
          <a:lstStyle/>
          <a:p>
            <a:pPr algn="r">
              <a:lnSpc>
                <a:spcPct val="15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36" name="Rectangle 30">
            <a:extLst>
              <a:ext uri="{FF2B5EF4-FFF2-40B4-BE49-F238E27FC236}">
                <a16:creationId xmlns:a16="http://schemas.microsoft.com/office/drawing/2014/main" id="{8AD52124-AF9C-450F-8B1D-4DD6E42B5D02}"/>
              </a:ext>
            </a:extLst>
          </p:cNvPr>
          <p:cNvSpPr/>
          <p:nvPr/>
        </p:nvSpPr>
        <p:spPr>
          <a:xfrm>
            <a:off x="8402532" y="2682196"/>
            <a:ext cx="877164" cy="369332"/>
          </a:xfrm>
          <a:prstGeom prst="rect">
            <a:avLst/>
          </a:prstGeom>
        </p:spPr>
        <p:txBody>
          <a:bodyPr wrap="none">
            <a:spAutoFit/>
          </a:bodyPr>
          <a:lstStyle/>
          <a:p>
            <a:pPr algn="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小标题</a:t>
            </a:r>
            <a:endParaRPr lang="en-US"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37" name="Rectangle 29">
            <a:extLst>
              <a:ext uri="{FF2B5EF4-FFF2-40B4-BE49-F238E27FC236}">
                <a16:creationId xmlns:a16="http://schemas.microsoft.com/office/drawing/2014/main" id="{38DB5096-1FC6-43FC-B1EE-8B2490F34DD0}"/>
              </a:ext>
            </a:extLst>
          </p:cNvPr>
          <p:cNvSpPr/>
          <p:nvPr/>
        </p:nvSpPr>
        <p:spPr>
          <a:xfrm>
            <a:off x="3145573" y="4107729"/>
            <a:ext cx="2215652" cy="700576"/>
          </a:xfrm>
          <a:prstGeom prst="rect">
            <a:avLst/>
          </a:prstGeom>
        </p:spPr>
        <p:txBody>
          <a:bodyPr wrap="square">
            <a:spAutoFit/>
          </a:bodyPr>
          <a:lstStyle/>
          <a:p>
            <a:pPr algn="r">
              <a:lnSpc>
                <a:spcPct val="15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38" name="Rectangle 30">
            <a:extLst>
              <a:ext uri="{FF2B5EF4-FFF2-40B4-BE49-F238E27FC236}">
                <a16:creationId xmlns:a16="http://schemas.microsoft.com/office/drawing/2014/main" id="{B5B418D2-230F-4184-B3B5-6AF97B270E9C}"/>
              </a:ext>
            </a:extLst>
          </p:cNvPr>
          <p:cNvSpPr/>
          <p:nvPr/>
        </p:nvSpPr>
        <p:spPr>
          <a:xfrm>
            <a:off x="4476317" y="3737261"/>
            <a:ext cx="877164" cy="369332"/>
          </a:xfrm>
          <a:prstGeom prst="rect">
            <a:avLst/>
          </a:prstGeom>
        </p:spPr>
        <p:txBody>
          <a:bodyPr wrap="none">
            <a:spAutoFit/>
          </a:bodyPr>
          <a:lstStyle/>
          <a:p>
            <a:pPr algn="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小标题</a:t>
            </a:r>
            <a:endParaRPr lang="en-US"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40" name="TextBox 8">
            <a:extLst>
              <a:ext uri="{FF2B5EF4-FFF2-40B4-BE49-F238E27FC236}">
                <a16:creationId xmlns:a16="http://schemas.microsoft.com/office/drawing/2014/main" id="{6647FCAF-8771-4904-AC4D-5AAECDB369B4}"/>
              </a:ext>
            </a:extLst>
          </p:cNvPr>
          <p:cNvSpPr txBox="1"/>
          <p:nvPr/>
        </p:nvSpPr>
        <p:spPr>
          <a:xfrm>
            <a:off x="4182067" y="584632"/>
            <a:ext cx="3744178" cy="369332"/>
          </a:xfrm>
          <a:prstGeom prst="rect">
            <a:avLst/>
          </a:prstGeom>
          <a:noFill/>
        </p:spPr>
        <p:txBody>
          <a:bodyPr wrap="square" lIns="0" tIns="0" rIns="0" bIns="0" rtlCol="0" anchor="ctr">
            <a:spAutoFit/>
          </a:bodyPr>
          <a:lstStyle/>
          <a:p>
            <a:pPr algn="ctr"/>
            <a:r>
              <a:rPr lang="zh-CN" altLang="en-US"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点击输入您的标题</a:t>
            </a:r>
            <a:endParaRPr lang="zh-CN" altLang="en-US" sz="32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1014442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500" fill="hold"/>
                                        <p:tgtEl>
                                          <p:spTgt spid="29"/>
                                        </p:tgtEl>
                                        <p:attrNameLst>
                                          <p:attrName>ppt_x</p:attrName>
                                        </p:attrNameLst>
                                      </p:cBhvr>
                                      <p:tavLst>
                                        <p:tav tm="0">
                                          <p:val>
                                            <p:strVal val="1+#ppt_w/2"/>
                                          </p:val>
                                        </p:tav>
                                        <p:tav tm="100000">
                                          <p:val>
                                            <p:strVal val="#ppt_x"/>
                                          </p:val>
                                        </p:tav>
                                      </p:tavLst>
                                    </p:anim>
                                    <p:anim calcmode="lin" valueType="num">
                                      <p:cBhvr additive="base">
                                        <p:cTn id="14"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0-#ppt_w/2"/>
                                          </p:val>
                                        </p:tav>
                                        <p:tav tm="100000">
                                          <p:val>
                                            <p:strVal val="#ppt_x"/>
                                          </p:val>
                                        </p:tav>
                                      </p:tavLst>
                                    </p:anim>
                                    <p:anim calcmode="lin" valueType="num">
                                      <p:cBhvr additive="base">
                                        <p:cTn id="20"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1000"/>
                                        <p:tgtEl>
                                          <p:spTgt spid="33"/>
                                        </p:tgtEl>
                                      </p:cBhvr>
                                    </p:animEffect>
                                    <p:anim calcmode="lin" valueType="num">
                                      <p:cBhvr>
                                        <p:cTn id="26" dur="1000" fill="hold"/>
                                        <p:tgtEl>
                                          <p:spTgt spid="33"/>
                                        </p:tgtEl>
                                        <p:attrNameLst>
                                          <p:attrName>ppt_x</p:attrName>
                                        </p:attrNameLst>
                                      </p:cBhvr>
                                      <p:tavLst>
                                        <p:tav tm="0">
                                          <p:val>
                                            <p:strVal val="#ppt_x"/>
                                          </p:val>
                                        </p:tav>
                                        <p:tav tm="100000">
                                          <p:val>
                                            <p:strVal val="#ppt_x"/>
                                          </p:val>
                                        </p:tav>
                                      </p:tavLst>
                                    </p:anim>
                                    <p:anim calcmode="lin" valueType="num">
                                      <p:cBhvr>
                                        <p:cTn id="27" dur="1000" fill="hold"/>
                                        <p:tgtEl>
                                          <p:spTgt spid="33"/>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1000"/>
                                        <p:tgtEl>
                                          <p:spTgt spid="34"/>
                                        </p:tgtEl>
                                      </p:cBhvr>
                                    </p:animEffect>
                                    <p:anim calcmode="lin" valueType="num">
                                      <p:cBhvr>
                                        <p:cTn id="31" dur="1000" fill="hold"/>
                                        <p:tgtEl>
                                          <p:spTgt spid="34"/>
                                        </p:tgtEl>
                                        <p:attrNameLst>
                                          <p:attrName>ppt_x</p:attrName>
                                        </p:attrNameLst>
                                      </p:cBhvr>
                                      <p:tavLst>
                                        <p:tav tm="0">
                                          <p:val>
                                            <p:strVal val="#ppt_x"/>
                                          </p:val>
                                        </p:tav>
                                        <p:tav tm="100000">
                                          <p:val>
                                            <p:strVal val="#ppt_x"/>
                                          </p:val>
                                        </p:tav>
                                      </p:tavLst>
                                    </p:anim>
                                    <p:anim calcmode="lin" valueType="num">
                                      <p:cBhvr>
                                        <p:cTn id="32"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1000"/>
                                        <p:tgtEl>
                                          <p:spTgt spid="35"/>
                                        </p:tgtEl>
                                      </p:cBhvr>
                                    </p:animEffect>
                                    <p:anim calcmode="lin" valueType="num">
                                      <p:cBhvr>
                                        <p:cTn id="38" dur="1000" fill="hold"/>
                                        <p:tgtEl>
                                          <p:spTgt spid="35"/>
                                        </p:tgtEl>
                                        <p:attrNameLst>
                                          <p:attrName>ppt_x</p:attrName>
                                        </p:attrNameLst>
                                      </p:cBhvr>
                                      <p:tavLst>
                                        <p:tav tm="0">
                                          <p:val>
                                            <p:strVal val="#ppt_x"/>
                                          </p:val>
                                        </p:tav>
                                        <p:tav tm="100000">
                                          <p:val>
                                            <p:strVal val="#ppt_x"/>
                                          </p:val>
                                        </p:tav>
                                      </p:tavLst>
                                    </p:anim>
                                    <p:anim calcmode="lin" valueType="num">
                                      <p:cBhvr>
                                        <p:cTn id="39" dur="1000" fill="hold"/>
                                        <p:tgtEl>
                                          <p:spTgt spid="3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1000"/>
                                        <p:tgtEl>
                                          <p:spTgt spid="36"/>
                                        </p:tgtEl>
                                      </p:cBhvr>
                                    </p:animEffect>
                                    <p:anim calcmode="lin" valueType="num">
                                      <p:cBhvr>
                                        <p:cTn id="43" dur="1000" fill="hold"/>
                                        <p:tgtEl>
                                          <p:spTgt spid="36"/>
                                        </p:tgtEl>
                                        <p:attrNameLst>
                                          <p:attrName>ppt_x</p:attrName>
                                        </p:attrNameLst>
                                      </p:cBhvr>
                                      <p:tavLst>
                                        <p:tav tm="0">
                                          <p:val>
                                            <p:strVal val="#ppt_x"/>
                                          </p:val>
                                        </p:tav>
                                        <p:tav tm="100000">
                                          <p:val>
                                            <p:strVal val="#ppt_x"/>
                                          </p:val>
                                        </p:tav>
                                      </p:tavLst>
                                    </p:anim>
                                    <p:anim calcmode="lin" valueType="num">
                                      <p:cBhvr>
                                        <p:cTn id="44"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fade">
                                      <p:cBhvr>
                                        <p:cTn id="49" dur="1000"/>
                                        <p:tgtEl>
                                          <p:spTgt spid="37"/>
                                        </p:tgtEl>
                                      </p:cBhvr>
                                    </p:animEffect>
                                    <p:anim calcmode="lin" valueType="num">
                                      <p:cBhvr>
                                        <p:cTn id="50" dur="1000" fill="hold"/>
                                        <p:tgtEl>
                                          <p:spTgt spid="37"/>
                                        </p:tgtEl>
                                        <p:attrNameLst>
                                          <p:attrName>ppt_x</p:attrName>
                                        </p:attrNameLst>
                                      </p:cBhvr>
                                      <p:tavLst>
                                        <p:tav tm="0">
                                          <p:val>
                                            <p:strVal val="#ppt_x"/>
                                          </p:val>
                                        </p:tav>
                                        <p:tav tm="100000">
                                          <p:val>
                                            <p:strVal val="#ppt_x"/>
                                          </p:val>
                                        </p:tav>
                                      </p:tavLst>
                                    </p:anim>
                                    <p:anim calcmode="lin" valueType="num">
                                      <p:cBhvr>
                                        <p:cTn id="51" dur="1000" fill="hold"/>
                                        <p:tgtEl>
                                          <p:spTgt spid="37"/>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fade">
                                      <p:cBhvr>
                                        <p:cTn id="54" dur="1000"/>
                                        <p:tgtEl>
                                          <p:spTgt spid="38"/>
                                        </p:tgtEl>
                                      </p:cBhvr>
                                    </p:animEffect>
                                    <p:anim calcmode="lin" valueType="num">
                                      <p:cBhvr>
                                        <p:cTn id="55" dur="1000" fill="hold"/>
                                        <p:tgtEl>
                                          <p:spTgt spid="38"/>
                                        </p:tgtEl>
                                        <p:attrNameLst>
                                          <p:attrName>ppt_x</p:attrName>
                                        </p:attrNameLst>
                                      </p:cBhvr>
                                      <p:tavLst>
                                        <p:tav tm="0">
                                          <p:val>
                                            <p:strVal val="#ppt_x"/>
                                          </p:val>
                                        </p:tav>
                                        <p:tav tm="100000">
                                          <p:val>
                                            <p:strVal val="#ppt_x"/>
                                          </p:val>
                                        </p:tav>
                                      </p:tavLst>
                                    </p:anim>
                                    <p:anim calcmode="lin" valueType="num">
                                      <p:cBhvr>
                                        <p:cTn id="56"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P spid="37" grpId="0"/>
      <p:bldP spid="3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8">
            <a:extLst>
              <a:ext uri="{FF2B5EF4-FFF2-40B4-BE49-F238E27FC236}">
                <a16:creationId xmlns:a16="http://schemas.microsoft.com/office/drawing/2014/main" id="{B294819E-019C-40F0-AE81-E90170783C33}"/>
              </a:ext>
            </a:extLst>
          </p:cNvPr>
          <p:cNvSpPr/>
          <p:nvPr/>
        </p:nvSpPr>
        <p:spPr>
          <a:xfrm>
            <a:off x="1140042" y="2292660"/>
            <a:ext cx="2452505" cy="3345219"/>
          </a:xfrm>
          <a:prstGeom prst="rect">
            <a:avLst/>
          </a:prstGeom>
          <a:noFill/>
          <a:ln w="12700" cap="flat" cmpd="sng" algn="ctr">
            <a:solidFill>
              <a:sysClr val="window" lastClr="FFFFFF">
                <a:lumMod val="75000"/>
              </a:sysClr>
            </a:solidFill>
            <a:prstDash val="solid"/>
            <a:miter lim="800000"/>
          </a:ln>
          <a:effectLst/>
        </p:spPr>
        <p:txBody>
          <a:bodyPr rtlCol="0" anchor="ctr"/>
          <a:lstStyle/>
          <a:p>
            <a:pPr algn="ctr" defTabSz="914133">
              <a:defRPr/>
            </a:pPr>
            <a:endParaRPr lang="en-US" sz="3189" kern="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8" name="Trapezoid 10@|1FFC:3506772|FBC:16777215|LFC:16777215|LBC:16777215">
            <a:extLst>
              <a:ext uri="{FF2B5EF4-FFF2-40B4-BE49-F238E27FC236}">
                <a16:creationId xmlns:a16="http://schemas.microsoft.com/office/drawing/2014/main" id="{E7D9CAE8-E779-43D2-9CCA-97D1A25B6F95}"/>
              </a:ext>
            </a:extLst>
          </p:cNvPr>
          <p:cNvSpPr/>
          <p:nvPr/>
        </p:nvSpPr>
        <p:spPr>
          <a:xfrm>
            <a:off x="1618688" y="2085697"/>
            <a:ext cx="1495211" cy="207809"/>
          </a:xfrm>
          <a:prstGeom prst="trapezoid">
            <a:avLst>
              <a:gd name="adj" fmla="val 67927"/>
            </a:avLst>
          </a:prstGeom>
          <a:solidFill>
            <a:schemeClr val="bg1">
              <a:lumMod val="50000"/>
            </a:schemeClr>
          </a:solidFill>
          <a:ln w="12700" cap="flat" cmpd="sng" algn="ctr">
            <a:noFill/>
            <a:prstDash val="solid"/>
            <a:miter lim="800000"/>
          </a:ln>
          <a:effectLst/>
        </p:spPr>
        <p:txBody>
          <a:bodyPr rtlCol="0" anchor="ctr"/>
          <a:lstStyle/>
          <a:p>
            <a:pPr algn="ctr" defTabSz="914133">
              <a:defRPr/>
            </a:pPr>
            <a:endParaRPr lang="en-US" sz="3189" kern="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9" name="Pentagon 9@|1FFC:4308095|FBC:16777215|LFC:16777215|LBC:16777215">
            <a:extLst>
              <a:ext uri="{FF2B5EF4-FFF2-40B4-BE49-F238E27FC236}">
                <a16:creationId xmlns:a16="http://schemas.microsoft.com/office/drawing/2014/main" id="{3FA58A00-FCE7-4C0F-97A0-E97B20D3AF11}"/>
              </a:ext>
            </a:extLst>
          </p:cNvPr>
          <p:cNvSpPr/>
          <p:nvPr/>
        </p:nvSpPr>
        <p:spPr>
          <a:xfrm rot="5400000">
            <a:off x="1869662" y="1973263"/>
            <a:ext cx="993265" cy="1216443"/>
          </a:xfrm>
          <a:prstGeom prst="homePlate">
            <a:avLst>
              <a:gd name="adj" fmla="val 31720"/>
            </a:avLst>
          </a:prstGeom>
          <a:solidFill>
            <a:schemeClr val="accent2">
              <a:lumMod val="100000"/>
            </a:schemeClr>
          </a:solidFill>
          <a:ln w="12700" cap="flat" cmpd="sng" algn="ctr">
            <a:noFill/>
            <a:prstDash val="solid"/>
            <a:miter lim="800000"/>
          </a:ln>
          <a:effectLst/>
        </p:spPr>
        <p:txBody>
          <a:bodyPr rtlCol="0" anchor="ctr"/>
          <a:lstStyle/>
          <a:p>
            <a:pPr algn="ctr" defTabSz="914133">
              <a:defRPr/>
            </a:pPr>
            <a:endParaRPr lang="en-US" sz="3189" kern="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3" name="Rectangle 15">
            <a:extLst>
              <a:ext uri="{FF2B5EF4-FFF2-40B4-BE49-F238E27FC236}">
                <a16:creationId xmlns:a16="http://schemas.microsoft.com/office/drawing/2014/main" id="{F9E9F8AF-F675-41E4-84EF-74430BF9E003}"/>
              </a:ext>
            </a:extLst>
          </p:cNvPr>
          <p:cNvSpPr/>
          <p:nvPr/>
        </p:nvSpPr>
        <p:spPr>
          <a:xfrm>
            <a:off x="3696781" y="2292660"/>
            <a:ext cx="2452505" cy="3345219"/>
          </a:xfrm>
          <a:prstGeom prst="rect">
            <a:avLst/>
          </a:prstGeom>
          <a:noFill/>
          <a:ln w="12700" cap="flat" cmpd="sng" algn="ctr">
            <a:solidFill>
              <a:sysClr val="window" lastClr="FFFFFF">
                <a:lumMod val="75000"/>
              </a:sysClr>
            </a:solidFill>
            <a:prstDash val="solid"/>
            <a:miter lim="800000"/>
          </a:ln>
          <a:effectLst/>
        </p:spPr>
        <p:txBody>
          <a:bodyPr rtlCol="0" anchor="ctr"/>
          <a:lstStyle/>
          <a:p>
            <a:pPr algn="ctr" defTabSz="914133">
              <a:defRPr/>
            </a:pPr>
            <a:endParaRPr lang="en-US" sz="3189" kern="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4" name="Trapezoid 17@|1FFC:1137349|FBC:16777215|LFC:16777215|LBC:16777215">
            <a:extLst>
              <a:ext uri="{FF2B5EF4-FFF2-40B4-BE49-F238E27FC236}">
                <a16:creationId xmlns:a16="http://schemas.microsoft.com/office/drawing/2014/main" id="{70F8E8F8-836C-46CD-95F0-327F479E4F85}"/>
              </a:ext>
            </a:extLst>
          </p:cNvPr>
          <p:cNvSpPr/>
          <p:nvPr/>
        </p:nvSpPr>
        <p:spPr>
          <a:xfrm>
            <a:off x="4175427" y="2085697"/>
            <a:ext cx="1495211" cy="207809"/>
          </a:xfrm>
          <a:prstGeom prst="trapezoid">
            <a:avLst>
              <a:gd name="adj" fmla="val 67927"/>
            </a:avLst>
          </a:prstGeom>
          <a:solidFill>
            <a:schemeClr val="bg1">
              <a:lumMod val="50000"/>
            </a:schemeClr>
          </a:solidFill>
          <a:ln w="12700" cap="flat" cmpd="sng" algn="ctr">
            <a:noFill/>
            <a:prstDash val="solid"/>
            <a:miter lim="800000"/>
          </a:ln>
          <a:effectLst/>
        </p:spPr>
        <p:txBody>
          <a:bodyPr rtlCol="0" anchor="ctr"/>
          <a:lstStyle/>
          <a:p>
            <a:pPr algn="ctr" defTabSz="914133">
              <a:defRPr/>
            </a:pPr>
            <a:endParaRPr lang="en-US" sz="3189" kern="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5" name="Pentagon 18@|1FFC:1554685|FBC:16777215|LFC:16777215|LBC:16777215">
            <a:extLst>
              <a:ext uri="{FF2B5EF4-FFF2-40B4-BE49-F238E27FC236}">
                <a16:creationId xmlns:a16="http://schemas.microsoft.com/office/drawing/2014/main" id="{A451B20E-7853-4EDA-B4A6-C38CF0778404}"/>
              </a:ext>
            </a:extLst>
          </p:cNvPr>
          <p:cNvSpPr/>
          <p:nvPr/>
        </p:nvSpPr>
        <p:spPr>
          <a:xfrm rot="5400000">
            <a:off x="4426401" y="1973263"/>
            <a:ext cx="993265" cy="1216443"/>
          </a:xfrm>
          <a:prstGeom prst="homePlate">
            <a:avLst>
              <a:gd name="adj" fmla="val 31720"/>
            </a:avLst>
          </a:prstGeom>
          <a:solidFill>
            <a:schemeClr val="accent1">
              <a:lumMod val="100000"/>
            </a:schemeClr>
          </a:solidFill>
          <a:ln w="12700" cap="flat" cmpd="sng" algn="ctr">
            <a:noFill/>
            <a:prstDash val="solid"/>
            <a:miter lim="800000"/>
          </a:ln>
          <a:effectLst/>
        </p:spPr>
        <p:txBody>
          <a:bodyPr rtlCol="0" anchor="ctr"/>
          <a:lstStyle/>
          <a:p>
            <a:pPr algn="ctr" defTabSz="914133">
              <a:defRPr/>
            </a:pPr>
            <a:endParaRPr lang="en-US" sz="3189" kern="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8" name="Rectangle 21">
            <a:extLst>
              <a:ext uri="{FF2B5EF4-FFF2-40B4-BE49-F238E27FC236}">
                <a16:creationId xmlns:a16="http://schemas.microsoft.com/office/drawing/2014/main" id="{B7CD42CB-84AD-435A-9A8E-9FD6993A85A8}"/>
              </a:ext>
            </a:extLst>
          </p:cNvPr>
          <p:cNvSpPr/>
          <p:nvPr/>
        </p:nvSpPr>
        <p:spPr>
          <a:xfrm>
            <a:off x="6253518" y="2292660"/>
            <a:ext cx="2452505" cy="3345219"/>
          </a:xfrm>
          <a:prstGeom prst="rect">
            <a:avLst/>
          </a:prstGeom>
          <a:noFill/>
          <a:ln w="12700" cap="flat" cmpd="sng" algn="ctr">
            <a:solidFill>
              <a:sysClr val="window" lastClr="FFFFFF">
                <a:lumMod val="75000"/>
              </a:sysClr>
            </a:solidFill>
            <a:prstDash val="solid"/>
            <a:miter lim="800000"/>
          </a:ln>
          <a:effectLst/>
        </p:spPr>
        <p:txBody>
          <a:bodyPr rtlCol="0" anchor="ctr"/>
          <a:lstStyle/>
          <a:p>
            <a:pPr algn="ctr" defTabSz="914133">
              <a:defRPr/>
            </a:pPr>
            <a:endParaRPr lang="en-US" sz="3189" kern="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40" name="Trapezoid 23@|1FFC:192|FBC:16777215|LFC:16777215|LBC:16777215">
            <a:extLst>
              <a:ext uri="{FF2B5EF4-FFF2-40B4-BE49-F238E27FC236}">
                <a16:creationId xmlns:a16="http://schemas.microsoft.com/office/drawing/2014/main" id="{F46A4C39-AB5C-4161-A862-5C55397EB20A}"/>
              </a:ext>
            </a:extLst>
          </p:cNvPr>
          <p:cNvSpPr/>
          <p:nvPr/>
        </p:nvSpPr>
        <p:spPr>
          <a:xfrm>
            <a:off x="6732164" y="2085697"/>
            <a:ext cx="1495211" cy="207809"/>
          </a:xfrm>
          <a:prstGeom prst="trapezoid">
            <a:avLst>
              <a:gd name="adj" fmla="val 67927"/>
            </a:avLst>
          </a:prstGeom>
          <a:solidFill>
            <a:schemeClr val="bg1">
              <a:lumMod val="50000"/>
            </a:schemeClr>
          </a:solidFill>
          <a:ln w="12700" cap="flat" cmpd="sng" algn="ctr">
            <a:noFill/>
            <a:prstDash val="solid"/>
            <a:miter lim="800000"/>
          </a:ln>
          <a:effectLst/>
        </p:spPr>
        <p:txBody>
          <a:bodyPr rtlCol="0" anchor="ctr"/>
          <a:lstStyle/>
          <a:p>
            <a:pPr algn="ctr" defTabSz="914133">
              <a:defRPr/>
            </a:pPr>
            <a:endParaRPr lang="en-US" sz="3189" kern="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41" name="Pentagon 24@|1FFC:2381804|FBC:16777215|LFC:16777215|LBC:16777215">
            <a:extLst>
              <a:ext uri="{FF2B5EF4-FFF2-40B4-BE49-F238E27FC236}">
                <a16:creationId xmlns:a16="http://schemas.microsoft.com/office/drawing/2014/main" id="{E048787A-4104-42BE-93F0-7E713637F691}"/>
              </a:ext>
            </a:extLst>
          </p:cNvPr>
          <p:cNvSpPr/>
          <p:nvPr/>
        </p:nvSpPr>
        <p:spPr>
          <a:xfrm rot="5400000">
            <a:off x="6983138" y="1973263"/>
            <a:ext cx="993265" cy="1216443"/>
          </a:xfrm>
          <a:prstGeom prst="homePlate">
            <a:avLst>
              <a:gd name="adj" fmla="val 31720"/>
            </a:avLst>
          </a:prstGeom>
          <a:solidFill>
            <a:schemeClr val="accent4">
              <a:lumMod val="100000"/>
            </a:schemeClr>
          </a:solidFill>
          <a:ln w="12700" cap="flat" cmpd="sng" algn="ctr">
            <a:noFill/>
            <a:prstDash val="solid"/>
            <a:miter lim="800000"/>
          </a:ln>
          <a:effectLst/>
        </p:spPr>
        <p:txBody>
          <a:bodyPr rtlCol="0" anchor="ctr"/>
          <a:lstStyle/>
          <a:p>
            <a:pPr algn="ctr" defTabSz="914133">
              <a:defRPr/>
            </a:pPr>
            <a:endParaRPr lang="en-US" sz="3189" kern="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44" name="Rectangle 21">
            <a:extLst>
              <a:ext uri="{FF2B5EF4-FFF2-40B4-BE49-F238E27FC236}">
                <a16:creationId xmlns:a16="http://schemas.microsoft.com/office/drawing/2014/main" id="{F4998AAC-3E29-4867-9702-F5454755E2FB}"/>
              </a:ext>
            </a:extLst>
          </p:cNvPr>
          <p:cNvSpPr/>
          <p:nvPr/>
        </p:nvSpPr>
        <p:spPr>
          <a:xfrm>
            <a:off x="8820064" y="2292660"/>
            <a:ext cx="2452505" cy="3345219"/>
          </a:xfrm>
          <a:prstGeom prst="rect">
            <a:avLst/>
          </a:prstGeom>
          <a:noFill/>
          <a:ln w="12700" cap="flat" cmpd="sng" algn="ctr">
            <a:solidFill>
              <a:sysClr val="window" lastClr="FFFFFF">
                <a:lumMod val="75000"/>
              </a:sysClr>
            </a:solidFill>
            <a:prstDash val="solid"/>
            <a:miter lim="800000"/>
          </a:ln>
          <a:effectLst/>
        </p:spPr>
        <p:txBody>
          <a:bodyPr rtlCol="0" anchor="ctr"/>
          <a:lstStyle/>
          <a:p>
            <a:pPr algn="ctr" defTabSz="914133">
              <a:defRPr/>
            </a:pPr>
            <a:endParaRPr lang="en-US" sz="3189" kern="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45" name="Trapezoid 23@|1FFC:192|FBC:16777215|LFC:16777215|LBC:16777215">
            <a:extLst>
              <a:ext uri="{FF2B5EF4-FFF2-40B4-BE49-F238E27FC236}">
                <a16:creationId xmlns:a16="http://schemas.microsoft.com/office/drawing/2014/main" id="{0A015D76-BB62-497C-9783-48B87A1F9E92}"/>
              </a:ext>
            </a:extLst>
          </p:cNvPr>
          <p:cNvSpPr/>
          <p:nvPr/>
        </p:nvSpPr>
        <p:spPr>
          <a:xfrm>
            <a:off x="9298709" y="2085697"/>
            <a:ext cx="1495211" cy="207809"/>
          </a:xfrm>
          <a:prstGeom prst="trapezoid">
            <a:avLst>
              <a:gd name="adj" fmla="val 67927"/>
            </a:avLst>
          </a:prstGeom>
          <a:solidFill>
            <a:schemeClr val="bg1">
              <a:lumMod val="50000"/>
            </a:schemeClr>
          </a:solidFill>
          <a:ln w="12700" cap="flat" cmpd="sng" algn="ctr">
            <a:noFill/>
            <a:prstDash val="solid"/>
            <a:miter lim="800000"/>
          </a:ln>
          <a:effectLst/>
        </p:spPr>
        <p:txBody>
          <a:bodyPr rtlCol="0" anchor="ctr"/>
          <a:lstStyle/>
          <a:p>
            <a:pPr algn="ctr" defTabSz="914133">
              <a:defRPr/>
            </a:pPr>
            <a:endParaRPr lang="en-US" sz="3189" kern="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46" name="Pentagon 24@|1FFC:2381804|FBC:16777215|LFC:16777215|LBC:16777215">
            <a:extLst>
              <a:ext uri="{FF2B5EF4-FFF2-40B4-BE49-F238E27FC236}">
                <a16:creationId xmlns:a16="http://schemas.microsoft.com/office/drawing/2014/main" id="{4394F656-937D-4C0F-9EE2-2A3ADD1CAFAE}"/>
              </a:ext>
            </a:extLst>
          </p:cNvPr>
          <p:cNvSpPr/>
          <p:nvPr/>
        </p:nvSpPr>
        <p:spPr>
          <a:xfrm rot="5400000">
            <a:off x="9549684" y="1973263"/>
            <a:ext cx="993265" cy="1216443"/>
          </a:xfrm>
          <a:prstGeom prst="homePlate">
            <a:avLst>
              <a:gd name="adj" fmla="val 31720"/>
            </a:avLst>
          </a:prstGeom>
          <a:solidFill>
            <a:schemeClr val="accent1">
              <a:lumMod val="100000"/>
            </a:schemeClr>
          </a:solidFill>
          <a:ln w="12700" cap="flat" cmpd="sng" algn="ctr">
            <a:noFill/>
            <a:prstDash val="solid"/>
            <a:miter lim="800000"/>
          </a:ln>
          <a:effectLst/>
        </p:spPr>
        <p:txBody>
          <a:bodyPr rtlCol="0" anchor="ctr"/>
          <a:lstStyle/>
          <a:p>
            <a:pPr algn="ctr" defTabSz="914133">
              <a:defRPr/>
            </a:pPr>
            <a:endParaRPr lang="en-US" sz="3189" kern="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56" name="Freeform 59">
            <a:extLst>
              <a:ext uri="{FF2B5EF4-FFF2-40B4-BE49-F238E27FC236}">
                <a16:creationId xmlns:a16="http://schemas.microsoft.com/office/drawing/2014/main" id="{54D2B7BC-4479-48F4-BF84-B7DC7B6A5750}"/>
              </a:ext>
            </a:extLst>
          </p:cNvPr>
          <p:cNvSpPr>
            <a:spLocks noEditPoints="1"/>
          </p:cNvSpPr>
          <p:nvPr/>
        </p:nvSpPr>
        <p:spPr bwMode="auto">
          <a:xfrm>
            <a:off x="4668540" y="2283875"/>
            <a:ext cx="480227" cy="480228"/>
          </a:xfrm>
          <a:custGeom>
            <a:avLst/>
            <a:gdLst/>
            <a:ahLst/>
            <a:cxnLst>
              <a:cxn ang="0">
                <a:pos x="129" y="1"/>
              </a:cxn>
              <a:cxn ang="0">
                <a:pos x="87" y="12"/>
              </a:cxn>
              <a:cxn ang="0">
                <a:pos x="53" y="32"/>
              </a:cxn>
              <a:cxn ang="0">
                <a:pos x="26" y="63"/>
              </a:cxn>
              <a:cxn ang="0">
                <a:pos x="8" y="101"/>
              </a:cxn>
              <a:cxn ang="0">
                <a:pos x="0" y="143"/>
              </a:cxn>
              <a:cxn ang="0">
                <a:pos x="4" y="172"/>
              </a:cxn>
              <a:cxn ang="0">
                <a:pos x="19" y="212"/>
              </a:cxn>
              <a:cxn ang="0">
                <a:pos x="42" y="244"/>
              </a:cxn>
              <a:cxn ang="0">
                <a:pos x="75" y="270"/>
              </a:cxn>
              <a:cxn ang="0">
                <a:pos x="115" y="284"/>
              </a:cxn>
              <a:cxn ang="0">
                <a:pos x="144" y="286"/>
              </a:cxn>
              <a:cxn ang="0">
                <a:pos x="185" y="281"/>
              </a:cxn>
              <a:cxn ang="0">
                <a:pos x="223" y="263"/>
              </a:cxn>
              <a:cxn ang="0">
                <a:pos x="254" y="235"/>
              </a:cxn>
              <a:cxn ang="0">
                <a:pos x="276" y="199"/>
              </a:cxn>
              <a:cxn ang="0">
                <a:pos x="285" y="157"/>
              </a:cxn>
              <a:cxn ang="0">
                <a:pos x="285" y="128"/>
              </a:cxn>
              <a:cxn ang="0">
                <a:pos x="276" y="89"/>
              </a:cxn>
              <a:cxn ang="0">
                <a:pos x="254" y="52"/>
              </a:cxn>
              <a:cxn ang="0">
                <a:pos x="223" y="25"/>
              </a:cxn>
              <a:cxn ang="0">
                <a:pos x="185" y="7"/>
              </a:cxn>
              <a:cxn ang="0">
                <a:pos x="144" y="0"/>
              </a:cxn>
              <a:cxn ang="0">
                <a:pos x="144" y="252"/>
              </a:cxn>
              <a:cxn ang="0">
                <a:pos x="102" y="243"/>
              </a:cxn>
              <a:cxn ang="0">
                <a:pos x="55" y="203"/>
              </a:cxn>
              <a:cxn ang="0">
                <a:pos x="37" y="154"/>
              </a:cxn>
              <a:cxn ang="0">
                <a:pos x="37" y="132"/>
              </a:cxn>
              <a:cxn ang="0">
                <a:pos x="55" y="83"/>
              </a:cxn>
              <a:cxn ang="0">
                <a:pos x="102" y="45"/>
              </a:cxn>
              <a:cxn ang="0">
                <a:pos x="144" y="36"/>
              </a:cxn>
              <a:cxn ang="0">
                <a:pos x="165" y="38"/>
              </a:cxn>
              <a:cxn ang="0">
                <a:pos x="220" y="67"/>
              </a:cxn>
              <a:cxn ang="0">
                <a:pos x="249" y="121"/>
              </a:cxn>
              <a:cxn ang="0">
                <a:pos x="251" y="143"/>
              </a:cxn>
              <a:cxn ang="0">
                <a:pos x="241" y="185"/>
              </a:cxn>
              <a:cxn ang="0">
                <a:pos x="203" y="232"/>
              </a:cxn>
              <a:cxn ang="0">
                <a:pos x="154" y="250"/>
              </a:cxn>
              <a:cxn ang="0">
                <a:pos x="232" y="143"/>
              </a:cxn>
              <a:cxn ang="0">
                <a:pos x="227" y="156"/>
              </a:cxn>
              <a:cxn ang="0">
                <a:pos x="144" y="161"/>
              </a:cxn>
              <a:cxn ang="0">
                <a:pos x="131" y="156"/>
              </a:cxn>
              <a:cxn ang="0">
                <a:pos x="125" y="72"/>
              </a:cxn>
              <a:cxn ang="0">
                <a:pos x="131" y="60"/>
              </a:cxn>
              <a:cxn ang="0">
                <a:pos x="144" y="54"/>
              </a:cxn>
              <a:cxn ang="0">
                <a:pos x="160" y="65"/>
              </a:cxn>
              <a:cxn ang="0">
                <a:pos x="214" y="125"/>
              </a:cxn>
              <a:cxn ang="0">
                <a:pos x="227" y="130"/>
              </a:cxn>
              <a:cxn ang="0">
                <a:pos x="232" y="143"/>
              </a:cxn>
            </a:cxnLst>
            <a:rect l="0" t="0" r="r" b="b"/>
            <a:pathLst>
              <a:path w="287" h="286">
                <a:moveTo>
                  <a:pt x="144" y="0"/>
                </a:moveTo>
                <a:lnTo>
                  <a:pt x="144" y="0"/>
                </a:lnTo>
                <a:lnTo>
                  <a:pt x="129" y="1"/>
                </a:lnTo>
                <a:lnTo>
                  <a:pt x="115" y="3"/>
                </a:lnTo>
                <a:lnTo>
                  <a:pt x="100" y="7"/>
                </a:lnTo>
                <a:lnTo>
                  <a:pt x="87" y="12"/>
                </a:lnTo>
                <a:lnTo>
                  <a:pt x="75" y="18"/>
                </a:lnTo>
                <a:lnTo>
                  <a:pt x="64" y="25"/>
                </a:lnTo>
                <a:lnTo>
                  <a:pt x="53" y="32"/>
                </a:lnTo>
                <a:lnTo>
                  <a:pt x="42" y="43"/>
                </a:lnTo>
                <a:lnTo>
                  <a:pt x="33" y="52"/>
                </a:lnTo>
                <a:lnTo>
                  <a:pt x="26" y="63"/>
                </a:lnTo>
                <a:lnTo>
                  <a:pt x="19" y="76"/>
                </a:lnTo>
                <a:lnTo>
                  <a:pt x="11" y="89"/>
                </a:lnTo>
                <a:lnTo>
                  <a:pt x="8" y="101"/>
                </a:lnTo>
                <a:lnTo>
                  <a:pt x="4" y="114"/>
                </a:lnTo>
                <a:lnTo>
                  <a:pt x="0" y="128"/>
                </a:lnTo>
                <a:lnTo>
                  <a:pt x="0" y="143"/>
                </a:lnTo>
                <a:lnTo>
                  <a:pt x="0" y="143"/>
                </a:lnTo>
                <a:lnTo>
                  <a:pt x="0" y="157"/>
                </a:lnTo>
                <a:lnTo>
                  <a:pt x="4" y="172"/>
                </a:lnTo>
                <a:lnTo>
                  <a:pt x="8" y="186"/>
                </a:lnTo>
                <a:lnTo>
                  <a:pt x="11" y="199"/>
                </a:lnTo>
                <a:lnTo>
                  <a:pt x="19" y="212"/>
                </a:lnTo>
                <a:lnTo>
                  <a:pt x="26" y="223"/>
                </a:lnTo>
                <a:lnTo>
                  <a:pt x="33" y="235"/>
                </a:lnTo>
                <a:lnTo>
                  <a:pt x="42" y="244"/>
                </a:lnTo>
                <a:lnTo>
                  <a:pt x="53" y="253"/>
                </a:lnTo>
                <a:lnTo>
                  <a:pt x="64" y="263"/>
                </a:lnTo>
                <a:lnTo>
                  <a:pt x="75" y="270"/>
                </a:lnTo>
                <a:lnTo>
                  <a:pt x="87" y="275"/>
                </a:lnTo>
                <a:lnTo>
                  <a:pt x="100" y="281"/>
                </a:lnTo>
                <a:lnTo>
                  <a:pt x="115" y="284"/>
                </a:lnTo>
                <a:lnTo>
                  <a:pt x="129" y="286"/>
                </a:lnTo>
                <a:lnTo>
                  <a:pt x="144" y="286"/>
                </a:lnTo>
                <a:lnTo>
                  <a:pt x="144" y="286"/>
                </a:lnTo>
                <a:lnTo>
                  <a:pt x="158" y="286"/>
                </a:lnTo>
                <a:lnTo>
                  <a:pt x="173" y="284"/>
                </a:lnTo>
                <a:lnTo>
                  <a:pt x="185" y="281"/>
                </a:lnTo>
                <a:lnTo>
                  <a:pt x="200" y="275"/>
                </a:lnTo>
                <a:lnTo>
                  <a:pt x="212" y="270"/>
                </a:lnTo>
                <a:lnTo>
                  <a:pt x="223" y="263"/>
                </a:lnTo>
                <a:lnTo>
                  <a:pt x="234" y="253"/>
                </a:lnTo>
                <a:lnTo>
                  <a:pt x="245" y="244"/>
                </a:lnTo>
                <a:lnTo>
                  <a:pt x="254" y="235"/>
                </a:lnTo>
                <a:lnTo>
                  <a:pt x="261" y="223"/>
                </a:lnTo>
                <a:lnTo>
                  <a:pt x="269" y="212"/>
                </a:lnTo>
                <a:lnTo>
                  <a:pt x="276" y="199"/>
                </a:lnTo>
                <a:lnTo>
                  <a:pt x="280" y="186"/>
                </a:lnTo>
                <a:lnTo>
                  <a:pt x="283" y="172"/>
                </a:lnTo>
                <a:lnTo>
                  <a:pt x="285" y="157"/>
                </a:lnTo>
                <a:lnTo>
                  <a:pt x="287" y="143"/>
                </a:lnTo>
                <a:lnTo>
                  <a:pt x="287" y="143"/>
                </a:lnTo>
                <a:lnTo>
                  <a:pt x="285" y="128"/>
                </a:lnTo>
                <a:lnTo>
                  <a:pt x="283" y="114"/>
                </a:lnTo>
                <a:lnTo>
                  <a:pt x="280" y="101"/>
                </a:lnTo>
                <a:lnTo>
                  <a:pt x="276" y="89"/>
                </a:lnTo>
                <a:lnTo>
                  <a:pt x="269" y="76"/>
                </a:lnTo>
                <a:lnTo>
                  <a:pt x="261" y="63"/>
                </a:lnTo>
                <a:lnTo>
                  <a:pt x="254" y="52"/>
                </a:lnTo>
                <a:lnTo>
                  <a:pt x="245" y="43"/>
                </a:lnTo>
                <a:lnTo>
                  <a:pt x="234" y="32"/>
                </a:lnTo>
                <a:lnTo>
                  <a:pt x="223" y="25"/>
                </a:lnTo>
                <a:lnTo>
                  <a:pt x="212" y="18"/>
                </a:lnTo>
                <a:lnTo>
                  <a:pt x="200" y="12"/>
                </a:lnTo>
                <a:lnTo>
                  <a:pt x="185" y="7"/>
                </a:lnTo>
                <a:lnTo>
                  <a:pt x="173" y="3"/>
                </a:lnTo>
                <a:lnTo>
                  <a:pt x="158" y="1"/>
                </a:lnTo>
                <a:lnTo>
                  <a:pt x="144" y="0"/>
                </a:lnTo>
                <a:lnTo>
                  <a:pt x="144" y="0"/>
                </a:lnTo>
                <a:close/>
                <a:moveTo>
                  <a:pt x="144" y="252"/>
                </a:moveTo>
                <a:lnTo>
                  <a:pt x="144" y="252"/>
                </a:lnTo>
                <a:lnTo>
                  <a:pt x="133" y="250"/>
                </a:lnTo>
                <a:lnTo>
                  <a:pt x="122" y="248"/>
                </a:lnTo>
                <a:lnTo>
                  <a:pt x="102" y="243"/>
                </a:lnTo>
                <a:lnTo>
                  <a:pt x="84" y="232"/>
                </a:lnTo>
                <a:lnTo>
                  <a:pt x="67" y="219"/>
                </a:lnTo>
                <a:lnTo>
                  <a:pt x="55" y="203"/>
                </a:lnTo>
                <a:lnTo>
                  <a:pt x="44" y="185"/>
                </a:lnTo>
                <a:lnTo>
                  <a:pt x="38" y="165"/>
                </a:lnTo>
                <a:lnTo>
                  <a:pt x="37" y="154"/>
                </a:lnTo>
                <a:lnTo>
                  <a:pt x="37" y="143"/>
                </a:lnTo>
                <a:lnTo>
                  <a:pt x="37" y="143"/>
                </a:lnTo>
                <a:lnTo>
                  <a:pt x="37" y="132"/>
                </a:lnTo>
                <a:lnTo>
                  <a:pt x="38" y="121"/>
                </a:lnTo>
                <a:lnTo>
                  <a:pt x="44" y="101"/>
                </a:lnTo>
                <a:lnTo>
                  <a:pt x="55" y="83"/>
                </a:lnTo>
                <a:lnTo>
                  <a:pt x="67" y="67"/>
                </a:lnTo>
                <a:lnTo>
                  <a:pt x="84" y="54"/>
                </a:lnTo>
                <a:lnTo>
                  <a:pt x="102" y="45"/>
                </a:lnTo>
                <a:lnTo>
                  <a:pt x="122" y="38"/>
                </a:lnTo>
                <a:lnTo>
                  <a:pt x="133" y="36"/>
                </a:lnTo>
                <a:lnTo>
                  <a:pt x="144" y="36"/>
                </a:lnTo>
                <a:lnTo>
                  <a:pt x="144" y="36"/>
                </a:lnTo>
                <a:lnTo>
                  <a:pt x="154" y="36"/>
                </a:lnTo>
                <a:lnTo>
                  <a:pt x="165" y="38"/>
                </a:lnTo>
                <a:lnTo>
                  <a:pt x="185" y="45"/>
                </a:lnTo>
                <a:lnTo>
                  <a:pt x="203" y="54"/>
                </a:lnTo>
                <a:lnTo>
                  <a:pt x="220" y="67"/>
                </a:lnTo>
                <a:lnTo>
                  <a:pt x="232" y="83"/>
                </a:lnTo>
                <a:lnTo>
                  <a:pt x="241" y="101"/>
                </a:lnTo>
                <a:lnTo>
                  <a:pt x="249" y="121"/>
                </a:lnTo>
                <a:lnTo>
                  <a:pt x="251" y="132"/>
                </a:lnTo>
                <a:lnTo>
                  <a:pt x="251" y="143"/>
                </a:lnTo>
                <a:lnTo>
                  <a:pt x="251" y="143"/>
                </a:lnTo>
                <a:lnTo>
                  <a:pt x="251" y="154"/>
                </a:lnTo>
                <a:lnTo>
                  <a:pt x="249" y="165"/>
                </a:lnTo>
                <a:lnTo>
                  <a:pt x="241" y="185"/>
                </a:lnTo>
                <a:lnTo>
                  <a:pt x="232" y="203"/>
                </a:lnTo>
                <a:lnTo>
                  <a:pt x="220" y="219"/>
                </a:lnTo>
                <a:lnTo>
                  <a:pt x="203" y="232"/>
                </a:lnTo>
                <a:lnTo>
                  <a:pt x="185" y="243"/>
                </a:lnTo>
                <a:lnTo>
                  <a:pt x="165" y="248"/>
                </a:lnTo>
                <a:lnTo>
                  <a:pt x="154" y="250"/>
                </a:lnTo>
                <a:lnTo>
                  <a:pt x="144" y="252"/>
                </a:lnTo>
                <a:lnTo>
                  <a:pt x="144" y="252"/>
                </a:lnTo>
                <a:close/>
                <a:moveTo>
                  <a:pt x="232" y="143"/>
                </a:moveTo>
                <a:lnTo>
                  <a:pt x="232" y="143"/>
                </a:lnTo>
                <a:lnTo>
                  <a:pt x="231" y="150"/>
                </a:lnTo>
                <a:lnTo>
                  <a:pt x="227" y="156"/>
                </a:lnTo>
                <a:lnTo>
                  <a:pt x="222" y="159"/>
                </a:lnTo>
                <a:lnTo>
                  <a:pt x="214" y="161"/>
                </a:lnTo>
                <a:lnTo>
                  <a:pt x="144" y="161"/>
                </a:lnTo>
                <a:lnTo>
                  <a:pt x="144" y="161"/>
                </a:lnTo>
                <a:lnTo>
                  <a:pt x="136" y="159"/>
                </a:lnTo>
                <a:lnTo>
                  <a:pt x="131" y="156"/>
                </a:lnTo>
                <a:lnTo>
                  <a:pt x="127" y="150"/>
                </a:lnTo>
                <a:lnTo>
                  <a:pt x="125" y="143"/>
                </a:lnTo>
                <a:lnTo>
                  <a:pt x="125" y="72"/>
                </a:lnTo>
                <a:lnTo>
                  <a:pt x="125" y="72"/>
                </a:lnTo>
                <a:lnTo>
                  <a:pt x="127" y="65"/>
                </a:lnTo>
                <a:lnTo>
                  <a:pt x="131" y="60"/>
                </a:lnTo>
                <a:lnTo>
                  <a:pt x="136" y="56"/>
                </a:lnTo>
                <a:lnTo>
                  <a:pt x="144" y="54"/>
                </a:lnTo>
                <a:lnTo>
                  <a:pt x="144" y="54"/>
                </a:lnTo>
                <a:lnTo>
                  <a:pt x="151" y="56"/>
                </a:lnTo>
                <a:lnTo>
                  <a:pt x="156" y="60"/>
                </a:lnTo>
                <a:lnTo>
                  <a:pt x="160" y="65"/>
                </a:lnTo>
                <a:lnTo>
                  <a:pt x="162" y="72"/>
                </a:lnTo>
                <a:lnTo>
                  <a:pt x="162" y="125"/>
                </a:lnTo>
                <a:lnTo>
                  <a:pt x="214" y="125"/>
                </a:lnTo>
                <a:lnTo>
                  <a:pt x="214" y="125"/>
                </a:lnTo>
                <a:lnTo>
                  <a:pt x="222" y="127"/>
                </a:lnTo>
                <a:lnTo>
                  <a:pt x="227" y="130"/>
                </a:lnTo>
                <a:lnTo>
                  <a:pt x="231" y="136"/>
                </a:lnTo>
                <a:lnTo>
                  <a:pt x="232" y="143"/>
                </a:lnTo>
                <a:lnTo>
                  <a:pt x="232" y="143"/>
                </a:lnTo>
                <a:close/>
              </a:path>
            </a:pathLst>
          </a:custGeom>
          <a:solidFill>
            <a:schemeClr val="bg1"/>
          </a:solidFill>
          <a:ln w="9525">
            <a:noFill/>
            <a:round/>
          </a:ln>
        </p:spPr>
        <p:txBody>
          <a:bodyPr lIns="162560" tIns="81280" rIns="162560" bIns="81280"/>
          <a:lstStyle/>
          <a:p>
            <a:pPr defTabSz="1219170">
              <a:defRPr/>
            </a:pPr>
            <a:endParaRPr lang="en-US" sz="4267"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8" name="Freeform 106">
            <a:extLst>
              <a:ext uri="{FF2B5EF4-FFF2-40B4-BE49-F238E27FC236}">
                <a16:creationId xmlns:a16="http://schemas.microsoft.com/office/drawing/2014/main" id="{2D6F1457-3D46-4E66-B0C1-53D42EEB0DE7}"/>
              </a:ext>
            </a:extLst>
          </p:cNvPr>
          <p:cNvSpPr>
            <a:spLocks noEditPoints="1"/>
          </p:cNvSpPr>
          <p:nvPr/>
        </p:nvSpPr>
        <p:spPr bwMode="auto">
          <a:xfrm>
            <a:off x="2133904" y="2374119"/>
            <a:ext cx="491133" cy="364584"/>
          </a:xfrm>
          <a:custGeom>
            <a:avLst/>
            <a:gdLst/>
            <a:ahLst/>
            <a:cxnLst>
              <a:cxn ang="0">
                <a:pos x="41" y="0"/>
              </a:cxn>
              <a:cxn ang="0">
                <a:pos x="34" y="0"/>
              </a:cxn>
              <a:cxn ang="0">
                <a:pos x="18" y="7"/>
              </a:cxn>
              <a:cxn ang="0">
                <a:pos x="7" y="18"/>
              </a:cxn>
              <a:cxn ang="0">
                <a:pos x="0" y="33"/>
              </a:cxn>
              <a:cxn ang="0">
                <a:pos x="0" y="214"/>
              </a:cxn>
              <a:cxn ang="0">
                <a:pos x="0" y="221"/>
              </a:cxn>
              <a:cxn ang="0">
                <a:pos x="7" y="237"/>
              </a:cxn>
              <a:cxn ang="0">
                <a:pos x="18" y="248"/>
              </a:cxn>
              <a:cxn ang="0">
                <a:pos x="34" y="256"/>
              </a:cxn>
              <a:cxn ang="0">
                <a:pos x="299" y="256"/>
              </a:cxn>
              <a:cxn ang="0">
                <a:pos x="308" y="256"/>
              </a:cxn>
              <a:cxn ang="0">
                <a:pos x="322" y="248"/>
              </a:cxn>
              <a:cxn ang="0">
                <a:pos x="335" y="237"/>
              </a:cxn>
              <a:cxn ang="0">
                <a:pos x="340" y="221"/>
              </a:cxn>
              <a:cxn ang="0">
                <a:pos x="342" y="42"/>
              </a:cxn>
              <a:cxn ang="0">
                <a:pos x="340" y="33"/>
              </a:cxn>
              <a:cxn ang="0">
                <a:pos x="335" y="18"/>
              </a:cxn>
              <a:cxn ang="0">
                <a:pos x="322" y="7"/>
              </a:cxn>
              <a:cxn ang="0">
                <a:pos x="308" y="0"/>
              </a:cxn>
              <a:cxn ang="0">
                <a:pos x="299" y="0"/>
              </a:cxn>
              <a:cxn ang="0">
                <a:pos x="319" y="36"/>
              </a:cxn>
              <a:cxn ang="0">
                <a:pos x="320" y="42"/>
              </a:cxn>
              <a:cxn ang="0">
                <a:pos x="320" y="214"/>
              </a:cxn>
              <a:cxn ang="0">
                <a:pos x="228" y="114"/>
              </a:cxn>
              <a:cxn ang="0">
                <a:pos x="299" y="20"/>
              </a:cxn>
              <a:cxn ang="0">
                <a:pos x="170" y="134"/>
              </a:cxn>
              <a:cxn ang="0">
                <a:pos x="38" y="22"/>
              </a:cxn>
              <a:cxn ang="0">
                <a:pos x="299" y="20"/>
              </a:cxn>
              <a:cxn ang="0">
                <a:pos x="21" y="218"/>
              </a:cxn>
              <a:cxn ang="0">
                <a:pos x="21" y="42"/>
              </a:cxn>
              <a:cxn ang="0">
                <a:pos x="21" y="36"/>
              </a:cxn>
              <a:cxn ang="0">
                <a:pos x="21" y="218"/>
              </a:cxn>
              <a:cxn ang="0">
                <a:pos x="41" y="234"/>
              </a:cxn>
              <a:cxn ang="0">
                <a:pos x="128" y="127"/>
              </a:cxn>
              <a:cxn ang="0">
                <a:pos x="163" y="158"/>
              </a:cxn>
              <a:cxn ang="0">
                <a:pos x="170" y="160"/>
              </a:cxn>
              <a:cxn ang="0">
                <a:pos x="174" y="160"/>
              </a:cxn>
              <a:cxn ang="0">
                <a:pos x="212" y="127"/>
              </a:cxn>
              <a:cxn ang="0">
                <a:pos x="306" y="234"/>
              </a:cxn>
              <a:cxn ang="0">
                <a:pos x="41" y="234"/>
              </a:cxn>
            </a:cxnLst>
            <a:rect l="0" t="0" r="r" b="b"/>
            <a:pathLst>
              <a:path w="342" h="256">
                <a:moveTo>
                  <a:pt x="299" y="0"/>
                </a:moveTo>
                <a:lnTo>
                  <a:pt x="41" y="0"/>
                </a:lnTo>
                <a:lnTo>
                  <a:pt x="41" y="0"/>
                </a:lnTo>
                <a:lnTo>
                  <a:pt x="34" y="0"/>
                </a:lnTo>
                <a:lnTo>
                  <a:pt x="25" y="2"/>
                </a:lnTo>
                <a:lnTo>
                  <a:pt x="18" y="7"/>
                </a:lnTo>
                <a:lnTo>
                  <a:pt x="12" y="11"/>
                </a:lnTo>
                <a:lnTo>
                  <a:pt x="7" y="18"/>
                </a:lnTo>
                <a:lnTo>
                  <a:pt x="3" y="25"/>
                </a:lnTo>
                <a:lnTo>
                  <a:pt x="0" y="33"/>
                </a:lnTo>
                <a:lnTo>
                  <a:pt x="0" y="42"/>
                </a:lnTo>
                <a:lnTo>
                  <a:pt x="0" y="214"/>
                </a:lnTo>
                <a:lnTo>
                  <a:pt x="0" y="214"/>
                </a:lnTo>
                <a:lnTo>
                  <a:pt x="0" y="221"/>
                </a:lnTo>
                <a:lnTo>
                  <a:pt x="3" y="230"/>
                </a:lnTo>
                <a:lnTo>
                  <a:pt x="7" y="237"/>
                </a:lnTo>
                <a:lnTo>
                  <a:pt x="12" y="243"/>
                </a:lnTo>
                <a:lnTo>
                  <a:pt x="18" y="248"/>
                </a:lnTo>
                <a:lnTo>
                  <a:pt x="25" y="252"/>
                </a:lnTo>
                <a:lnTo>
                  <a:pt x="34" y="256"/>
                </a:lnTo>
                <a:lnTo>
                  <a:pt x="41" y="256"/>
                </a:lnTo>
                <a:lnTo>
                  <a:pt x="299" y="256"/>
                </a:lnTo>
                <a:lnTo>
                  <a:pt x="299" y="256"/>
                </a:lnTo>
                <a:lnTo>
                  <a:pt x="308" y="256"/>
                </a:lnTo>
                <a:lnTo>
                  <a:pt x="315" y="252"/>
                </a:lnTo>
                <a:lnTo>
                  <a:pt x="322" y="248"/>
                </a:lnTo>
                <a:lnTo>
                  <a:pt x="330" y="243"/>
                </a:lnTo>
                <a:lnTo>
                  <a:pt x="335" y="237"/>
                </a:lnTo>
                <a:lnTo>
                  <a:pt x="339" y="230"/>
                </a:lnTo>
                <a:lnTo>
                  <a:pt x="340" y="221"/>
                </a:lnTo>
                <a:lnTo>
                  <a:pt x="342" y="214"/>
                </a:lnTo>
                <a:lnTo>
                  <a:pt x="342" y="42"/>
                </a:lnTo>
                <a:lnTo>
                  <a:pt x="342" y="42"/>
                </a:lnTo>
                <a:lnTo>
                  <a:pt x="340" y="33"/>
                </a:lnTo>
                <a:lnTo>
                  <a:pt x="339" y="25"/>
                </a:lnTo>
                <a:lnTo>
                  <a:pt x="335" y="18"/>
                </a:lnTo>
                <a:lnTo>
                  <a:pt x="330" y="11"/>
                </a:lnTo>
                <a:lnTo>
                  <a:pt x="322" y="7"/>
                </a:lnTo>
                <a:lnTo>
                  <a:pt x="315" y="2"/>
                </a:lnTo>
                <a:lnTo>
                  <a:pt x="308" y="0"/>
                </a:lnTo>
                <a:lnTo>
                  <a:pt x="299" y="0"/>
                </a:lnTo>
                <a:lnTo>
                  <a:pt x="299" y="0"/>
                </a:lnTo>
                <a:close/>
                <a:moveTo>
                  <a:pt x="228" y="114"/>
                </a:moveTo>
                <a:lnTo>
                  <a:pt x="319" y="36"/>
                </a:lnTo>
                <a:lnTo>
                  <a:pt x="319" y="36"/>
                </a:lnTo>
                <a:lnTo>
                  <a:pt x="320" y="42"/>
                </a:lnTo>
                <a:lnTo>
                  <a:pt x="320" y="214"/>
                </a:lnTo>
                <a:lnTo>
                  <a:pt x="320" y="214"/>
                </a:lnTo>
                <a:lnTo>
                  <a:pt x="320" y="218"/>
                </a:lnTo>
                <a:lnTo>
                  <a:pt x="228" y="114"/>
                </a:lnTo>
                <a:close/>
                <a:moveTo>
                  <a:pt x="299" y="20"/>
                </a:moveTo>
                <a:lnTo>
                  <a:pt x="299" y="20"/>
                </a:lnTo>
                <a:lnTo>
                  <a:pt x="302" y="22"/>
                </a:lnTo>
                <a:lnTo>
                  <a:pt x="170" y="134"/>
                </a:lnTo>
                <a:lnTo>
                  <a:pt x="38" y="22"/>
                </a:lnTo>
                <a:lnTo>
                  <a:pt x="38" y="22"/>
                </a:lnTo>
                <a:lnTo>
                  <a:pt x="41" y="20"/>
                </a:lnTo>
                <a:lnTo>
                  <a:pt x="299" y="20"/>
                </a:lnTo>
                <a:close/>
                <a:moveTo>
                  <a:pt x="21" y="218"/>
                </a:moveTo>
                <a:lnTo>
                  <a:pt x="21" y="218"/>
                </a:lnTo>
                <a:lnTo>
                  <a:pt x="21" y="214"/>
                </a:lnTo>
                <a:lnTo>
                  <a:pt x="21" y="42"/>
                </a:lnTo>
                <a:lnTo>
                  <a:pt x="21" y="42"/>
                </a:lnTo>
                <a:lnTo>
                  <a:pt x="21" y="36"/>
                </a:lnTo>
                <a:lnTo>
                  <a:pt x="112" y="114"/>
                </a:lnTo>
                <a:lnTo>
                  <a:pt x="21" y="218"/>
                </a:lnTo>
                <a:close/>
                <a:moveTo>
                  <a:pt x="41" y="234"/>
                </a:moveTo>
                <a:lnTo>
                  <a:pt x="41" y="234"/>
                </a:lnTo>
                <a:lnTo>
                  <a:pt x="36" y="234"/>
                </a:lnTo>
                <a:lnTo>
                  <a:pt x="128" y="127"/>
                </a:lnTo>
                <a:lnTo>
                  <a:pt x="163" y="158"/>
                </a:lnTo>
                <a:lnTo>
                  <a:pt x="163" y="158"/>
                </a:lnTo>
                <a:lnTo>
                  <a:pt x="166" y="160"/>
                </a:lnTo>
                <a:lnTo>
                  <a:pt x="170" y="160"/>
                </a:lnTo>
                <a:lnTo>
                  <a:pt x="170" y="160"/>
                </a:lnTo>
                <a:lnTo>
                  <a:pt x="174" y="160"/>
                </a:lnTo>
                <a:lnTo>
                  <a:pt x="177" y="158"/>
                </a:lnTo>
                <a:lnTo>
                  <a:pt x="212" y="127"/>
                </a:lnTo>
                <a:lnTo>
                  <a:pt x="306" y="234"/>
                </a:lnTo>
                <a:lnTo>
                  <a:pt x="306" y="234"/>
                </a:lnTo>
                <a:lnTo>
                  <a:pt x="299" y="234"/>
                </a:lnTo>
                <a:lnTo>
                  <a:pt x="41" y="234"/>
                </a:lnTo>
                <a:close/>
              </a:path>
            </a:pathLst>
          </a:custGeom>
          <a:solidFill>
            <a:schemeClr val="bg1"/>
          </a:solidFill>
          <a:ln w="9525">
            <a:noFill/>
            <a:round/>
          </a:ln>
        </p:spPr>
        <p:txBody>
          <a:bodyPr lIns="162560" tIns="81280" rIns="162560" bIns="81280"/>
          <a:lstStyle/>
          <a:p>
            <a:pPr defTabSz="1219170">
              <a:defRPr/>
            </a:pPr>
            <a:endParaRPr lang="en-US" sz="4267"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1" name="Freeform 13">
            <a:extLst>
              <a:ext uri="{FF2B5EF4-FFF2-40B4-BE49-F238E27FC236}">
                <a16:creationId xmlns:a16="http://schemas.microsoft.com/office/drawing/2014/main" id="{55EF9E78-F25A-4665-A7B3-2F233E6CDD88}"/>
              </a:ext>
            </a:extLst>
          </p:cNvPr>
          <p:cNvSpPr>
            <a:spLocks noEditPoints="1"/>
          </p:cNvSpPr>
          <p:nvPr/>
        </p:nvSpPr>
        <p:spPr bwMode="auto">
          <a:xfrm>
            <a:off x="9830256" y="2282459"/>
            <a:ext cx="480053" cy="440223"/>
          </a:xfrm>
          <a:custGeom>
            <a:avLst/>
            <a:gdLst>
              <a:gd name="T0" fmla="*/ 53 w 110"/>
              <a:gd name="T1" fmla="*/ 85 h 101"/>
              <a:gd name="T2" fmla="*/ 18 w 110"/>
              <a:gd name="T3" fmla="*/ 74 h 101"/>
              <a:gd name="T4" fmla="*/ 18 w 110"/>
              <a:gd name="T5" fmla="*/ 2 h 101"/>
              <a:gd name="T6" fmla="*/ 53 w 110"/>
              <a:gd name="T7" fmla="*/ 12 h 101"/>
              <a:gd name="T8" fmla="*/ 53 w 110"/>
              <a:gd name="T9" fmla="*/ 85 h 101"/>
              <a:gd name="T10" fmla="*/ 49 w 110"/>
              <a:gd name="T11" fmla="*/ 99 h 101"/>
              <a:gd name="T12" fmla="*/ 5 w 110"/>
              <a:gd name="T13" fmla="*/ 96 h 101"/>
              <a:gd name="T14" fmla="*/ 0 w 110"/>
              <a:gd name="T15" fmla="*/ 96 h 101"/>
              <a:gd name="T16" fmla="*/ 0 w 110"/>
              <a:gd name="T17" fmla="*/ 14 h 101"/>
              <a:gd name="T18" fmla="*/ 5 w 110"/>
              <a:gd name="T19" fmla="*/ 14 h 101"/>
              <a:gd name="T20" fmla="*/ 5 w 110"/>
              <a:gd name="T21" fmla="*/ 87 h 101"/>
              <a:gd name="T22" fmla="*/ 49 w 110"/>
              <a:gd name="T23" fmla="*/ 94 h 101"/>
              <a:gd name="T24" fmla="*/ 49 w 110"/>
              <a:gd name="T25" fmla="*/ 92 h 101"/>
              <a:gd name="T26" fmla="*/ 14 w 110"/>
              <a:gd name="T27" fmla="*/ 83 h 101"/>
              <a:gd name="T28" fmla="*/ 10 w 110"/>
              <a:gd name="T29" fmla="*/ 83 h 101"/>
              <a:gd name="T30" fmla="*/ 10 w 110"/>
              <a:gd name="T31" fmla="*/ 10 h 101"/>
              <a:gd name="T32" fmla="*/ 14 w 110"/>
              <a:gd name="T33" fmla="*/ 10 h 101"/>
              <a:gd name="T34" fmla="*/ 14 w 110"/>
              <a:gd name="T35" fmla="*/ 78 h 101"/>
              <a:gd name="T36" fmla="*/ 52 w 110"/>
              <a:gd name="T37" fmla="*/ 90 h 101"/>
              <a:gd name="T38" fmla="*/ 58 w 110"/>
              <a:gd name="T39" fmla="*/ 90 h 101"/>
              <a:gd name="T40" fmla="*/ 96 w 110"/>
              <a:gd name="T41" fmla="*/ 78 h 101"/>
              <a:gd name="T42" fmla="*/ 96 w 110"/>
              <a:gd name="T43" fmla="*/ 10 h 101"/>
              <a:gd name="T44" fmla="*/ 100 w 110"/>
              <a:gd name="T45" fmla="*/ 10 h 101"/>
              <a:gd name="T46" fmla="*/ 100 w 110"/>
              <a:gd name="T47" fmla="*/ 83 h 101"/>
              <a:gd name="T48" fmla="*/ 96 w 110"/>
              <a:gd name="T49" fmla="*/ 83 h 101"/>
              <a:gd name="T50" fmla="*/ 61 w 110"/>
              <a:gd name="T51" fmla="*/ 92 h 101"/>
              <a:gd name="T52" fmla="*/ 61 w 110"/>
              <a:gd name="T53" fmla="*/ 94 h 101"/>
              <a:gd name="T54" fmla="*/ 105 w 110"/>
              <a:gd name="T55" fmla="*/ 87 h 101"/>
              <a:gd name="T56" fmla="*/ 105 w 110"/>
              <a:gd name="T57" fmla="*/ 14 h 101"/>
              <a:gd name="T58" fmla="*/ 110 w 110"/>
              <a:gd name="T59" fmla="*/ 14 h 101"/>
              <a:gd name="T60" fmla="*/ 110 w 110"/>
              <a:gd name="T61" fmla="*/ 96 h 101"/>
              <a:gd name="T62" fmla="*/ 105 w 110"/>
              <a:gd name="T63" fmla="*/ 96 h 101"/>
              <a:gd name="T64" fmla="*/ 61 w 110"/>
              <a:gd name="T65" fmla="*/ 99 h 101"/>
              <a:gd name="T66" fmla="*/ 49 w 110"/>
              <a:gd name="T67" fmla="*/ 99 h 101"/>
              <a:gd name="T68" fmla="*/ 57 w 110"/>
              <a:gd name="T69" fmla="*/ 85 h 101"/>
              <a:gd name="T70" fmla="*/ 93 w 110"/>
              <a:gd name="T71" fmla="*/ 74 h 101"/>
              <a:gd name="T72" fmla="*/ 93 w 110"/>
              <a:gd name="T73" fmla="*/ 2 h 101"/>
              <a:gd name="T74" fmla="*/ 57 w 110"/>
              <a:gd name="T75" fmla="*/ 12 h 101"/>
              <a:gd name="T76" fmla="*/ 57 w 110"/>
              <a:gd name="T77" fmla="*/ 8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0" h="101">
                <a:moveTo>
                  <a:pt x="53" y="85"/>
                </a:moveTo>
                <a:cubicBezTo>
                  <a:pt x="43" y="76"/>
                  <a:pt x="31" y="73"/>
                  <a:pt x="18" y="74"/>
                </a:cubicBezTo>
                <a:cubicBezTo>
                  <a:pt x="18" y="50"/>
                  <a:pt x="18" y="26"/>
                  <a:pt x="18" y="2"/>
                </a:cubicBezTo>
                <a:cubicBezTo>
                  <a:pt x="32" y="0"/>
                  <a:pt x="45" y="4"/>
                  <a:pt x="53" y="12"/>
                </a:cubicBezTo>
                <a:cubicBezTo>
                  <a:pt x="53" y="36"/>
                  <a:pt x="53" y="61"/>
                  <a:pt x="53" y="85"/>
                </a:cubicBezTo>
                <a:close/>
                <a:moveTo>
                  <a:pt x="49" y="99"/>
                </a:moveTo>
                <a:cubicBezTo>
                  <a:pt x="40" y="95"/>
                  <a:pt x="22" y="93"/>
                  <a:pt x="5" y="96"/>
                </a:cubicBezTo>
                <a:cubicBezTo>
                  <a:pt x="0" y="96"/>
                  <a:pt x="0" y="96"/>
                  <a:pt x="0" y="96"/>
                </a:cubicBezTo>
                <a:cubicBezTo>
                  <a:pt x="0" y="14"/>
                  <a:pt x="0" y="14"/>
                  <a:pt x="0" y="14"/>
                </a:cubicBezTo>
                <a:cubicBezTo>
                  <a:pt x="5" y="14"/>
                  <a:pt x="5" y="14"/>
                  <a:pt x="5" y="14"/>
                </a:cubicBezTo>
                <a:cubicBezTo>
                  <a:pt x="5" y="87"/>
                  <a:pt x="5" y="87"/>
                  <a:pt x="5" y="87"/>
                </a:cubicBezTo>
                <a:cubicBezTo>
                  <a:pt x="21" y="86"/>
                  <a:pt x="37" y="86"/>
                  <a:pt x="49" y="94"/>
                </a:cubicBezTo>
                <a:cubicBezTo>
                  <a:pt x="49" y="94"/>
                  <a:pt x="49" y="93"/>
                  <a:pt x="49" y="92"/>
                </a:cubicBezTo>
                <a:cubicBezTo>
                  <a:pt x="41" y="86"/>
                  <a:pt x="32" y="83"/>
                  <a:pt x="14" y="83"/>
                </a:cubicBezTo>
                <a:cubicBezTo>
                  <a:pt x="10" y="83"/>
                  <a:pt x="10" y="83"/>
                  <a:pt x="10" y="83"/>
                </a:cubicBezTo>
                <a:cubicBezTo>
                  <a:pt x="10" y="10"/>
                  <a:pt x="10" y="10"/>
                  <a:pt x="10" y="10"/>
                </a:cubicBezTo>
                <a:cubicBezTo>
                  <a:pt x="14" y="10"/>
                  <a:pt x="14" y="10"/>
                  <a:pt x="14" y="10"/>
                </a:cubicBezTo>
                <a:cubicBezTo>
                  <a:pt x="14" y="78"/>
                  <a:pt x="14" y="78"/>
                  <a:pt x="14" y="78"/>
                </a:cubicBezTo>
                <a:cubicBezTo>
                  <a:pt x="30" y="76"/>
                  <a:pt x="45" y="81"/>
                  <a:pt x="52" y="90"/>
                </a:cubicBezTo>
                <a:cubicBezTo>
                  <a:pt x="54" y="89"/>
                  <a:pt x="56" y="89"/>
                  <a:pt x="58" y="90"/>
                </a:cubicBezTo>
                <a:cubicBezTo>
                  <a:pt x="65" y="81"/>
                  <a:pt x="80" y="76"/>
                  <a:pt x="96" y="78"/>
                </a:cubicBezTo>
                <a:cubicBezTo>
                  <a:pt x="96" y="10"/>
                  <a:pt x="96" y="10"/>
                  <a:pt x="96" y="10"/>
                </a:cubicBezTo>
                <a:cubicBezTo>
                  <a:pt x="100" y="10"/>
                  <a:pt x="100" y="10"/>
                  <a:pt x="100" y="10"/>
                </a:cubicBezTo>
                <a:cubicBezTo>
                  <a:pt x="100" y="83"/>
                  <a:pt x="100" y="83"/>
                  <a:pt x="100" y="83"/>
                </a:cubicBezTo>
                <a:cubicBezTo>
                  <a:pt x="96" y="83"/>
                  <a:pt x="96" y="83"/>
                  <a:pt x="96" y="83"/>
                </a:cubicBezTo>
                <a:cubicBezTo>
                  <a:pt x="78" y="83"/>
                  <a:pt x="69" y="86"/>
                  <a:pt x="61" y="92"/>
                </a:cubicBezTo>
                <a:cubicBezTo>
                  <a:pt x="61" y="93"/>
                  <a:pt x="61" y="94"/>
                  <a:pt x="61" y="94"/>
                </a:cubicBezTo>
                <a:cubicBezTo>
                  <a:pt x="74" y="86"/>
                  <a:pt x="89" y="86"/>
                  <a:pt x="105" y="87"/>
                </a:cubicBezTo>
                <a:cubicBezTo>
                  <a:pt x="105" y="14"/>
                  <a:pt x="105" y="14"/>
                  <a:pt x="105" y="14"/>
                </a:cubicBezTo>
                <a:cubicBezTo>
                  <a:pt x="110" y="14"/>
                  <a:pt x="110" y="14"/>
                  <a:pt x="110" y="14"/>
                </a:cubicBezTo>
                <a:cubicBezTo>
                  <a:pt x="110" y="96"/>
                  <a:pt x="110" y="96"/>
                  <a:pt x="110" y="96"/>
                </a:cubicBezTo>
                <a:cubicBezTo>
                  <a:pt x="105" y="96"/>
                  <a:pt x="105" y="96"/>
                  <a:pt x="105" y="96"/>
                </a:cubicBezTo>
                <a:cubicBezTo>
                  <a:pt x="89" y="93"/>
                  <a:pt x="70" y="95"/>
                  <a:pt x="61" y="99"/>
                </a:cubicBezTo>
                <a:cubicBezTo>
                  <a:pt x="61" y="101"/>
                  <a:pt x="49" y="101"/>
                  <a:pt x="49" y="99"/>
                </a:cubicBezTo>
                <a:close/>
                <a:moveTo>
                  <a:pt x="57" y="85"/>
                </a:moveTo>
                <a:cubicBezTo>
                  <a:pt x="67" y="76"/>
                  <a:pt x="79" y="73"/>
                  <a:pt x="93" y="74"/>
                </a:cubicBezTo>
                <a:cubicBezTo>
                  <a:pt x="93" y="50"/>
                  <a:pt x="93" y="26"/>
                  <a:pt x="93" y="2"/>
                </a:cubicBezTo>
                <a:cubicBezTo>
                  <a:pt x="78" y="0"/>
                  <a:pt x="66" y="4"/>
                  <a:pt x="57" y="12"/>
                </a:cubicBezTo>
                <a:cubicBezTo>
                  <a:pt x="57" y="36"/>
                  <a:pt x="57" y="61"/>
                  <a:pt x="57" y="85"/>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dirty="0">
              <a:solidFill>
                <a:srgbClr val="25282B"/>
              </a:solidFill>
              <a:latin typeface="微软雅黑" panose="020B0503020204020204" pitchFamily="34" charset="-122"/>
              <a:ea typeface="微软雅黑" panose="020B0503020204020204" pitchFamily="34" charset="-122"/>
              <a:cs typeface="+mn-ea"/>
              <a:sym typeface="+mn-lt"/>
            </a:endParaRPr>
          </a:p>
        </p:txBody>
      </p:sp>
      <p:sp>
        <p:nvSpPr>
          <p:cNvPr id="72" name="Freeform 53">
            <a:extLst>
              <a:ext uri="{FF2B5EF4-FFF2-40B4-BE49-F238E27FC236}">
                <a16:creationId xmlns:a16="http://schemas.microsoft.com/office/drawing/2014/main" id="{CDE852AE-0D8C-4B81-B5ED-920594323C7E}"/>
              </a:ext>
            </a:extLst>
          </p:cNvPr>
          <p:cNvSpPr>
            <a:spLocks noEditPoints="1"/>
          </p:cNvSpPr>
          <p:nvPr/>
        </p:nvSpPr>
        <p:spPr bwMode="auto">
          <a:xfrm>
            <a:off x="7261159" y="2295690"/>
            <a:ext cx="471367" cy="443013"/>
          </a:xfrm>
          <a:custGeom>
            <a:avLst/>
            <a:gdLst>
              <a:gd name="T0" fmla="*/ 38 w 128"/>
              <a:gd name="T1" fmla="*/ 99 h 120"/>
              <a:gd name="T2" fmla="*/ 55 w 128"/>
              <a:gd name="T3" fmla="*/ 99 h 120"/>
              <a:gd name="T4" fmla="*/ 55 w 128"/>
              <a:gd name="T5" fmla="*/ 103 h 120"/>
              <a:gd name="T6" fmla="*/ 38 w 128"/>
              <a:gd name="T7" fmla="*/ 103 h 120"/>
              <a:gd name="T8" fmla="*/ 38 w 128"/>
              <a:gd name="T9" fmla="*/ 99 h 120"/>
              <a:gd name="T10" fmla="*/ 88 w 128"/>
              <a:gd name="T11" fmla="*/ 98 h 120"/>
              <a:gd name="T12" fmla="*/ 60 w 128"/>
              <a:gd name="T13" fmla="*/ 103 h 120"/>
              <a:gd name="T14" fmla="*/ 65 w 128"/>
              <a:gd name="T15" fmla="*/ 76 h 120"/>
              <a:gd name="T16" fmla="*/ 105 w 128"/>
              <a:gd name="T17" fmla="*/ 35 h 120"/>
              <a:gd name="T18" fmla="*/ 128 w 128"/>
              <a:gd name="T19" fmla="*/ 57 h 120"/>
              <a:gd name="T20" fmla="*/ 88 w 128"/>
              <a:gd name="T21" fmla="*/ 98 h 120"/>
              <a:gd name="T22" fmla="*/ 83 w 128"/>
              <a:gd name="T23" fmla="*/ 87 h 120"/>
              <a:gd name="T24" fmla="*/ 117 w 128"/>
              <a:gd name="T25" fmla="*/ 52 h 120"/>
              <a:gd name="T26" fmla="*/ 114 w 128"/>
              <a:gd name="T27" fmla="*/ 49 h 120"/>
              <a:gd name="T28" fmla="*/ 80 w 128"/>
              <a:gd name="T29" fmla="*/ 84 h 120"/>
              <a:gd name="T30" fmla="*/ 83 w 128"/>
              <a:gd name="T31" fmla="*/ 87 h 120"/>
              <a:gd name="T32" fmla="*/ 85 w 128"/>
              <a:gd name="T33" fmla="*/ 95 h 120"/>
              <a:gd name="T34" fmla="*/ 73 w 128"/>
              <a:gd name="T35" fmla="*/ 97 h 120"/>
              <a:gd name="T36" fmla="*/ 66 w 128"/>
              <a:gd name="T37" fmla="*/ 90 h 120"/>
              <a:gd name="T38" fmla="*/ 68 w 128"/>
              <a:gd name="T39" fmla="*/ 78 h 120"/>
              <a:gd name="T40" fmla="*/ 85 w 128"/>
              <a:gd name="T41" fmla="*/ 95 h 120"/>
              <a:gd name="T42" fmla="*/ 74 w 128"/>
              <a:gd name="T43" fmla="*/ 78 h 120"/>
              <a:gd name="T44" fmla="*/ 108 w 128"/>
              <a:gd name="T45" fmla="*/ 43 h 120"/>
              <a:gd name="T46" fmla="*/ 106 w 128"/>
              <a:gd name="T47" fmla="*/ 40 h 120"/>
              <a:gd name="T48" fmla="*/ 71 w 128"/>
              <a:gd name="T49" fmla="*/ 76 h 120"/>
              <a:gd name="T50" fmla="*/ 74 w 128"/>
              <a:gd name="T51" fmla="*/ 78 h 120"/>
              <a:gd name="T52" fmla="*/ 3 w 128"/>
              <a:gd name="T53" fmla="*/ 120 h 120"/>
              <a:gd name="T54" fmla="*/ 92 w 128"/>
              <a:gd name="T55" fmla="*/ 120 h 120"/>
              <a:gd name="T56" fmla="*/ 96 w 128"/>
              <a:gd name="T57" fmla="*/ 120 h 120"/>
              <a:gd name="T58" fmla="*/ 96 w 128"/>
              <a:gd name="T59" fmla="*/ 117 h 120"/>
              <a:gd name="T60" fmla="*/ 96 w 128"/>
              <a:gd name="T61" fmla="*/ 96 h 120"/>
              <a:gd name="T62" fmla="*/ 89 w 128"/>
              <a:gd name="T63" fmla="*/ 103 h 120"/>
              <a:gd name="T64" fmla="*/ 89 w 128"/>
              <a:gd name="T65" fmla="*/ 114 h 120"/>
              <a:gd name="T66" fmla="*/ 7 w 128"/>
              <a:gd name="T67" fmla="*/ 114 h 120"/>
              <a:gd name="T68" fmla="*/ 7 w 128"/>
              <a:gd name="T69" fmla="*/ 49 h 120"/>
              <a:gd name="T70" fmla="*/ 45 w 128"/>
              <a:gd name="T71" fmla="*/ 49 h 120"/>
              <a:gd name="T72" fmla="*/ 47 w 128"/>
              <a:gd name="T73" fmla="*/ 46 h 120"/>
              <a:gd name="T74" fmla="*/ 47 w 128"/>
              <a:gd name="T75" fmla="*/ 7 h 120"/>
              <a:gd name="T76" fmla="*/ 89 w 128"/>
              <a:gd name="T77" fmla="*/ 7 h 120"/>
              <a:gd name="T78" fmla="*/ 89 w 128"/>
              <a:gd name="T79" fmla="*/ 44 h 120"/>
              <a:gd name="T80" fmla="*/ 96 w 128"/>
              <a:gd name="T81" fmla="*/ 38 h 120"/>
              <a:gd name="T82" fmla="*/ 96 w 128"/>
              <a:gd name="T83" fmla="*/ 4 h 120"/>
              <a:gd name="T84" fmla="*/ 96 w 128"/>
              <a:gd name="T85" fmla="*/ 0 h 120"/>
              <a:gd name="T86" fmla="*/ 92 w 128"/>
              <a:gd name="T87" fmla="*/ 0 h 120"/>
              <a:gd name="T88" fmla="*/ 42 w 128"/>
              <a:gd name="T89" fmla="*/ 0 h 120"/>
              <a:gd name="T90" fmla="*/ 0 w 128"/>
              <a:gd name="T91" fmla="*/ 43 h 120"/>
              <a:gd name="T92" fmla="*/ 0 w 128"/>
              <a:gd name="T93" fmla="*/ 117 h 120"/>
              <a:gd name="T94" fmla="*/ 0 w 128"/>
              <a:gd name="T95" fmla="*/ 120 h 120"/>
              <a:gd name="T96" fmla="*/ 3 w 128"/>
              <a:gd name="T97"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 h="120">
                <a:moveTo>
                  <a:pt x="38" y="99"/>
                </a:moveTo>
                <a:cubicBezTo>
                  <a:pt x="55" y="99"/>
                  <a:pt x="55" y="99"/>
                  <a:pt x="55" y="99"/>
                </a:cubicBezTo>
                <a:cubicBezTo>
                  <a:pt x="55" y="103"/>
                  <a:pt x="55" y="103"/>
                  <a:pt x="55" y="103"/>
                </a:cubicBezTo>
                <a:cubicBezTo>
                  <a:pt x="38" y="103"/>
                  <a:pt x="38" y="103"/>
                  <a:pt x="38" y="103"/>
                </a:cubicBezTo>
                <a:cubicBezTo>
                  <a:pt x="38" y="99"/>
                  <a:pt x="38" y="99"/>
                  <a:pt x="38" y="99"/>
                </a:cubicBezTo>
                <a:close/>
                <a:moveTo>
                  <a:pt x="88" y="98"/>
                </a:moveTo>
                <a:cubicBezTo>
                  <a:pt x="60" y="103"/>
                  <a:pt x="60" y="103"/>
                  <a:pt x="60" y="103"/>
                </a:cubicBezTo>
                <a:cubicBezTo>
                  <a:pt x="65" y="76"/>
                  <a:pt x="65" y="76"/>
                  <a:pt x="65" y="76"/>
                </a:cubicBezTo>
                <a:cubicBezTo>
                  <a:pt x="105" y="35"/>
                  <a:pt x="105" y="35"/>
                  <a:pt x="105" y="35"/>
                </a:cubicBezTo>
                <a:cubicBezTo>
                  <a:pt x="128" y="57"/>
                  <a:pt x="128" y="57"/>
                  <a:pt x="128" y="57"/>
                </a:cubicBezTo>
                <a:cubicBezTo>
                  <a:pt x="88" y="98"/>
                  <a:pt x="88" y="98"/>
                  <a:pt x="88" y="98"/>
                </a:cubicBezTo>
                <a:close/>
                <a:moveTo>
                  <a:pt x="83" y="87"/>
                </a:moveTo>
                <a:cubicBezTo>
                  <a:pt x="117" y="52"/>
                  <a:pt x="117" y="52"/>
                  <a:pt x="117" y="52"/>
                </a:cubicBezTo>
                <a:cubicBezTo>
                  <a:pt x="114" y="49"/>
                  <a:pt x="114" y="49"/>
                  <a:pt x="114" y="49"/>
                </a:cubicBezTo>
                <a:cubicBezTo>
                  <a:pt x="80" y="84"/>
                  <a:pt x="80" y="84"/>
                  <a:pt x="80" y="84"/>
                </a:cubicBezTo>
                <a:cubicBezTo>
                  <a:pt x="83" y="87"/>
                  <a:pt x="83" y="87"/>
                  <a:pt x="83" y="87"/>
                </a:cubicBezTo>
                <a:close/>
                <a:moveTo>
                  <a:pt x="85" y="95"/>
                </a:moveTo>
                <a:cubicBezTo>
                  <a:pt x="73" y="97"/>
                  <a:pt x="73" y="97"/>
                  <a:pt x="73" y="97"/>
                </a:cubicBezTo>
                <a:cubicBezTo>
                  <a:pt x="66" y="90"/>
                  <a:pt x="66" y="90"/>
                  <a:pt x="66" y="90"/>
                </a:cubicBezTo>
                <a:cubicBezTo>
                  <a:pt x="68" y="78"/>
                  <a:pt x="68" y="78"/>
                  <a:pt x="68" y="78"/>
                </a:cubicBezTo>
                <a:cubicBezTo>
                  <a:pt x="85" y="95"/>
                  <a:pt x="85" y="95"/>
                  <a:pt x="85" y="95"/>
                </a:cubicBezTo>
                <a:close/>
                <a:moveTo>
                  <a:pt x="74" y="78"/>
                </a:moveTo>
                <a:cubicBezTo>
                  <a:pt x="108" y="43"/>
                  <a:pt x="108" y="43"/>
                  <a:pt x="108" y="43"/>
                </a:cubicBezTo>
                <a:cubicBezTo>
                  <a:pt x="106" y="40"/>
                  <a:pt x="106" y="40"/>
                  <a:pt x="106" y="40"/>
                </a:cubicBezTo>
                <a:cubicBezTo>
                  <a:pt x="71" y="76"/>
                  <a:pt x="71" y="76"/>
                  <a:pt x="71" y="76"/>
                </a:cubicBezTo>
                <a:cubicBezTo>
                  <a:pt x="74" y="78"/>
                  <a:pt x="74" y="78"/>
                  <a:pt x="74" y="78"/>
                </a:cubicBezTo>
                <a:close/>
                <a:moveTo>
                  <a:pt x="3" y="120"/>
                </a:moveTo>
                <a:cubicBezTo>
                  <a:pt x="92" y="120"/>
                  <a:pt x="92" y="120"/>
                  <a:pt x="92" y="120"/>
                </a:cubicBezTo>
                <a:cubicBezTo>
                  <a:pt x="96" y="120"/>
                  <a:pt x="96" y="120"/>
                  <a:pt x="96" y="120"/>
                </a:cubicBezTo>
                <a:cubicBezTo>
                  <a:pt x="96" y="117"/>
                  <a:pt x="96" y="117"/>
                  <a:pt x="96" y="117"/>
                </a:cubicBezTo>
                <a:cubicBezTo>
                  <a:pt x="96" y="96"/>
                  <a:pt x="96" y="96"/>
                  <a:pt x="96" y="96"/>
                </a:cubicBezTo>
                <a:cubicBezTo>
                  <a:pt x="89" y="103"/>
                  <a:pt x="89" y="103"/>
                  <a:pt x="89" y="103"/>
                </a:cubicBezTo>
                <a:cubicBezTo>
                  <a:pt x="89" y="114"/>
                  <a:pt x="89" y="114"/>
                  <a:pt x="89" y="114"/>
                </a:cubicBezTo>
                <a:cubicBezTo>
                  <a:pt x="7" y="114"/>
                  <a:pt x="7" y="114"/>
                  <a:pt x="7" y="114"/>
                </a:cubicBezTo>
                <a:cubicBezTo>
                  <a:pt x="7" y="49"/>
                  <a:pt x="7" y="49"/>
                  <a:pt x="7" y="49"/>
                </a:cubicBezTo>
                <a:cubicBezTo>
                  <a:pt x="19" y="49"/>
                  <a:pt x="32" y="49"/>
                  <a:pt x="45" y="49"/>
                </a:cubicBezTo>
                <a:cubicBezTo>
                  <a:pt x="46" y="49"/>
                  <a:pt x="47" y="48"/>
                  <a:pt x="47" y="46"/>
                </a:cubicBezTo>
                <a:cubicBezTo>
                  <a:pt x="47" y="33"/>
                  <a:pt x="47" y="20"/>
                  <a:pt x="47" y="7"/>
                </a:cubicBezTo>
                <a:cubicBezTo>
                  <a:pt x="89" y="7"/>
                  <a:pt x="89" y="7"/>
                  <a:pt x="89" y="7"/>
                </a:cubicBezTo>
                <a:cubicBezTo>
                  <a:pt x="89" y="44"/>
                  <a:pt x="89" y="44"/>
                  <a:pt x="89" y="44"/>
                </a:cubicBezTo>
                <a:cubicBezTo>
                  <a:pt x="96" y="38"/>
                  <a:pt x="96" y="38"/>
                  <a:pt x="96" y="38"/>
                </a:cubicBezTo>
                <a:cubicBezTo>
                  <a:pt x="96" y="4"/>
                  <a:pt x="96" y="4"/>
                  <a:pt x="96" y="4"/>
                </a:cubicBezTo>
                <a:cubicBezTo>
                  <a:pt x="96" y="0"/>
                  <a:pt x="96" y="0"/>
                  <a:pt x="96" y="0"/>
                </a:cubicBezTo>
                <a:cubicBezTo>
                  <a:pt x="92" y="0"/>
                  <a:pt x="92" y="0"/>
                  <a:pt x="92" y="0"/>
                </a:cubicBezTo>
                <a:cubicBezTo>
                  <a:pt x="42" y="0"/>
                  <a:pt x="42" y="0"/>
                  <a:pt x="42" y="0"/>
                </a:cubicBezTo>
                <a:cubicBezTo>
                  <a:pt x="0" y="43"/>
                  <a:pt x="0" y="43"/>
                  <a:pt x="0" y="43"/>
                </a:cubicBezTo>
                <a:cubicBezTo>
                  <a:pt x="0" y="117"/>
                  <a:pt x="0" y="117"/>
                  <a:pt x="0" y="117"/>
                </a:cubicBezTo>
                <a:cubicBezTo>
                  <a:pt x="0" y="120"/>
                  <a:pt x="0" y="120"/>
                  <a:pt x="0" y="120"/>
                </a:cubicBezTo>
                <a:cubicBezTo>
                  <a:pt x="3" y="120"/>
                  <a:pt x="3" y="120"/>
                  <a:pt x="3" y="12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dirty="0">
              <a:solidFill>
                <a:srgbClr val="25282B"/>
              </a:solidFill>
              <a:latin typeface="微软雅黑" panose="020B0503020204020204" pitchFamily="34" charset="-122"/>
              <a:ea typeface="微软雅黑" panose="020B0503020204020204" pitchFamily="34" charset="-122"/>
              <a:cs typeface="+mn-ea"/>
              <a:sym typeface="+mn-lt"/>
            </a:endParaRPr>
          </a:p>
        </p:txBody>
      </p:sp>
      <p:grpSp>
        <p:nvGrpSpPr>
          <p:cNvPr id="42" name="组合 41">
            <a:extLst>
              <a:ext uri="{FF2B5EF4-FFF2-40B4-BE49-F238E27FC236}">
                <a16:creationId xmlns:a16="http://schemas.microsoft.com/office/drawing/2014/main" id="{4B48282C-3FF4-4B87-B0E9-3E3B14AA120C}"/>
              </a:ext>
            </a:extLst>
          </p:cNvPr>
          <p:cNvGrpSpPr/>
          <p:nvPr/>
        </p:nvGrpSpPr>
        <p:grpSpPr>
          <a:xfrm>
            <a:off x="1483329" y="3678357"/>
            <a:ext cx="1792281" cy="830281"/>
            <a:chOff x="11884" y="3191"/>
            <a:chExt cx="1638" cy="1308"/>
          </a:xfrm>
        </p:grpSpPr>
        <p:sp>
          <p:nvSpPr>
            <p:cNvPr id="43" name="文本框 42">
              <a:extLst>
                <a:ext uri="{FF2B5EF4-FFF2-40B4-BE49-F238E27FC236}">
                  <a16:creationId xmlns:a16="http://schemas.microsoft.com/office/drawing/2014/main" id="{51335421-69BB-48CB-A1FE-9B033932E64B}"/>
                </a:ext>
              </a:extLst>
            </p:cNvPr>
            <p:cNvSpPr txBox="1"/>
            <p:nvPr/>
          </p:nvSpPr>
          <p:spPr>
            <a:xfrm>
              <a:off x="11884" y="3744"/>
              <a:ext cx="1638" cy="755"/>
            </a:xfrm>
            <a:prstGeom prst="rect">
              <a:avLst/>
            </a:prstGeom>
            <a:noFill/>
          </p:spPr>
          <p:txBody>
            <a:bodyPr wrap="square" rtlCol="0">
              <a:spAutoFit/>
            </a:bodyPr>
            <a:lstStyle/>
            <a:p>
              <a:pPr>
                <a:lnSpc>
                  <a:spcPct val="120000"/>
                </a:lnSpc>
              </a:pPr>
              <a:r>
                <a:rPr lang="zh-CN" altLang="en-US" sz="1100" dirty="0">
                  <a:solidFill>
                    <a:schemeClr val="tx1">
                      <a:lumMod val="50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endParaRPr lang="en-US" altLang="zh-CN" sz="1100" dirty="0">
                <a:solidFill>
                  <a:schemeClr val="tx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7" name="TextBox 76">
              <a:extLst>
                <a:ext uri="{FF2B5EF4-FFF2-40B4-BE49-F238E27FC236}">
                  <a16:creationId xmlns:a16="http://schemas.microsoft.com/office/drawing/2014/main" id="{5502C209-EF40-4709-86D2-1F96FC8F95F9}"/>
                </a:ext>
              </a:extLst>
            </p:cNvPr>
            <p:cNvSpPr txBox="1"/>
            <p:nvPr/>
          </p:nvSpPr>
          <p:spPr>
            <a:xfrm>
              <a:off x="11884" y="3191"/>
              <a:ext cx="1465" cy="533"/>
            </a:xfrm>
            <a:prstGeom prst="rect">
              <a:avLst/>
            </a:prstGeom>
            <a:noFill/>
          </p:spPr>
          <p:txBody>
            <a:bodyPr wrap="square" rtlCol="0">
              <a:spAutoFit/>
            </a:bodyPr>
            <a:lstStyle/>
            <a:p>
              <a:pPr algn="l"/>
              <a:r>
                <a:rPr lang="zh-CN" altLang="en-US" sz="1600" b="1" dirty="0">
                  <a:solidFill>
                    <a:schemeClr val="tx1">
                      <a:lumMod val="50000"/>
                    </a:schemeClr>
                  </a:solidFill>
                  <a:latin typeface="微软雅黑" panose="020B0503020204020204" pitchFamily="34" charset="-122"/>
                  <a:ea typeface="微软雅黑" panose="020B0503020204020204" pitchFamily="34" charset="-122"/>
                  <a:cs typeface="+mn-ea"/>
                  <a:sym typeface="+mn-lt"/>
                </a:rPr>
                <a:t>输入标题</a:t>
              </a:r>
            </a:p>
          </p:txBody>
        </p:sp>
      </p:grpSp>
      <p:grpSp>
        <p:nvGrpSpPr>
          <p:cNvPr id="57" name="组合 56">
            <a:extLst>
              <a:ext uri="{FF2B5EF4-FFF2-40B4-BE49-F238E27FC236}">
                <a16:creationId xmlns:a16="http://schemas.microsoft.com/office/drawing/2014/main" id="{6393E3E7-8D6E-4272-995A-D80494717958}"/>
              </a:ext>
            </a:extLst>
          </p:cNvPr>
          <p:cNvGrpSpPr/>
          <p:nvPr/>
        </p:nvGrpSpPr>
        <p:grpSpPr>
          <a:xfrm>
            <a:off x="3878357" y="3680484"/>
            <a:ext cx="1792281" cy="849324"/>
            <a:chOff x="11884" y="3191"/>
            <a:chExt cx="1638" cy="1338"/>
          </a:xfrm>
        </p:grpSpPr>
        <p:sp>
          <p:nvSpPr>
            <p:cNvPr id="59" name="文本框 58">
              <a:extLst>
                <a:ext uri="{FF2B5EF4-FFF2-40B4-BE49-F238E27FC236}">
                  <a16:creationId xmlns:a16="http://schemas.microsoft.com/office/drawing/2014/main" id="{F4F0A6DB-A734-4775-AFF3-C807559F5E1B}"/>
                </a:ext>
              </a:extLst>
            </p:cNvPr>
            <p:cNvSpPr txBox="1"/>
            <p:nvPr/>
          </p:nvSpPr>
          <p:spPr>
            <a:xfrm>
              <a:off x="11884" y="3744"/>
              <a:ext cx="1638" cy="785"/>
            </a:xfrm>
            <a:prstGeom prst="rect">
              <a:avLst/>
            </a:prstGeom>
            <a:noFill/>
          </p:spPr>
          <p:txBody>
            <a:bodyPr wrap="square" rtlCol="0">
              <a:spAutoFit/>
            </a:bodyPr>
            <a:lstStyle/>
            <a:p>
              <a:pPr>
                <a:lnSpc>
                  <a:spcPct val="120000"/>
                </a:lnSpc>
              </a:pPr>
              <a:r>
                <a:rPr lang="zh-CN" altLang="en-US" sz="1100" dirty="0">
                  <a:solidFill>
                    <a:schemeClr val="tx1">
                      <a:lumMod val="50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endParaRPr lang="en-US" altLang="zh-CN" sz="1100" dirty="0">
                <a:solidFill>
                  <a:schemeClr val="tx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60" name="TextBox 76">
              <a:extLst>
                <a:ext uri="{FF2B5EF4-FFF2-40B4-BE49-F238E27FC236}">
                  <a16:creationId xmlns:a16="http://schemas.microsoft.com/office/drawing/2014/main" id="{A1F9F956-4770-4051-B0C3-60FAA04D5D78}"/>
                </a:ext>
              </a:extLst>
            </p:cNvPr>
            <p:cNvSpPr txBox="1"/>
            <p:nvPr/>
          </p:nvSpPr>
          <p:spPr>
            <a:xfrm>
              <a:off x="11884" y="3191"/>
              <a:ext cx="1465" cy="533"/>
            </a:xfrm>
            <a:prstGeom prst="rect">
              <a:avLst/>
            </a:prstGeom>
            <a:noFill/>
          </p:spPr>
          <p:txBody>
            <a:bodyPr wrap="square" rtlCol="0">
              <a:spAutoFit/>
            </a:bodyPr>
            <a:lstStyle/>
            <a:p>
              <a:pPr algn="l"/>
              <a:r>
                <a:rPr lang="zh-CN" altLang="en-US" sz="1600" b="1" dirty="0">
                  <a:solidFill>
                    <a:schemeClr val="tx1">
                      <a:lumMod val="50000"/>
                    </a:schemeClr>
                  </a:solidFill>
                  <a:latin typeface="微软雅黑" panose="020B0503020204020204" pitchFamily="34" charset="-122"/>
                  <a:ea typeface="微软雅黑" panose="020B0503020204020204" pitchFamily="34" charset="-122"/>
                  <a:cs typeface="+mn-ea"/>
                  <a:sym typeface="+mn-lt"/>
                </a:rPr>
                <a:t>输入标题</a:t>
              </a:r>
            </a:p>
          </p:txBody>
        </p:sp>
      </p:grpSp>
      <p:grpSp>
        <p:nvGrpSpPr>
          <p:cNvPr id="61" name="组合 60">
            <a:extLst>
              <a:ext uri="{FF2B5EF4-FFF2-40B4-BE49-F238E27FC236}">
                <a16:creationId xmlns:a16="http://schemas.microsoft.com/office/drawing/2014/main" id="{E7A1E3F7-F5C0-4778-8BA1-5AD87FEA9CB7}"/>
              </a:ext>
            </a:extLst>
          </p:cNvPr>
          <p:cNvGrpSpPr/>
          <p:nvPr/>
        </p:nvGrpSpPr>
        <p:grpSpPr>
          <a:xfrm>
            <a:off x="6600701" y="3678357"/>
            <a:ext cx="1792281" cy="830281"/>
            <a:chOff x="11884" y="3191"/>
            <a:chExt cx="1638" cy="1308"/>
          </a:xfrm>
        </p:grpSpPr>
        <p:sp>
          <p:nvSpPr>
            <p:cNvPr id="62" name="文本框 61">
              <a:extLst>
                <a:ext uri="{FF2B5EF4-FFF2-40B4-BE49-F238E27FC236}">
                  <a16:creationId xmlns:a16="http://schemas.microsoft.com/office/drawing/2014/main" id="{9C3071A2-A0F0-4F21-B42A-AC7FEBC0B558}"/>
                </a:ext>
              </a:extLst>
            </p:cNvPr>
            <p:cNvSpPr txBox="1"/>
            <p:nvPr/>
          </p:nvSpPr>
          <p:spPr>
            <a:xfrm>
              <a:off x="11884" y="3744"/>
              <a:ext cx="1638" cy="755"/>
            </a:xfrm>
            <a:prstGeom prst="rect">
              <a:avLst/>
            </a:prstGeom>
            <a:noFill/>
          </p:spPr>
          <p:txBody>
            <a:bodyPr wrap="square" rtlCol="0">
              <a:spAutoFit/>
            </a:bodyPr>
            <a:lstStyle/>
            <a:p>
              <a:pPr>
                <a:lnSpc>
                  <a:spcPct val="120000"/>
                </a:lnSpc>
              </a:pPr>
              <a:r>
                <a:rPr lang="zh-CN" altLang="en-US" sz="1100" dirty="0">
                  <a:solidFill>
                    <a:schemeClr val="tx1">
                      <a:lumMod val="50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endParaRPr lang="en-US" altLang="zh-CN" sz="1100" dirty="0">
                <a:solidFill>
                  <a:schemeClr val="tx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63" name="TextBox 76">
              <a:extLst>
                <a:ext uri="{FF2B5EF4-FFF2-40B4-BE49-F238E27FC236}">
                  <a16:creationId xmlns:a16="http://schemas.microsoft.com/office/drawing/2014/main" id="{8DD584A6-12BF-4E0B-BC45-0CBA78FE6F0F}"/>
                </a:ext>
              </a:extLst>
            </p:cNvPr>
            <p:cNvSpPr txBox="1"/>
            <p:nvPr/>
          </p:nvSpPr>
          <p:spPr>
            <a:xfrm>
              <a:off x="11884" y="3191"/>
              <a:ext cx="1465" cy="533"/>
            </a:xfrm>
            <a:prstGeom prst="rect">
              <a:avLst/>
            </a:prstGeom>
            <a:noFill/>
          </p:spPr>
          <p:txBody>
            <a:bodyPr wrap="square" rtlCol="0">
              <a:spAutoFit/>
            </a:bodyPr>
            <a:lstStyle/>
            <a:p>
              <a:pPr algn="l"/>
              <a:r>
                <a:rPr lang="zh-CN" altLang="en-US" sz="1600" b="1" dirty="0">
                  <a:solidFill>
                    <a:schemeClr val="tx1">
                      <a:lumMod val="50000"/>
                    </a:schemeClr>
                  </a:solidFill>
                  <a:latin typeface="微软雅黑" panose="020B0503020204020204" pitchFamily="34" charset="-122"/>
                  <a:ea typeface="微软雅黑" panose="020B0503020204020204" pitchFamily="34" charset="-122"/>
                  <a:cs typeface="+mn-ea"/>
                  <a:sym typeface="+mn-lt"/>
                </a:rPr>
                <a:t>输入标题</a:t>
              </a:r>
            </a:p>
          </p:txBody>
        </p:sp>
      </p:grpSp>
      <p:grpSp>
        <p:nvGrpSpPr>
          <p:cNvPr id="64" name="组合 63">
            <a:extLst>
              <a:ext uri="{FF2B5EF4-FFF2-40B4-BE49-F238E27FC236}">
                <a16:creationId xmlns:a16="http://schemas.microsoft.com/office/drawing/2014/main" id="{8C1E2E1D-FCEF-48CA-853D-3851847BDB60}"/>
              </a:ext>
            </a:extLst>
          </p:cNvPr>
          <p:cNvGrpSpPr/>
          <p:nvPr/>
        </p:nvGrpSpPr>
        <p:grpSpPr>
          <a:xfrm>
            <a:off x="9150173" y="3678357"/>
            <a:ext cx="1792281" cy="830281"/>
            <a:chOff x="11884" y="3191"/>
            <a:chExt cx="1638" cy="1308"/>
          </a:xfrm>
        </p:grpSpPr>
        <p:sp>
          <p:nvSpPr>
            <p:cNvPr id="65" name="文本框 64">
              <a:extLst>
                <a:ext uri="{FF2B5EF4-FFF2-40B4-BE49-F238E27FC236}">
                  <a16:creationId xmlns:a16="http://schemas.microsoft.com/office/drawing/2014/main" id="{7332A48E-D406-4944-B877-A7BA763A4AA4}"/>
                </a:ext>
              </a:extLst>
            </p:cNvPr>
            <p:cNvSpPr txBox="1"/>
            <p:nvPr/>
          </p:nvSpPr>
          <p:spPr>
            <a:xfrm>
              <a:off x="11884" y="3744"/>
              <a:ext cx="1638" cy="755"/>
            </a:xfrm>
            <a:prstGeom prst="rect">
              <a:avLst/>
            </a:prstGeom>
            <a:noFill/>
          </p:spPr>
          <p:txBody>
            <a:bodyPr wrap="square" rtlCol="0">
              <a:spAutoFit/>
            </a:bodyPr>
            <a:lstStyle/>
            <a:p>
              <a:pPr>
                <a:lnSpc>
                  <a:spcPct val="120000"/>
                </a:lnSpc>
              </a:pPr>
              <a:r>
                <a:rPr lang="zh-CN" altLang="en-US" sz="1100" dirty="0">
                  <a:solidFill>
                    <a:schemeClr val="tx1">
                      <a:lumMod val="50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endParaRPr lang="en-US" altLang="zh-CN" sz="1100" dirty="0">
                <a:solidFill>
                  <a:schemeClr val="tx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66" name="TextBox 76">
              <a:extLst>
                <a:ext uri="{FF2B5EF4-FFF2-40B4-BE49-F238E27FC236}">
                  <a16:creationId xmlns:a16="http://schemas.microsoft.com/office/drawing/2014/main" id="{803EB0EA-6DCF-4694-995A-1F6FAC659A1C}"/>
                </a:ext>
              </a:extLst>
            </p:cNvPr>
            <p:cNvSpPr txBox="1"/>
            <p:nvPr/>
          </p:nvSpPr>
          <p:spPr>
            <a:xfrm>
              <a:off x="11884" y="3191"/>
              <a:ext cx="1465" cy="533"/>
            </a:xfrm>
            <a:prstGeom prst="rect">
              <a:avLst/>
            </a:prstGeom>
            <a:noFill/>
          </p:spPr>
          <p:txBody>
            <a:bodyPr wrap="square" rtlCol="0">
              <a:spAutoFit/>
            </a:bodyPr>
            <a:lstStyle/>
            <a:p>
              <a:pPr algn="l"/>
              <a:r>
                <a:rPr lang="zh-CN" altLang="en-US" sz="1600" b="1" dirty="0">
                  <a:solidFill>
                    <a:schemeClr val="tx1">
                      <a:lumMod val="50000"/>
                    </a:schemeClr>
                  </a:solidFill>
                  <a:latin typeface="微软雅黑" panose="020B0503020204020204" pitchFamily="34" charset="-122"/>
                  <a:ea typeface="微软雅黑" panose="020B0503020204020204" pitchFamily="34" charset="-122"/>
                  <a:cs typeface="+mn-ea"/>
                  <a:sym typeface="+mn-lt"/>
                </a:rPr>
                <a:t>输入标题</a:t>
              </a:r>
            </a:p>
          </p:txBody>
        </p:sp>
      </p:grpSp>
      <p:grpSp>
        <p:nvGrpSpPr>
          <p:cNvPr id="37" name="组合 36">
            <a:extLst>
              <a:ext uri="{FF2B5EF4-FFF2-40B4-BE49-F238E27FC236}">
                <a16:creationId xmlns:a16="http://schemas.microsoft.com/office/drawing/2014/main" id="{CEBB8139-89ED-4784-B5B6-E7598283FAB4}"/>
              </a:ext>
            </a:extLst>
          </p:cNvPr>
          <p:cNvGrpSpPr/>
          <p:nvPr/>
        </p:nvGrpSpPr>
        <p:grpSpPr>
          <a:xfrm rot="20932037" flipH="1">
            <a:off x="10437887" y="5321909"/>
            <a:ext cx="1804027" cy="1603342"/>
            <a:chOff x="176073" y="436443"/>
            <a:chExt cx="3814267" cy="3954252"/>
          </a:xfrm>
        </p:grpSpPr>
        <p:sp>
          <p:nvSpPr>
            <p:cNvPr id="39" name="等腰三角形 38">
              <a:extLst>
                <a:ext uri="{FF2B5EF4-FFF2-40B4-BE49-F238E27FC236}">
                  <a16:creationId xmlns:a16="http://schemas.microsoft.com/office/drawing/2014/main" id="{7C030F4A-AAA7-444C-B538-121818EC533C}"/>
                </a:ext>
              </a:extLst>
            </p:cNvPr>
            <p:cNvSpPr/>
            <p:nvPr/>
          </p:nvSpPr>
          <p:spPr>
            <a:xfrm rot="4706719">
              <a:off x="779420" y="328112"/>
              <a:ext cx="3102590" cy="331925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8" name="等腰三角形 47">
              <a:extLst>
                <a:ext uri="{FF2B5EF4-FFF2-40B4-BE49-F238E27FC236}">
                  <a16:creationId xmlns:a16="http://schemas.microsoft.com/office/drawing/2014/main" id="{7D029749-C8FC-4490-B660-36D73417D398}"/>
                </a:ext>
              </a:extLst>
            </p:cNvPr>
            <p:cNvSpPr/>
            <p:nvPr/>
          </p:nvSpPr>
          <p:spPr>
            <a:xfrm rot="4706719">
              <a:off x="1566438" y="3122874"/>
              <a:ext cx="1321558" cy="121408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9" name="等腰三角形 48">
              <a:extLst>
                <a:ext uri="{FF2B5EF4-FFF2-40B4-BE49-F238E27FC236}">
                  <a16:creationId xmlns:a16="http://schemas.microsoft.com/office/drawing/2014/main" id="{9096B46C-532C-4373-B656-53D13FFC982F}"/>
                </a:ext>
              </a:extLst>
            </p:cNvPr>
            <p:cNvSpPr/>
            <p:nvPr/>
          </p:nvSpPr>
          <p:spPr>
            <a:xfrm rot="4706719">
              <a:off x="35615" y="1079874"/>
              <a:ext cx="1924335" cy="164341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50" name="组合 49">
            <a:extLst>
              <a:ext uri="{FF2B5EF4-FFF2-40B4-BE49-F238E27FC236}">
                <a16:creationId xmlns:a16="http://schemas.microsoft.com/office/drawing/2014/main" id="{87E7A974-B055-4B4E-A133-D733E20F371A}"/>
              </a:ext>
            </a:extLst>
          </p:cNvPr>
          <p:cNvGrpSpPr/>
          <p:nvPr/>
        </p:nvGrpSpPr>
        <p:grpSpPr>
          <a:xfrm rot="667963">
            <a:off x="108807" y="165330"/>
            <a:ext cx="1804027" cy="1603342"/>
            <a:chOff x="176073" y="436443"/>
            <a:chExt cx="3814267" cy="3954252"/>
          </a:xfrm>
        </p:grpSpPr>
        <p:sp>
          <p:nvSpPr>
            <p:cNvPr id="51" name="等腰三角形 50">
              <a:extLst>
                <a:ext uri="{FF2B5EF4-FFF2-40B4-BE49-F238E27FC236}">
                  <a16:creationId xmlns:a16="http://schemas.microsoft.com/office/drawing/2014/main" id="{CAE447F3-B748-4811-8134-3CD5E1EF1160}"/>
                </a:ext>
              </a:extLst>
            </p:cNvPr>
            <p:cNvSpPr/>
            <p:nvPr/>
          </p:nvSpPr>
          <p:spPr>
            <a:xfrm rot="4706719">
              <a:off x="779420" y="328112"/>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52" name="等腰三角形 51">
              <a:extLst>
                <a:ext uri="{FF2B5EF4-FFF2-40B4-BE49-F238E27FC236}">
                  <a16:creationId xmlns:a16="http://schemas.microsoft.com/office/drawing/2014/main" id="{10AC8B92-230D-43A6-AE56-A6B9DA4AE8C8}"/>
                </a:ext>
              </a:extLst>
            </p:cNvPr>
            <p:cNvSpPr/>
            <p:nvPr/>
          </p:nvSpPr>
          <p:spPr>
            <a:xfrm rot="4706719">
              <a:off x="1566438" y="3122874"/>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53" name="等腰三角形 52">
              <a:extLst>
                <a:ext uri="{FF2B5EF4-FFF2-40B4-BE49-F238E27FC236}">
                  <a16:creationId xmlns:a16="http://schemas.microsoft.com/office/drawing/2014/main" id="{C7F95FA3-76BA-4F90-A2F0-12C3567D39FA}"/>
                </a:ext>
              </a:extLst>
            </p:cNvPr>
            <p:cNvSpPr/>
            <p:nvPr/>
          </p:nvSpPr>
          <p:spPr>
            <a:xfrm rot="4706719">
              <a:off x="35615" y="1079874"/>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sp>
        <p:nvSpPr>
          <p:cNvPr id="54" name="TextBox 8">
            <a:extLst>
              <a:ext uri="{FF2B5EF4-FFF2-40B4-BE49-F238E27FC236}">
                <a16:creationId xmlns:a16="http://schemas.microsoft.com/office/drawing/2014/main" id="{112E5DEF-480E-42BE-B7D4-1D818D24AC38}"/>
              </a:ext>
            </a:extLst>
          </p:cNvPr>
          <p:cNvSpPr txBox="1"/>
          <p:nvPr/>
        </p:nvSpPr>
        <p:spPr>
          <a:xfrm>
            <a:off x="4182067" y="584632"/>
            <a:ext cx="3744178" cy="369332"/>
          </a:xfrm>
          <a:prstGeom prst="rect">
            <a:avLst/>
          </a:prstGeom>
          <a:noFill/>
        </p:spPr>
        <p:txBody>
          <a:bodyPr wrap="square" lIns="0" tIns="0" rIns="0" bIns="0" rtlCol="0" anchor="ctr">
            <a:spAutoFit/>
          </a:bodyPr>
          <a:lstStyle/>
          <a:p>
            <a:pPr algn="ctr"/>
            <a:r>
              <a:rPr lang="zh-CN" altLang="en-US"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点击输入您的标题</a:t>
            </a:r>
            <a:endParaRPr lang="zh-CN" altLang="en-US" sz="32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7649776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467ea1a4-08e3-4b07-ab7d-646249f5c79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3381688" y="2526946"/>
            <a:ext cx="5962705" cy="2185276"/>
            <a:chOff x="3381688" y="2526946"/>
            <a:chExt cx="5962705" cy="2185276"/>
          </a:xfrm>
        </p:grpSpPr>
        <p:cxnSp>
          <p:nvCxnSpPr>
            <p:cNvPr id="4" name="Straight Arrow Connector 2"/>
            <p:cNvCxnSpPr/>
            <p:nvPr/>
          </p:nvCxnSpPr>
          <p:spPr>
            <a:xfrm>
              <a:off x="5027872" y="4202411"/>
              <a:ext cx="0" cy="509811"/>
            </a:xfrm>
            <a:prstGeom prst="straightConnector1">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Arrow Connector 3"/>
            <p:cNvCxnSpPr/>
            <p:nvPr/>
          </p:nvCxnSpPr>
          <p:spPr>
            <a:xfrm>
              <a:off x="7653322" y="4187162"/>
              <a:ext cx="0" cy="525060"/>
            </a:xfrm>
            <a:prstGeom prst="straightConnector1">
              <a:avLst/>
            </a:prstGeom>
            <a:ln>
              <a:solidFill>
                <a:schemeClr val="accent3"/>
              </a:solidFill>
              <a:tailEnd type="oval"/>
            </a:ln>
          </p:spPr>
          <p:style>
            <a:lnRef idx="1">
              <a:schemeClr val="accent1"/>
            </a:lnRef>
            <a:fillRef idx="0">
              <a:schemeClr val="accent1"/>
            </a:fillRef>
            <a:effectRef idx="0">
              <a:schemeClr val="accent1"/>
            </a:effectRef>
            <a:fontRef idx="minor">
              <a:schemeClr val="tx1"/>
            </a:fontRef>
          </p:style>
        </p:cxnSp>
        <p:sp>
          <p:nvSpPr>
            <p:cNvPr id="6" name="iṡḷîḑe"/>
            <p:cNvSpPr>
              <a:spLocks/>
            </p:cNvSpPr>
            <p:nvPr/>
          </p:nvSpPr>
          <p:spPr bwMode="auto">
            <a:xfrm>
              <a:off x="4587172" y="3018120"/>
              <a:ext cx="922766" cy="1399769"/>
            </a:xfrm>
            <a:custGeom>
              <a:avLst/>
              <a:gdLst>
                <a:gd name="T0" fmla="*/ 1226 w 6380"/>
                <a:gd name="T1" fmla="*/ 9676 h 9678"/>
                <a:gd name="T2" fmla="*/ 1034 w 6380"/>
                <a:gd name="T3" fmla="*/ 9652 h 9678"/>
                <a:gd name="T4" fmla="*/ 846 w 6380"/>
                <a:gd name="T5" fmla="*/ 9600 h 9678"/>
                <a:gd name="T6" fmla="*/ 666 w 6380"/>
                <a:gd name="T7" fmla="*/ 9518 h 9678"/>
                <a:gd name="T8" fmla="*/ 500 w 6380"/>
                <a:gd name="T9" fmla="*/ 9408 h 9678"/>
                <a:gd name="T10" fmla="*/ 348 w 6380"/>
                <a:gd name="T11" fmla="*/ 9268 h 9678"/>
                <a:gd name="T12" fmla="*/ 262 w 6380"/>
                <a:gd name="T13" fmla="*/ 9168 h 9678"/>
                <a:gd name="T14" fmla="*/ 156 w 6380"/>
                <a:gd name="T15" fmla="*/ 9004 h 9678"/>
                <a:gd name="T16" fmla="*/ 78 w 6380"/>
                <a:gd name="T17" fmla="*/ 8832 h 9678"/>
                <a:gd name="T18" fmla="*/ 26 w 6380"/>
                <a:gd name="T19" fmla="*/ 8652 h 9678"/>
                <a:gd name="T20" fmla="*/ 2 w 6380"/>
                <a:gd name="T21" fmla="*/ 8466 h 9678"/>
                <a:gd name="T22" fmla="*/ 4 w 6380"/>
                <a:gd name="T23" fmla="*/ 8282 h 9678"/>
                <a:gd name="T24" fmla="*/ 32 w 6380"/>
                <a:gd name="T25" fmla="*/ 8098 h 9678"/>
                <a:gd name="T26" fmla="*/ 88 w 6380"/>
                <a:gd name="T27" fmla="*/ 7918 h 9678"/>
                <a:gd name="T28" fmla="*/ 168 w 6380"/>
                <a:gd name="T29" fmla="*/ 7748 h 9678"/>
                <a:gd name="T30" fmla="*/ 276 w 6380"/>
                <a:gd name="T31" fmla="*/ 7588 h 9678"/>
                <a:gd name="T32" fmla="*/ 410 w 6380"/>
                <a:gd name="T33" fmla="*/ 7442 h 9678"/>
                <a:gd name="T34" fmla="*/ 410 w 6380"/>
                <a:gd name="T35" fmla="*/ 2234 h 9678"/>
                <a:gd name="T36" fmla="*/ 276 w 6380"/>
                <a:gd name="T37" fmla="*/ 2090 h 9678"/>
                <a:gd name="T38" fmla="*/ 168 w 6380"/>
                <a:gd name="T39" fmla="*/ 1930 h 9678"/>
                <a:gd name="T40" fmla="*/ 88 w 6380"/>
                <a:gd name="T41" fmla="*/ 1760 h 9678"/>
                <a:gd name="T42" fmla="*/ 32 w 6380"/>
                <a:gd name="T43" fmla="*/ 1580 h 9678"/>
                <a:gd name="T44" fmla="*/ 4 w 6380"/>
                <a:gd name="T45" fmla="*/ 1396 h 9678"/>
                <a:gd name="T46" fmla="*/ 2 w 6380"/>
                <a:gd name="T47" fmla="*/ 1210 h 9678"/>
                <a:gd name="T48" fmla="*/ 26 w 6380"/>
                <a:gd name="T49" fmla="*/ 1026 h 9678"/>
                <a:gd name="T50" fmla="*/ 78 w 6380"/>
                <a:gd name="T51" fmla="*/ 846 h 9678"/>
                <a:gd name="T52" fmla="*/ 156 w 6380"/>
                <a:gd name="T53" fmla="*/ 672 h 9678"/>
                <a:gd name="T54" fmla="*/ 262 w 6380"/>
                <a:gd name="T55" fmla="*/ 510 h 9678"/>
                <a:gd name="T56" fmla="*/ 348 w 6380"/>
                <a:gd name="T57" fmla="*/ 410 h 9678"/>
                <a:gd name="T58" fmla="*/ 492 w 6380"/>
                <a:gd name="T59" fmla="*/ 276 h 9678"/>
                <a:gd name="T60" fmla="*/ 652 w 6380"/>
                <a:gd name="T61" fmla="*/ 168 h 9678"/>
                <a:gd name="T62" fmla="*/ 822 w 6380"/>
                <a:gd name="T63" fmla="*/ 86 h 9678"/>
                <a:gd name="T64" fmla="*/ 1002 w 6380"/>
                <a:gd name="T65" fmla="*/ 32 h 9678"/>
                <a:gd name="T66" fmla="*/ 1186 w 6380"/>
                <a:gd name="T67" fmla="*/ 4 h 9678"/>
                <a:gd name="T68" fmla="*/ 1372 w 6380"/>
                <a:gd name="T69" fmla="*/ 2 h 9678"/>
                <a:gd name="T70" fmla="*/ 1556 w 6380"/>
                <a:gd name="T71" fmla="*/ 26 h 9678"/>
                <a:gd name="T72" fmla="*/ 1736 w 6380"/>
                <a:gd name="T73" fmla="*/ 78 h 9678"/>
                <a:gd name="T74" fmla="*/ 1910 w 6380"/>
                <a:gd name="T75" fmla="*/ 156 h 9678"/>
                <a:gd name="T76" fmla="*/ 2072 w 6380"/>
                <a:gd name="T77" fmla="*/ 262 h 9678"/>
                <a:gd name="T78" fmla="*/ 5970 w 6380"/>
                <a:gd name="T79" fmla="*/ 3896 h 9678"/>
                <a:gd name="T80" fmla="*/ 6062 w 6380"/>
                <a:gd name="T81" fmla="*/ 3992 h 9678"/>
                <a:gd name="T82" fmla="*/ 6180 w 6380"/>
                <a:gd name="T83" fmla="*/ 4150 h 9678"/>
                <a:gd name="T84" fmla="*/ 6274 w 6380"/>
                <a:gd name="T85" fmla="*/ 4324 h 9678"/>
                <a:gd name="T86" fmla="*/ 6338 w 6380"/>
                <a:gd name="T87" fmla="*/ 4510 h 9678"/>
                <a:gd name="T88" fmla="*/ 6374 w 6380"/>
                <a:gd name="T89" fmla="*/ 4706 h 9678"/>
                <a:gd name="T90" fmla="*/ 6380 w 6380"/>
                <a:gd name="T91" fmla="*/ 4838 h 9678"/>
                <a:gd name="T92" fmla="*/ 6364 w 6380"/>
                <a:gd name="T93" fmla="*/ 5038 h 9678"/>
                <a:gd name="T94" fmla="*/ 6320 w 6380"/>
                <a:gd name="T95" fmla="*/ 5230 h 9678"/>
                <a:gd name="T96" fmla="*/ 6246 w 6380"/>
                <a:gd name="T97" fmla="*/ 5412 h 9678"/>
                <a:gd name="T98" fmla="*/ 6144 w 6380"/>
                <a:gd name="T99" fmla="*/ 5582 h 9678"/>
                <a:gd name="T100" fmla="*/ 6018 w 6380"/>
                <a:gd name="T101" fmla="*/ 5736 h 9678"/>
                <a:gd name="T102" fmla="*/ 2174 w 6380"/>
                <a:gd name="T103" fmla="*/ 9330 h 9678"/>
                <a:gd name="T104" fmla="*/ 2026 w 6380"/>
                <a:gd name="T105" fmla="*/ 9448 h 9678"/>
                <a:gd name="T106" fmla="*/ 1868 w 6380"/>
                <a:gd name="T107" fmla="*/ 9542 h 9678"/>
                <a:gd name="T108" fmla="*/ 1700 w 6380"/>
                <a:gd name="T109" fmla="*/ 9612 h 9678"/>
                <a:gd name="T110" fmla="*/ 1528 w 6380"/>
                <a:gd name="T111" fmla="*/ 9656 h 9678"/>
                <a:gd name="T112" fmla="*/ 1350 w 6380"/>
                <a:gd name="T113" fmla="*/ 9676 h 9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380" h="9678">
                  <a:moveTo>
                    <a:pt x="1292" y="9678"/>
                  </a:moveTo>
                  <a:lnTo>
                    <a:pt x="1292" y="9678"/>
                  </a:lnTo>
                  <a:lnTo>
                    <a:pt x="1226" y="9676"/>
                  </a:lnTo>
                  <a:lnTo>
                    <a:pt x="1162" y="9672"/>
                  </a:lnTo>
                  <a:lnTo>
                    <a:pt x="1098" y="9664"/>
                  </a:lnTo>
                  <a:lnTo>
                    <a:pt x="1034" y="9652"/>
                  </a:lnTo>
                  <a:lnTo>
                    <a:pt x="970" y="9638"/>
                  </a:lnTo>
                  <a:lnTo>
                    <a:pt x="908" y="9620"/>
                  </a:lnTo>
                  <a:lnTo>
                    <a:pt x="846" y="9600"/>
                  </a:lnTo>
                  <a:lnTo>
                    <a:pt x="786" y="9576"/>
                  </a:lnTo>
                  <a:lnTo>
                    <a:pt x="726" y="9548"/>
                  </a:lnTo>
                  <a:lnTo>
                    <a:pt x="666" y="9518"/>
                  </a:lnTo>
                  <a:lnTo>
                    <a:pt x="610" y="9484"/>
                  </a:lnTo>
                  <a:lnTo>
                    <a:pt x="554" y="9448"/>
                  </a:lnTo>
                  <a:lnTo>
                    <a:pt x="500" y="9408"/>
                  </a:lnTo>
                  <a:lnTo>
                    <a:pt x="446" y="9364"/>
                  </a:lnTo>
                  <a:lnTo>
                    <a:pt x="396" y="9318"/>
                  </a:lnTo>
                  <a:lnTo>
                    <a:pt x="348" y="9268"/>
                  </a:lnTo>
                  <a:lnTo>
                    <a:pt x="348" y="9268"/>
                  </a:lnTo>
                  <a:lnTo>
                    <a:pt x="304" y="9218"/>
                  </a:lnTo>
                  <a:lnTo>
                    <a:pt x="262" y="9168"/>
                  </a:lnTo>
                  <a:lnTo>
                    <a:pt x="224" y="9114"/>
                  </a:lnTo>
                  <a:lnTo>
                    <a:pt x="188" y="9060"/>
                  </a:lnTo>
                  <a:lnTo>
                    <a:pt x="156" y="9004"/>
                  </a:lnTo>
                  <a:lnTo>
                    <a:pt x="128" y="8948"/>
                  </a:lnTo>
                  <a:lnTo>
                    <a:pt x="102" y="8890"/>
                  </a:lnTo>
                  <a:lnTo>
                    <a:pt x="78" y="8832"/>
                  </a:lnTo>
                  <a:lnTo>
                    <a:pt x="58" y="8772"/>
                  </a:lnTo>
                  <a:lnTo>
                    <a:pt x="42" y="8712"/>
                  </a:lnTo>
                  <a:lnTo>
                    <a:pt x="26" y="8652"/>
                  </a:lnTo>
                  <a:lnTo>
                    <a:pt x="16" y="8590"/>
                  </a:lnTo>
                  <a:lnTo>
                    <a:pt x="8" y="8528"/>
                  </a:lnTo>
                  <a:lnTo>
                    <a:pt x="2" y="8466"/>
                  </a:lnTo>
                  <a:lnTo>
                    <a:pt x="0" y="8404"/>
                  </a:lnTo>
                  <a:lnTo>
                    <a:pt x="0" y="8342"/>
                  </a:lnTo>
                  <a:lnTo>
                    <a:pt x="4" y="8282"/>
                  </a:lnTo>
                  <a:lnTo>
                    <a:pt x="10" y="8220"/>
                  </a:lnTo>
                  <a:lnTo>
                    <a:pt x="20" y="8158"/>
                  </a:lnTo>
                  <a:lnTo>
                    <a:pt x="32" y="8098"/>
                  </a:lnTo>
                  <a:lnTo>
                    <a:pt x="48" y="8036"/>
                  </a:lnTo>
                  <a:lnTo>
                    <a:pt x="66" y="7978"/>
                  </a:lnTo>
                  <a:lnTo>
                    <a:pt x="88" y="7918"/>
                  </a:lnTo>
                  <a:lnTo>
                    <a:pt x="112" y="7860"/>
                  </a:lnTo>
                  <a:lnTo>
                    <a:pt x="138" y="7804"/>
                  </a:lnTo>
                  <a:lnTo>
                    <a:pt x="168" y="7748"/>
                  </a:lnTo>
                  <a:lnTo>
                    <a:pt x="202" y="7694"/>
                  </a:lnTo>
                  <a:lnTo>
                    <a:pt x="238" y="7640"/>
                  </a:lnTo>
                  <a:lnTo>
                    <a:pt x="276" y="7588"/>
                  </a:lnTo>
                  <a:lnTo>
                    <a:pt x="318" y="7538"/>
                  </a:lnTo>
                  <a:lnTo>
                    <a:pt x="362" y="7490"/>
                  </a:lnTo>
                  <a:lnTo>
                    <a:pt x="410" y="7442"/>
                  </a:lnTo>
                  <a:lnTo>
                    <a:pt x="3196" y="4838"/>
                  </a:lnTo>
                  <a:lnTo>
                    <a:pt x="410" y="2234"/>
                  </a:lnTo>
                  <a:lnTo>
                    <a:pt x="410" y="2234"/>
                  </a:lnTo>
                  <a:lnTo>
                    <a:pt x="362" y="2188"/>
                  </a:lnTo>
                  <a:lnTo>
                    <a:pt x="318" y="2140"/>
                  </a:lnTo>
                  <a:lnTo>
                    <a:pt x="276" y="2090"/>
                  </a:lnTo>
                  <a:lnTo>
                    <a:pt x="238" y="2038"/>
                  </a:lnTo>
                  <a:lnTo>
                    <a:pt x="202" y="1984"/>
                  </a:lnTo>
                  <a:lnTo>
                    <a:pt x="168" y="1930"/>
                  </a:lnTo>
                  <a:lnTo>
                    <a:pt x="138" y="1874"/>
                  </a:lnTo>
                  <a:lnTo>
                    <a:pt x="112" y="1818"/>
                  </a:lnTo>
                  <a:lnTo>
                    <a:pt x="88" y="1760"/>
                  </a:lnTo>
                  <a:lnTo>
                    <a:pt x="66" y="1700"/>
                  </a:lnTo>
                  <a:lnTo>
                    <a:pt x="48" y="1640"/>
                  </a:lnTo>
                  <a:lnTo>
                    <a:pt x="32" y="1580"/>
                  </a:lnTo>
                  <a:lnTo>
                    <a:pt x="20" y="1520"/>
                  </a:lnTo>
                  <a:lnTo>
                    <a:pt x="10" y="1458"/>
                  </a:lnTo>
                  <a:lnTo>
                    <a:pt x="4" y="1396"/>
                  </a:lnTo>
                  <a:lnTo>
                    <a:pt x="0" y="1334"/>
                  </a:lnTo>
                  <a:lnTo>
                    <a:pt x="0" y="1272"/>
                  </a:lnTo>
                  <a:lnTo>
                    <a:pt x="2" y="1210"/>
                  </a:lnTo>
                  <a:lnTo>
                    <a:pt x="8" y="1148"/>
                  </a:lnTo>
                  <a:lnTo>
                    <a:pt x="16" y="1088"/>
                  </a:lnTo>
                  <a:lnTo>
                    <a:pt x="26" y="1026"/>
                  </a:lnTo>
                  <a:lnTo>
                    <a:pt x="42" y="966"/>
                  </a:lnTo>
                  <a:lnTo>
                    <a:pt x="58" y="906"/>
                  </a:lnTo>
                  <a:lnTo>
                    <a:pt x="78" y="846"/>
                  </a:lnTo>
                  <a:lnTo>
                    <a:pt x="102" y="788"/>
                  </a:lnTo>
                  <a:lnTo>
                    <a:pt x="128" y="730"/>
                  </a:lnTo>
                  <a:lnTo>
                    <a:pt x="156" y="672"/>
                  </a:lnTo>
                  <a:lnTo>
                    <a:pt x="188" y="618"/>
                  </a:lnTo>
                  <a:lnTo>
                    <a:pt x="224" y="562"/>
                  </a:lnTo>
                  <a:lnTo>
                    <a:pt x="262" y="510"/>
                  </a:lnTo>
                  <a:lnTo>
                    <a:pt x="304" y="458"/>
                  </a:lnTo>
                  <a:lnTo>
                    <a:pt x="348" y="410"/>
                  </a:lnTo>
                  <a:lnTo>
                    <a:pt x="348" y="410"/>
                  </a:lnTo>
                  <a:lnTo>
                    <a:pt x="394" y="362"/>
                  </a:lnTo>
                  <a:lnTo>
                    <a:pt x="442" y="318"/>
                  </a:lnTo>
                  <a:lnTo>
                    <a:pt x="492" y="276"/>
                  </a:lnTo>
                  <a:lnTo>
                    <a:pt x="544" y="236"/>
                  </a:lnTo>
                  <a:lnTo>
                    <a:pt x="598" y="200"/>
                  </a:lnTo>
                  <a:lnTo>
                    <a:pt x="652" y="168"/>
                  </a:lnTo>
                  <a:lnTo>
                    <a:pt x="708" y="138"/>
                  </a:lnTo>
                  <a:lnTo>
                    <a:pt x="764" y="112"/>
                  </a:lnTo>
                  <a:lnTo>
                    <a:pt x="822" y="86"/>
                  </a:lnTo>
                  <a:lnTo>
                    <a:pt x="882" y="66"/>
                  </a:lnTo>
                  <a:lnTo>
                    <a:pt x="942" y="48"/>
                  </a:lnTo>
                  <a:lnTo>
                    <a:pt x="1002" y="32"/>
                  </a:lnTo>
                  <a:lnTo>
                    <a:pt x="1062" y="20"/>
                  </a:lnTo>
                  <a:lnTo>
                    <a:pt x="1124" y="10"/>
                  </a:lnTo>
                  <a:lnTo>
                    <a:pt x="1186" y="4"/>
                  </a:lnTo>
                  <a:lnTo>
                    <a:pt x="1248" y="0"/>
                  </a:lnTo>
                  <a:lnTo>
                    <a:pt x="1310" y="0"/>
                  </a:lnTo>
                  <a:lnTo>
                    <a:pt x="1372" y="2"/>
                  </a:lnTo>
                  <a:lnTo>
                    <a:pt x="1434" y="8"/>
                  </a:lnTo>
                  <a:lnTo>
                    <a:pt x="1494" y="16"/>
                  </a:lnTo>
                  <a:lnTo>
                    <a:pt x="1556" y="26"/>
                  </a:lnTo>
                  <a:lnTo>
                    <a:pt x="1616" y="40"/>
                  </a:lnTo>
                  <a:lnTo>
                    <a:pt x="1676" y="58"/>
                  </a:lnTo>
                  <a:lnTo>
                    <a:pt x="1736" y="78"/>
                  </a:lnTo>
                  <a:lnTo>
                    <a:pt x="1796" y="102"/>
                  </a:lnTo>
                  <a:lnTo>
                    <a:pt x="1852" y="128"/>
                  </a:lnTo>
                  <a:lnTo>
                    <a:pt x="1910" y="156"/>
                  </a:lnTo>
                  <a:lnTo>
                    <a:pt x="1964" y="188"/>
                  </a:lnTo>
                  <a:lnTo>
                    <a:pt x="2020" y="224"/>
                  </a:lnTo>
                  <a:lnTo>
                    <a:pt x="2072" y="262"/>
                  </a:lnTo>
                  <a:lnTo>
                    <a:pt x="2124" y="302"/>
                  </a:lnTo>
                  <a:lnTo>
                    <a:pt x="2174" y="348"/>
                  </a:lnTo>
                  <a:lnTo>
                    <a:pt x="5970" y="3896"/>
                  </a:lnTo>
                  <a:lnTo>
                    <a:pt x="5970" y="3896"/>
                  </a:lnTo>
                  <a:lnTo>
                    <a:pt x="6018" y="3942"/>
                  </a:lnTo>
                  <a:lnTo>
                    <a:pt x="6062" y="3992"/>
                  </a:lnTo>
                  <a:lnTo>
                    <a:pt x="6106" y="4042"/>
                  </a:lnTo>
                  <a:lnTo>
                    <a:pt x="6144" y="4096"/>
                  </a:lnTo>
                  <a:lnTo>
                    <a:pt x="6180" y="4150"/>
                  </a:lnTo>
                  <a:lnTo>
                    <a:pt x="6214" y="4206"/>
                  </a:lnTo>
                  <a:lnTo>
                    <a:pt x="6246" y="4264"/>
                  </a:lnTo>
                  <a:lnTo>
                    <a:pt x="6274" y="4324"/>
                  </a:lnTo>
                  <a:lnTo>
                    <a:pt x="6298" y="4386"/>
                  </a:lnTo>
                  <a:lnTo>
                    <a:pt x="6320" y="4448"/>
                  </a:lnTo>
                  <a:lnTo>
                    <a:pt x="6338" y="4510"/>
                  </a:lnTo>
                  <a:lnTo>
                    <a:pt x="6352" y="4574"/>
                  </a:lnTo>
                  <a:lnTo>
                    <a:pt x="6364" y="4640"/>
                  </a:lnTo>
                  <a:lnTo>
                    <a:pt x="6374" y="4706"/>
                  </a:lnTo>
                  <a:lnTo>
                    <a:pt x="6378" y="4772"/>
                  </a:lnTo>
                  <a:lnTo>
                    <a:pt x="6380" y="4838"/>
                  </a:lnTo>
                  <a:lnTo>
                    <a:pt x="6380" y="4838"/>
                  </a:lnTo>
                  <a:lnTo>
                    <a:pt x="6378" y="4906"/>
                  </a:lnTo>
                  <a:lnTo>
                    <a:pt x="6374" y="4972"/>
                  </a:lnTo>
                  <a:lnTo>
                    <a:pt x="6364" y="5038"/>
                  </a:lnTo>
                  <a:lnTo>
                    <a:pt x="6352" y="5102"/>
                  </a:lnTo>
                  <a:lnTo>
                    <a:pt x="6338" y="5166"/>
                  </a:lnTo>
                  <a:lnTo>
                    <a:pt x="6320" y="5230"/>
                  </a:lnTo>
                  <a:lnTo>
                    <a:pt x="6298" y="5292"/>
                  </a:lnTo>
                  <a:lnTo>
                    <a:pt x="6274" y="5354"/>
                  </a:lnTo>
                  <a:lnTo>
                    <a:pt x="6246" y="5412"/>
                  </a:lnTo>
                  <a:lnTo>
                    <a:pt x="6214" y="5470"/>
                  </a:lnTo>
                  <a:lnTo>
                    <a:pt x="6180" y="5528"/>
                  </a:lnTo>
                  <a:lnTo>
                    <a:pt x="6144" y="5582"/>
                  </a:lnTo>
                  <a:lnTo>
                    <a:pt x="6106" y="5636"/>
                  </a:lnTo>
                  <a:lnTo>
                    <a:pt x="6062" y="5686"/>
                  </a:lnTo>
                  <a:lnTo>
                    <a:pt x="6018" y="5736"/>
                  </a:lnTo>
                  <a:lnTo>
                    <a:pt x="5970" y="5782"/>
                  </a:lnTo>
                  <a:lnTo>
                    <a:pt x="2174" y="9330"/>
                  </a:lnTo>
                  <a:lnTo>
                    <a:pt x="2174" y="9330"/>
                  </a:lnTo>
                  <a:lnTo>
                    <a:pt x="2126" y="9372"/>
                  </a:lnTo>
                  <a:lnTo>
                    <a:pt x="2076" y="9412"/>
                  </a:lnTo>
                  <a:lnTo>
                    <a:pt x="2026" y="9448"/>
                  </a:lnTo>
                  <a:lnTo>
                    <a:pt x="1974" y="9482"/>
                  </a:lnTo>
                  <a:lnTo>
                    <a:pt x="1922" y="9514"/>
                  </a:lnTo>
                  <a:lnTo>
                    <a:pt x="1868" y="9542"/>
                  </a:lnTo>
                  <a:lnTo>
                    <a:pt x="1814" y="9568"/>
                  </a:lnTo>
                  <a:lnTo>
                    <a:pt x="1758" y="9592"/>
                  </a:lnTo>
                  <a:lnTo>
                    <a:pt x="1700" y="9612"/>
                  </a:lnTo>
                  <a:lnTo>
                    <a:pt x="1644" y="9630"/>
                  </a:lnTo>
                  <a:lnTo>
                    <a:pt x="1586" y="9644"/>
                  </a:lnTo>
                  <a:lnTo>
                    <a:pt x="1528" y="9656"/>
                  </a:lnTo>
                  <a:lnTo>
                    <a:pt x="1468" y="9666"/>
                  </a:lnTo>
                  <a:lnTo>
                    <a:pt x="1410" y="9672"/>
                  </a:lnTo>
                  <a:lnTo>
                    <a:pt x="1350" y="9676"/>
                  </a:lnTo>
                  <a:lnTo>
                    <a:pt x="1292" y="9678"/>
                  </a:lnTo>
                  <a:lnTo>
                    <a:pt x="1292" y="9678"/>
                  </a:lnTo>
                  <a:close/>
                </a:path>
              </a:pathLst>
            </a:custGeom>
            <a:solidFill>
              <a:schemeClr val="accent1"/>
            </a:solidFill>
            <a:ln w="15875">
              <a:noFill/>
              <a:miter lim="800000"/>
              <a:headEnd/>
              <a:tailEnd/>
            </a:ln>
          </p:spPr>
          <p:txBody>
            <a:bodyPr anchor="ctr"/>
            <a:lstStyle/>
            <a:p>
              <a:pPr algn="ctr"/>
              <a:endParaRPr sz="1600" dirty="0">
                <a:latin typeface="微软雅黑" panose="020B0503020204020204" pitchFamily="34" charset="-122"/>
                <a:ea typeface="微软雅黑" panose="020B0503020204020204" pitchFamily="34" charset="-122"/>
                <a:cs typeface="+mn-ea"/>
                <a:sym typeface="+mn-lt"/>
              </a:endParaRPr>
            </a:p>
          </p:txBody>
        </p:sp>
        <p:sp>
          <p:nvSpPr>
            <p:cNvPr id="7" name="îšľide"/>
            <p:cNvSpPr>
              <a:spLocks/>
            </p:cNvSpPr>
            <p:nvPr/>
          </p:nvSpPr>
          <p:spPr bwMode="auto">
            <a:xfrm>
              <a:off x="7192444" y="3018120"/>
              <a:ext cx="922766" cy="1399769"/>
            </a:xfrm>
            <a:custGeom>
              <a:avLst/>
              <a:gdLst>
                <a:gd name="T0" fmla="*/ 1226 w 6380"/>
                <a:gd name="T1" fmla="*/ 9676 h 9678"/>
                <a:gd name="T2" fmla="*/ 1034 w 6380"/>
                <a:gd name="T3" fmla="*/ 9652 h 9678"/>
                <a:gd name="T4" fmla="*/ 846 w 6380"/>
                <a:gd name="T5" fmla="*/ 9600 h 9678"/>
                <a:gd name="T6" fmla="*/ 666 w 6380"/>
                <a:gd name="T7" fmla="*/ 9518 h 9678"/>
                <a:gd name="T8" fmla="*/ 500 w 6380"/>
                <a:gd name="T9" fmla="*/ 9408 h 9678"/>
                <a:gd name="T10" fmla="*/ 348 w 6380"/>
                <a:gd name="T11" fmla="*/ 9268 h 9678"/>
                <a:gd name="T12" fmla="*/ 262 w 6380"/>
                <a:gd name="T13" fmla="*/ 9168 h 9678"/>
                <a:gd name="T14" fmla="*/ 156 w 6380"/>
                <a:gd name="T15" fmla="*/ 9004 h 9678"/>
                <a:gd name="T16" fmla="*/ 78 w 6380"/>
                <a:gd name="T17" fmla="*/ 8832 h 9678"/>
                <a:gd name="T18" fmla="*/ 26 w 6380"/>
                <a:gd name="T19" fmla="*/ 8652 h 9678"/>
                <a:gd name="T20" fmla="*/ 2 w 6380"/>
                <a:gd name="T21" fmla="*/ 8466 h 9678"/>
                <a:gd name="T22" fmla="*/ 4 w 6380"/>
                <a:gd name="T23" fmla="*/ 8282 h 9678"/>
                <a:gd name="T24" fmla="*/ 32 w 6380"/>
                <a:gd name="T25" fmla="*/ 8098 h 9678"/>
                <a:gd name="T26" fmla="*/ 88 w 6380"/>
                <a:gd name="T27" fmla="*/ 7918 h 9678"/>
                <a:gd name="T28" fmla="*/ 168 w 6380"/>
                <a:gd name="T29" fmla="*/ 7748 h 9678"/>
                <a:gd name="T30" fmla="*/ 276 w 6380"/>
                <a:gd name="T31" fmla="*/ 7588 h 9678"/>
                <a:gd name="T32" fmla="*/ 410 w 6380"/>
                <a:gd name="T33" fmla="*/ 7442 h 9678"/>
                <a:gd name="T34" fmla="*/ 410 w 6380"/>
                <a:gd name="T35" fmla="*/ 2234 h 9678"/>
                <a:gd name="T36" fmla="*/ 276 w 6380"/>
                <a:gd name="T37" fmla="*/ 2090 h 9678"/>
                <a:gd name="T38" fmla="*/ 168 w 6380"/>
                <a:gd name="T39" fmla="*/ 1930 h 9678"/>
                <a:gd name="T40" fmla="*/ 88 w 6380"/>
                <a:gd name="T41" fmla="*/ 1760 h 9678"/>
                <a:gd name="T42" fmla="*/ 32 w 6380"/>
                <a:gd name="T43" fmla="*/ 1580 h 9678"/>
                <a:gd name="T44" fmla="*/ 4 w 6380"/>
                <a:gd name="T45" fmla="*/ 1396 h 9678"/>
                <a:gd name="T46" fmla="*/ 2 w 6380"/>
                <a:gd name="T47" fmla="*/ 1210 h 9678"/>
                <a:gd name="T48" fmla="*/ 26 w 6380"/>
                <a:gd name="T49" fmla="*/ 1026 h 9678"/>
                <a:gd name="T50" fmla="*/ 78 w 6380"/>
                <a:gd name="T51" fmla="*/ 846 h 9678"/>
                <a:gd name="T52" fmla="*/ 156 w 6380"/>
                <a:gd name="T53" fmla="*/ 672 h 9678"/>
                <a:gd name="T54" fmla="*/ 262 w 6380"/>
                <a:gd name="T55" fmla="*/ 510 h 9678"/>
                <a:gd name="T56" fmla="*/ 348 w 6380"/>
                <a:gd name="T57" fmla="*/ 410 h 9678"/>
                <a:gd name="T58" fmla="*/ 492 w 6380"/>
                <a:gd name="T59" fmla="*/ 276 h 9678"/>
                <a:gd name="T60" fmla="*/ 652 w 6380"/>
                <a:gd name="T61" fmla="*/ 168 h 9678"/>
                <a:gd name="T62" fmla="*/ 822 w 6380"/>
                <a:gd name="T63" fmla="*/ 86 h 9678"/>
                <a:gd name="T64" fmla="*/ 1002 w 6380"/>
                <a:gd name="T65" fmla="*/ 32 h 9678"/>
                <a:gd name="T66" fmla="*/ 1186 w 6380"/>
                <a:gd name="T67" fmla="*/ 4 h 9678"/>
                <a:gd name="T68" fmla="*/ 1372 w 6380"/>
                <a:gd name="T69" fmla="*/ 2 h 9678"/>
                <a:gd name="T70" fmla="*/ 1556 w 6380"/>
                <a:gd name="T71" fmla="*/ 26 h 9678"/>
                <a:gd name="T72" fmla="*/ 1736 w 6380"/>
                <a:gd name="T73" fmla="*/ 78 h 9678"/>
                <a:gd name="T74" fmla="*/ 1910 w 6380"/>
                <a:gd name="T75" fmla="*/ 156 h 9678"/>
                <a:gd name="T76" fmla="*/ 2072 w 6380"/>
                <a:gd name="T77" fmla="*/ 262 h 9678"/>
                <a:gd name="T78" fmla="*/ 5970 w 6380"/>
                <a:gd name="T79" fmla="*/ 3896 h 9678"/>
                <a:gd name="T80" fmla="*/ 6062 w 6380"/>
                <a:gd name="T81" fmla="*/ 3992 h 9678"/>
                <a:gd name="T82" fmla="*/ 6180 w 6380"/>
                <a:gd name="T83" fmla="*/ 4150 h 9678"/>
                <a:gd name="T84" fmla="*/ 6274 w 6380"/>
                <a:gd name="T85" fmla="*/ 4324 h 9678"/>
                <a:gd name="T86" fmla="*/ 6338 w 6380"/>
                <a:gd name="T87" fmla="*/ 4510 h 9678"/>
                <a:gd name="T88" fmla="*/ 6374 w 6380"/>
                <a:gd name="T89" fmla="*/ 4706 h 9678"/>
                <a:gd name="T90" fmla="*/ 6380 w 6380"/>
                <a:gd name="T91" fmla="*/ 4838 h 9678"/>
                <a:gd name="T92" fmla="*/ 6364 w 6380"/>
                <a:gd name="T93" fmla="*/ 5038 h 9678"/>
                <a:gd name="T94" fmla="*/ 6320 w 6380"/>
                <a:gd name="T95" fmla="*/ 5230 h 9678"/>
                <a:gd name="T96" fmla="*/ 6246 w 6380"/>
                <a:gd name="T97" fmla="*/ 5412 h 9678"/>
                <a:gd name="T98" fmla="*/ 6144 w 6380"/>
                <a:gd name="T99" fmla="*/ 5582 h 9678"/>
                <a:gd name="T100" fmla="*/ 6018 w 6380"/>
                <a:gd name="T101" fmla="*/ 5736 h 9678"/>
                <a:gd name="T102" fmla="*/ 2174 w 6380"/>
                <a:gd name="T103" fmla="*/ 9330 h 9678"/>
                <a:gd name="T104" fmla="*/ 2026 w 6380"/>
                <a:gd name="T105" fmla="*/ 9448 h 9678"/>
                <a:gd name="T106" fmla="*/ 1868 w 6380"/>
                <a:gd name="T107" fmla="*/ 9542 h 9678"/>
                <a:gd name="T108" fmla="*/ 1700 w 6380"/>
                <a:gd name="T109" fmla="*/ 9612 h 9678"/>
                <a:gd name="T110" fmla="*/ 1528 w 6380"/>
                <a:gd name="T111" fmla="*/ 9656 h 9678"/>
                <a:gd name="T112" fmla="*/ 1350 w 6380"/>
                <a:gd name="T113" fmla="*/ 9676 h 9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380" h="9678">
                  <a:moveTo>
                    <a:pt x="1292" y="9678"/>
                  </a:moveTo>
                  <a:lnTo>
                    <a:pt x="1292" y="9678"/>
                  </a:lnTo>
                  <a:lnTo>
                    <a:pt x="1226" y="9676"/>
                  </a:lnTo>
                  <a:lnTo>
                    <a:pt x="1162" y="9672"/>
                  </a:lnTo>
                  <a:lnTo>
                    <a:pt x="1098" y="9664"/>
                  </a:lnTo>
                  <a:lnTo>
                    <a:pt x="1034" y="9652"/>
                  </a:lnTo>
                  <a:lnTo>
                    <a:pt x="970" y="9638"/>
                  </a:lnTo>
                  <a:lnTo>
                    <a:pt x="908" y="9620"/>
                  </a:lnTo>
                  <a:lnTo>
                    <a:pt x="846" y="9600"/>
                  </a:lnTo>
                  <a:lnTo>
                    <a:pt x="786" y="9576"/>
                  </a:lnTo>
                  <a:lnTo>
                    <a:pt x="726" y="9548"/>
                  </a:lnTo>
                  <a:lnTo>
                    <a:pt x="666" y="9518"/>
                  </a:lnTo>
                  <a:lnTo>
                    <a:pt x="610" y="9484"/>
                  </a:lnTo>
                  <a:lnTo>
                    <a:pt x="554" y="9448"/>
                  </a:lnTo>
                  <a:lnTo>
                    <a:pt x="500" y="9408"/>
                  </a:lnTo>
                  <a:lnTo>
                    <a:pt x="446" y="9364"/>
                  </a:lnTo>
                  <a:lnTo>
                    <a:pt x="396" y="9318"/>
                  </a:lnTo>
                  <a:lnTo>
                    <a:pt x="348" y="9268"/>
                  </a:lnTo>
                  <a:lnTo>
                    <a:pt x="348" y="9268"/>
                  </a:lnTo>
                  <a:lnTo>
                    <a:pt x="304" y="9218"/>
                  </a:lnTo>
                  <a:lnTo>
                    <a:pt x="262" y="9168"/>
                  </a:lnTo>
                  <a:lnTo>
                    <a:pt x="224" y="9114"/>
                  </a:lnTo>
                  <a:lnTo>
                    <a:pt x="188" y="9060"/>
                  </a:lnTo>
                  <a:lnTo>
                    <a:pt x="156" y="9004"/>
                  </a:lnTo>
                  <a:lnTo>
                    <a:pt x="128" y="8948"/>
                  </a:lnTo>
                  <a:lnTo>
                    <a:pt x="102" y="8890"/>
                  </a:lnTo>
                  <a:lnTo>
                    <a:pt x="78" y="8832"/>
                  </a:lnTo>
                  <a:lnTo>
                    <a:pt x="58" y="8772"/>
                  </a:lnTo>
                  <a:lnTo>
                    <a:pt x="42" y="8712"/>
                  </a:lnTo>
                  <a:lnTo>
                    <a:pt x="26" y="8652"/>
                  </a:lnTo>
                  <a:lnTo>
                    <a:pt x="16" y="8590"/>
                  </a:lnTo>
                  <a:lnTo>
                    <a:pt x="8" y="8528"/>
                  </a:lnTo>
                  <a:lnTo>
                    <a:pt x="2" y="8466"/>
                  </a:lnTo>
                  <a:lnTo>
                    <a:pt x="0" y="8404"/>
                  </a:lnTo>
                  <a:lnTo>
                    <a:pt x="0" y="8342"/>
                  </a:lnTo>
                  <a:lnTo>
                    <a:pt x="4" y="8282"/>
                  </a:lnTo>
                  <a:lnTo>
                    <a:pt x="10" y="8220"/>
                  </a:lnTo>
                  <a:lnTo>
                    <a:pt x="20" y="8158"/>
                  </a:lnTo>
                  <a:lnTo>
                    <a:pt x="32" y="8098"/>
                  </a:lnTo>
                  <a:lnTo>
                    <a:pt x="48" y="8036"/>
                  </a:lnTo>
                  <a:lnTo>
                    <a:pt x="66" y="7978"/>
                  </a:lnTo>
                  <a:lnTo>
                    <a:pt x="88" y="7918"/>
                  </a:lnTo>
                  <a:lnTo>
                    <a:pt x="112" y="7860"/>
                  </a:lnTo>
                  <a:lnTo>
                    <a:pt x="138" y="7804"/>
                  </a:lnTo>
                  <a:lnTo>
                    <a:pt x="168" y="7748"/>
                  </a:lnTo>
                  <a:lnTo>
                    <a:pt x="202" y="7694"/>
                  </a:lnTo>
                  <a:lnTo>
                    <a:pt x="238" y="7640"/>
                  </a:lnTo>
                  <a:lnTo>
                    <a:pt x="276" y="7588"/>
                  </a:lnTo>
                  <a:lnTo>
                    <a:pt x="318" y="7538"/>
                  </a:lnTo>
                  <a:lnTo>
                    <a:pt x="362" y="7490"/>
                  </a:lnTo>
                  <a:lnTo>
                    <a:pt x="410" y="7442"/>
                  </a:lnTo>
                  <a:lnTo>
                    <a:pt x="3196" y="4838"/>
                  </a:lnTo>
                  <a:lnTo>
                    <a:pt x="410" y="2234"/>
                  </a:lnTo>
                  <a:lnTo>
                    <a:pt x="410" y="2234"/>
                  </a:lnTo>
                  <a:lnTo>
                    <a:pt x="362" y="2188"/>
                  </a:lnTo>
                  <a:lnTo>
                    <a:pt x="318" y="2140"/>
                  </a:lnTo>
                  <a:lnTo>
                    <a:pt x="276" y="2090"/>
                  </a:lnTo>
                  <a:lnTo>
                    <a:pt x="238" y="2038"/>
                  </a:lnTo>
                  <a:lnTo>
                    <a:pt x="202" y="1984"/>
                  </a:lnTo>
                  <a:lnTo>
                    <a:pt x="168" y="1930"/>
                  </a:lnTo>
                  <a:lnTo>
                    <a:pt x="138" y="1874"/>
                  </a:lnTo>
                  <a:lnTo>
                    <a:pt x="112" y="1818"/>
                  </a:lnTo>
                  <a:lnTo>
                    <a:pt x="88" y="1760"/>
                  </a:lnTo>
                  <a:lnTo>
                    <a:pt x="66" y="1700"/>
                  </a:lnTo>
                  <a:lnTo>
                    <a:pt x="48" y="1640"/>
                  </a:lnTo>
                  <a:lnTo>
                    <a:pt x="32" y="1580"/>
                  </a:lnTo>
                  <a:lnTo>
                    <a:pt x="20" y="1520"/>
                  </a:lnTo>
                  <a:lnTo>
                    <a:pt x="10" y="1458"/>
                  </a:lnTo>
                  <a:lnTo>
                    <a:pt x="4" y="1396"/>
                  </a:lnTo>
                  <a:lnTo>
                    <a:pt x="0" y="1334"/>
                  </a:lnTo>
                  <a:lnTo>
                    <a:pt x="0" y="1272"/>
                  </a:lnTo>
                  <a:lnTo>
                    <a:pt x="2" y="1210"/>
                  </a:lnTo>
                  <a:lnTo>
                    <a:pt x="8" y="1148"/>
                  </a:lnTo>
                  <a:lnTo>
                    <a:pt x="16" y="1088"/>
                  </a:lnTo>
                  <a:lnTo>
                    <a:pt x="26" y="1026"/>
                  </a:lnTo>
                  <a:lnTo>
                    <a:pt x="42" y="966"/>
                  </a:lnTo>
                  <a:lnTo>
                    <a:pt x="58" y="906"/>
                  </a:lnTo>
                  <a:lnTo>
                    <a:pt x="78" y="846"/>
                  </a:lnTo>
                  <a:lnTo>
                    <a:pt x="102" y="788"/>
                  </a:lnTo>
                  <a:lnTo>
                    <a:pt x="128" y="730"/>
                  </a:lnTo>
                  <a:lnTo>
                    <a:pt x="156" y="672"/>
                  </a:lnTo>
                  <a:lnTo>
                    <a:pt x="188" y="618"/>
                  </a:lnTo>
                  <a:lnTo>
                    <a:pt x="224" y="562"/>
                  </a:lnTo>
                  <a:lnTo>
                    <a:pt x="262" y="510"/>
                  </a:lnTo>
                  <a:lnTo>
                    <a:pt x="304" y="458"/>
                  </a:lnTo>
                  <a:lnTo>
                    <a:pt x="348" y="410"/>
                  </a:lnTo>
                  <a:lnTo>
                    <a:pt x="348" y="410"/>
                  </a:lnTo>
                  <a:lnTo>
                    <a:pt x="394" y="362"/>
                  </a:lnTo>
                  <a:lnTo>
                    <a:pt x="442" y="318"/>
                  </a:lnTo>
                  <a:lnTo>
                    <a:pt x="492" y="276"/>
                  </a:lnTo>
                  <a:lnTo>
                    <a:pt x="544" y="236"/>
                  </a:lnTo>
                  <a:lnTo>
                    <a:pt x="598" y="200"/>
                  </a:lnTo>
                  <a:lnTo>
                    <a:pt x="652" y="168"/>
                  </a:lnTo>
                  <a:lnTo>
                    <a:pt x="708" y="138"/>
                  </a:lnTo>
                  <a:lnTo>
                    <a:pt x="764" y="112"/>
                  </a:lnTo>
                  <a:lnTo>
                    <a:pt x="822" y="86"/>
                  </a:lnTo>
                  <a:lnTo>
                    <a:pt x="882" y="66"/>
                  </a:lnTo>
                  <a:lnTo>
                    <a:pt x="942" y="48"/>
                  </a:lnTo>
                  <a:lnTo>
                    <a:pt x="1002" y="32"/>
                  </a:lnTo>
                  <a:lnTo>
                    <a:pt x="1062" y="20"/>
                  </a:lnTo>
                  <a:lnTo>
                    <a:pt x="1124" y="10"/>
                  </a:lnTo>
                  <a:lnTo>
                    <a:pt x="1186" y="4"/>
                  </a:lnTo>
                  <a:lnTo>
                    <a:pt x="1248" y="0"/>
                  </a:lnTo>
                  <a:lnTo>
                    <a:pt x="1310" y="0"/>
                  </a:lnTo>
                  <a:lnTo>
                    <a:pt x="1372" y="2"/>
                  </a:lnTo>
                  <a:lnTo>
                    <a:pt x="1434" y="8"/>
                  </a:lnTo>
                  <a:lnTo>
                    <a:pt x="1494" y="16"/>
                  </a:lnTo>
                  <a:lnTo>
                    <a:pt x="1556" y="26"/>
                  </a:lnTo>
                  <a:lnTo>
                    <a:pt x="1616" y="40"/>
                  </a:lnTo>
                  <a:lnTo>
                    <a:pt x="1676" y="58"/>
                  </a:lnTo>
                  <a:lnTo>
                    <a:pt x="1736" y="78"/>
                  </a:lnTo>
                  <a:lnTo>
                    <a:pt x="1796" y="102"/>
                  </a:lnTo>
                  <a:lnTo>
                    <a:pt x="1852" y="128"/>
                  </a:lnTo>
                  <a:lnTo>
                    <a:pt x="1910" y="156"/>
                  </a:lnTo>
                  <a:lnTo>
                    <a:pt x="1964" y="188"/>
                  </a:lnTo>
                  <a:lnTo>
                    <a:pt x="2020" y="224"/>
                  </a:lnTo>
                  <a:lnTo>
                    <a:pt x="2072" y="262"/>
                  </a:lnTo>
                  <a:lnTo>
                    <a:pt x="2124" y="302"/>
                  </a:lnTo>
                  <a:lnTo>
                    <a:pt x="2174" y="348"/>
                  </a:lnTo>
                  <a:lnTo>
                    <a:pt x="5970" y="3896"/>
                  </a:lnTo>
                  <a:lnTo>
                    <a:pt x="5970" y="3896"/>
                  </a:lnTo>
                  <a:lnTo>
                    <a:pt x="6018" y="3942"/>
                  </a:lnTo>
                  <a:lnTo>
                    <a:pt x="6062" y="3992"/>
                  </a:lnTo>
                  <a:lnTo>
                    <a:pt x="6106" y="4042"/>
                  </a:lnTo>
                  <a:lnTo>
                    <a:pt x="6144" y="4096"/>
                  </a:lnTo>
                  <a:lnTo>
                    <a:pt x="6180" y="4150"/>
                  </a:lnTo>
                  <a:lnTo>
                    <a:pt x="6214" y="4206"/>
                  </a:lnTo>
                  <a:lnTo>
                    <a:pt x="6246" y="4264"/>
                  </a:lnTo>
                  <a:lnTo>
                    <a:pt x="6274" y="4324"/>
                  </a:lnTo>
                  <a:lnTo>
                    <a:pt x="6298" y="4386"/>
                  </a:lnTo>
                  <a:lnTo>
                    <a:pt x="6320" y="4448"/>
                  </a:lnTo>
                  <a:lnTo>
                    <a:pt x="6338" y="4510"/>
                  </a:lnTo>
                  <a:lnTo>
                    <a:pt x="6352" y="4574"/>
                  </a:lnTo>
                  <a:lnTo>
                    <a:pt x="6364" y="4640"/>
                  </a:lnTo>
                  <a:lnTo>
                    <a:pt x="6374" y="4706"/>
                  </a:lnTo>
                  <a:lnTo>
                    <a:pt x="6378" y="4772"/>
                  </a:lnTo>
                  <a:lnTo>
                    <a:pt x="6380" y="4838"/>
                  </a:lnTo>
                  <a:lnTo>
                    <a:pt x="6380" y="4838"/>
                  </a:lnTo>
                  <a:lnTo>
                    <a:pt x="6378" y="4906"/>
                  </a:lnTo>
                  <a:lnTo>
                    <a:pt x="6374" y="4972"/>
                  </a:lnTo>
                  <a:lnTo>
                    <a:pt x="6364" y="5038"/>
                  </a:lnTo>
                  <a:lnTo>
                    <a:pt x="6352" y="5102"/>
                  </a:lnTo>
                  <a:lnTo>
                    <a:pt x="6338" y="5166"/>
                  </a:lnTo>
                  <a:lnTo>
                    <a:pt x="6320" y="5230"/>
                  </a:lnTo>
                  <a:lnTo>
                    <a:pt x="6298" y="5292"/>
                  </a:lnTo>
                  <a:lnTo>
                    <a:pt x="6274" y="5354"/>
                  </a:lnTo>
                  <a:lnTo>
                    <a:pt x="6246" y="5412"/>
                  </a:lnTo>
                  <a:lnTo>
                    <a:pt x="6214" y="5470"/>
                  </a:lnTo>
                  <a:lnTo>
                    <a:pt x="6180" y="5528"/>
                  </a:lnTo>
                  <a:lnTo>
                    <a:pt x="6144" y="5582"/>
                  </a:lnTo>
                  <a:lnTo>
                    <a:pt x="6106" y="5636"/>
                  </a:lnTo>
                  <a:lnTo>
                    <a:pt x="6062" y="5686"/>
                  </a:lnTo>
                  <a:lnTo>
                    <a:pt x="6018" y="5736"/>
                  </a:lnTo>
                  <a:lnTo>
                    <a:pt x="5970" y="5782"/>
                  </a:lnTo>
                  <a:lnTo>
                    <a:pt x="2174" y="9330"/>
                  </a:lnTo>
                  <a:lnTo>
                    <a:pt x="2174" y="9330"/>
                  </a:lnTo>
                  <a:lnTo>
                    <a:pt x="2126" y="9372"/>
                  </a:lnTo>
                  <a:lnTo>
                    <a:pt x="2076" y="9412"/>
                  </a:lnTo>
                  <a:lnTo>
                    <a:pt x="2026" y="9448"/>
                  </a:lnTo>
                  <a:lnTo>
                    <a:pt x="1974" y="9482"/>
                  </a:lnTo>
                  <a:lnTo>
                    <a:pt x="1922" y="9514"/>
                  </a:lnTo>
                  <a:lnTo>
                    <a:pt x="1868" y="9542"/>
                  </a:lnTo>
                  <a:lnTo>
                    <a:pt x="1814" y="9568"/>
                  </a:lnTo>
                  <a:lnTo>
                    <a:pt x="1758" y="9592"/>
                  </a:lnTo>
                  <a:lnTo>
                    <a:pt x="1700" y="9612"/>
                  </a:lnTo>
                  <a:lnTo>
                    <a:pt x="1644" y="9630"/>
                  </a:lnTo>
                  <a:lnTo>
                    <a:pt x="1586" y="9644"/>
                  </a:lnTo>
                  <a:lnTo>
                    <a:pt x="1528" y="9656"/>
                  </a:lnTo>
                  <a:lnTo>
                    <a:pt x="1468" y="9666"/>
                  </a:lnTo>
                  <a:lnTo>
                    <a:pt x="1410" y="9672"/>
                  </a:lnTo>
                  <a:lnTo>
                    <a:pt x="1350" y="9676"/>
                  </a:lnTo>
                  <a:lnTo>
                    <a:pt x="1292" y="9678"/>
                  </a:lnTo>
                  <a:lnTo>
                    <a:pt x="1292" y="9678"/>
                  </a:lnTo>
                  <a:close/>
                </a:path>
              </a:pathLst>
            </a:custGeom>
            <a:solidFill>
              <a:schemeClr val="accent3"/>
            </a:solidFill>
            <a:ln w="15875">
              <a:noFill/>
              <a:miter lim="800000"/>
              <a:headEnd/>
              <a:tailEnd/>
            </a:ln>
          </p:spPr>
          <p:txBody>
            <a:bodyPr anchor="ctr"/>
            <a:lstStyle/>
            <a:p>
              <a:pPr algn="ctr"/>
              <a:endParaRPr sz="1600" dirty="0">
                <a:latin typeface="微软雅黑" panose="020B0503020204020204" pitchFamily="34" charset="-122"/>
                <a:ea typeface="微软雅黑" panose="020B0503020204020204" pitchFamily="34" charset="-122"/>
                <a:cs typeface="+mn-ea"/>
                <a:sym typeface="+mn-lt"/>
              </a:endParaRPr>
            </a:p>
          </p:txBody>
        </p:sp>
        <p:sp>
          <p:nvSpPr>
            <p:cNvPr id="8" name="i$ḻíḍê"/>
            <p:cNvSpPr>
              <a:spLocks/>
            </p:cNvSpPr>
            <p:nvPr/>
          </p:nvSpPr>
          <p:spPr bwMode="auto">
            <a:xfrm>
              <a:off x="8670223" y="3206671"/>
              <a:ext cx="674170" cy="1022667"/>
            </a:xfrm>
            <a:custGeom>
              <a:avLst/>
              <a:gdLst>
                <a:gd name="T0" fmla="*/ 1226 w 6380"/>
                <a:gd name="T1" fmla="*/ 9676 h 9678"/>
                <a:gd name="T2" fmla="*/ 1034 w 6380"/>
                <a:gd name="T3" fmla="*/ 9652 h 9678"/>
                <a:gd name="T4" fmla="*/ 846 w 6380"/>
                <a:gd name="T5" fmla="*/ 9600 h 9678"/>
                <a:gd name="T6" fmla="*/ 666 w 6380"/>
                <a:gd name="T7" fmla="*/ 9518 h 9678"/>
                <a:gd name="T8" fmla="*/ 500 w 6380"/>
                <a:gd name="T9" fmla="*/ 9408 h 9678"/>
                <a:gd name="T10" fmla="*/ 348 w 6380"/>
                <a:gd name="T11" fmla="*/ 9268 h 9678"/>
                <a:gd name="T12" fmla="*/ 262 w 6380"/>
                <a:gd name="T13" fmla="*/ 9168 h 9678"/>
                <a:gd name="T14" fmla="*/ 156 w 6380"/>
                <a:gd name="T15" fmla="*/ 9004 h 9678"/>
                <a:gd name="T16" fmla="*/ 78 w 6380"/>
                <a:gd name="T17" fmla="*/ 8832 h 9678"/>
                <a:gd name="T18" fmla="*/ 26 w 6380"/>
                <a:gd name="T19" fmla="*/ 8652 h 9678"/>
                <a:gd name="T20" fmla="*/ 2 w 6380"/>
                <a:gd name="T21" fmla="*/ 8466 h 9678"/>
                <a:gd name="T22" fmla="*/ 4 w 6380"/>
                <a:gd name="T23" fmla="*/ 8282 h 9678"/>
                <a:gd name="T24" fmla="*/ 32 w 6380"/>
                <a:gd name="T25" fmla="*/ 8098 h 9678"/>
                <a:gd name="T26" fmla="*/ 88 w 6380"/>
                <a:gd name="T27" fmla="*/ 7918 h 9678"/>
                <a:gd name="T28" fmla="*/ 168 w 6380"/>
                <a:gd name="T29" fmla="*/ 7748 h 9678"/>
                <a:gd name="T30" fmla="*/ 276 w 6380"/>
                <a:gd name="T31" fmla="*/ 7588 h 9678"/>
                <a:gd name="T32" fmla="*/ 410 w 6380"/>
                <a:gd name="T33" fmla="*/ 7442 h 9678"/>
                <a:gd name="T34" fmla="*/ 410 w 6380"/>
                <a:gd name="T35" fmla="*/ 2234 h 9678"/>
                <a:gd name="T36" fmla="*/ 276 w 6380"/>
                <a:gd name="T37" fmla="*/ 2090 h 9678"/>
                <a:gd name="T38" fmla="*/ 168 w 6380"/>
                <a:gd name="T39" fmla="*/ 1930 h 9678"/>
                <a:gd name="T40" fmla="*/ 88 w 6380"/>
                <a:gd name="T41" fmla="*/ 1760 h 9678"/>
                <a:gd name="T42" fmla="*/ 32 w 6380"/>
                <a:gd name="T43" fmla="*/ 1580 h 9678"/>
                <a:gd name="T44" fmla="*/ 4 w 6380"/>
                <a:gd name="T45" fmla="*/ 1396 h 9678"/>
                <a:gd name="T46" fmla="*/ 2 w 6380"/>
                <a:gd name="T47" fmla="*/ 1210 h 9678"/>
                <a:gd name="T48" fmla="*/ 26 w 6380"/>
                <a:gd name="T49" fmla="*/ 1026 h 9678"/>
                <a:gd name="T50" fmla="*/ 78 w 6380"/>
                <a:gd name="T51" fmla="*/ 846 h 9678"/>
                <a:gd name="T52" fmla="*/ 156 w 6380"/>
                <a:gd name="T53" fmla="*/ 672 h 9678"/>
                <a:gd name="T54" fmla="*/ 262 w 6380"/>
                <a:gd name="T55" fmla="*/ 510 h 9678"/>
                <a:gd name="T56" fmla="*/ 348 w 6380"/>
                <a:gd name="T57" fmla="*/ 410 h 9678"/>
                <a:gd name="T58" fmla="*/ 492 w 6380"/>
                <a:gd name="T59" fmla="*/ 276 h 9678"/>
                <a:gd name="T60" fmla="*/ 652 w 6380"/>
                <a:gd name="T61" fmla="*/ 168 h 9678"/>
                <a:gd name="T62" fmla="*/ 822 w 6380"/>
                <a:gd name="T63" fmla="*/ 86 h 9678"/>
                <a:gd name="T64" fmla="*/ 1002 w 6380"/>
                <a:gd name="T65" fmla="*/ 32 h 9678"/>
                <a:gd name="T66" fmla="*/ 1186 w 6380"/>
                <a:gd name="T67" fmla="*/ 4 h 9678"/>
                <a:gd name="T68" fmla="*/ 1372 w 6380"/>
                <a:gd name="T69" fmla="*/ 2 h 9678"/>
                <a:gd name="T70" fmla="*/ 1556 w 6380"/>
                <a:gd name="T71" fmla="*/ 26 h 9678"/>
                <a:gd name="T72" fmla="*/ 1736 w 6380"/>
                <a:gd name="T73" fmla="*/ 78 h 9678"/>
                <a:gd name="T74" fmla="*/ 1910 w 6380"/>
                <a:gd name="T75" fmla="*/ 156 h 9678"/>
                <a:gd name="T76" fmla="*/ 2072 w 6380"/>
                <a:gd name="T77" fmla="*/ 262 h 9678"/>
                <a:gd name="T78" fmla="*/ 5970 w 6380"/>
                <a:gd name="T79" fmla="*/ 3896 h 9678"/>
                <a:gd name="T80" fmla="*/ 6062 w 6380"/>
                <a:gd name="T81" fmla="*/ 3992 h 9678"/>
                <a:gd name="T82" fmla="*/ 6180 w 6380"/>
                <a:gd name="T83" fmla="*/ 4150 h 9678"/>
                <a:gd name="T84" fmla="*/ 6274 w 6380"/>
                <a:gd name="T85" fmla="*/ 4324 h 9678"/>
                <a:gd name="T86" fmla="*/ 6338 w 6380"/>
                <a:gd name="T87" fmla="*/ 4510 h 9678"/>
                <a:gd name="T88" fmla="*/ 6374 w 6380"/>
                <a:gd name="T89" fmla="*/ 4706 h 9678"/>
                <a:gd name="T90" fmla="*/ 6380 w 6380"/>
                <a:gd name="T91" fmla="*/ 4838 h 9678"/>
                <a:gd name="T92" fmla="*/ 6364 w 6380"/>
                <a:gd name="T93" fmla="*/ 5038 h 9678"/>
                <a:gd name="T94" fmla="*/ 6320 w 6380"/>
                <a:gd name="T95" fmla="*/ 5230 h 9678"/>
                <a:gd name="T96" fmla="*/ 6246 w 6380"/>
                <a:gd name="T97" fmla="*/ 5412 h 9678"/>
                <a:gd name="T98" fmla="*/ 6144 w 6380"/>
                <a:gd name="T99" fmla="*/ 5582 h 9678"/>
                <a:gd name="T100" fmla="*/ 6018 w 6380"/>
                <a:gd name="T101" fmla="*/ 5736 h 9678"/>
                <a:gd name="T102" fmla="*/ 2174 w 6380"/>
                <a:gd name="T103" fmla="*/ 9330 h 9678"/>
                <a:gd name="T104" fmla="*/ 2026 w 6380"/>
                <a:gd name="T105" fmla="*/ 9448 h 9678"/>
                <a:gd name="T106" fmla="*/ 1868 w 6380"/>
                <a:gd name="T107" fmla="*/ 9542 h 9678"/>
                <a:gd name="T108" fmla="*/ 1700 w 6380"/>
                <a:gd name="T109" fmla="*/ 9612 h 9678"/>
                <a:gd name="T110" fmla="*/ 1528 w 6380"/>
                <a:gd name="T111" fmla="*/ 9656 h 9678"/>
                <a:gd name="T112" fmla="*/ 1350 w 6380"/>
                <a:gd name="T113" fmla="*/ 9676 h 9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380" h="9678">
                  <a:moveTo>
                    <a:pt x="1292" y="9678"/>
                  </a:moveTo>
                  <a:lnTo>
                    <a:pt x="1292" y="9678"/>
                  </a:lnTo>
                  <a:lnTo>
                    <a:pt x="1226" y="9676"/>
                  </a:lnTo>
                  <a:lnTo>
                    <a:pt x="1162" y="9672"/>
                  </a:lnTo>
                  <a:lnTo>
                    <a:pt x="1098" y="9664"/>
                  </a:lnTo>
                  <a:lnTo>
                    <a:pt x="1034" y="9652"/>
                  </a:lnTo>
                  <a:lnTo>
                    <a:pt x="970" y="9638"/>
                  </a:lnTo>
                  <a:lnTo>
                    <a:pt x="908" y="9620"/>
                  </a:lnTo>
                  <a:lnTo>
                    <a:pt x="846" y="9600"/>
                  </a:lnTo>
                  <a:lnTo>
                    <a:pt x="786" y="9576"/>
                  </a:lnTo>
                  <a:lnTo>
                    <a:pt x="726" y="9548"/>
                  </a:lnTo>
                  <a:lnTo>
                    <a:pt x="666" y="9518"/>
                  </a:lnTo>
                  <a:lnTo>
                    <a:pt x="610" y="9484"/>
                  </a:lnTo>
                  <a:lnTo>
                    <a:pt x="554" y="9448"/>
                  </a:lnTo>
                  <a:lnTo>
                    <a:pt x="500" y="9408"/>
                  </a:lnTo>
                  <a:lnTo>
                    <a:pt x="446" y="9364"/>
                  </a:lnTo>
                  <a:lnTo>
                    <a:pt x="396" y="9318"/>
                  </a:lnTo>
                  <a:lnTo>
                    <a:pt x="348" y="9268"/>
                  </a:lnTo>
                  <a:lnTo>
                    <a:pt x="348" y="9268"/>
                  </a:lnTo>
                  <a:lnTo>
                    <a:pt x="304" y="9218"/>
                  </a:lnTo>
                  <a:lnTo>
                    <a:pt x="262" y="9168"/>
                  </a:lnTo>
                  <a:lnTo>
                    <a:pt x="224" y="9114"/>
                  </a:lnTo>
                  <a:lnTo>
                    <a:pt x="188" y="9060"/>
                  </a:lnTo>
                  <a:lnTo>
                    <a:pt x="156" y="9004"/>
                  </a:lnTo>
                  <a:lnTo>
                    <a:pt x="128" y="8948"/>
                  </a:lnTo>
                  <a:lnTo>
                    <a:pt x="102" y="8890"/>
                  </a:lnTo>
                  <a:lnTo>
                    <a:pt x="78" y="8832"/>
                  </a:lnTo>
                  <a:lnTo>
                    <a:pt x="58" y="8772"/>
                  </a:lnTo>
                  <a:lnTo>
                    <a:pt x="42" y="8712"/>
                  </a:lnTo>
                  <a:lnTo>
                    <a:pt x="26" y="8652"/>
                  </a:lnTo>
                  <a:lnTo>
                    <a:pt x="16" y="8590"/>
                  </a:lnTo>
                  <a:lnTo>
                    <a:pt x="8" y="8528"/>
                  </a:lnTo>
                  <a:lnTo>
                    <a:pt x="2" y="8466"/>
                  </a:lnTo>
                  <a:lnTo>
                    <a:pt x="0" y="8404"/>
                  </a:lnTo>
                  <a:lnTo>
                    <a:pt x="0" y="8342"/>
                  </a:lnTo>
                  <a:lnTo>
                    <a:pt x="4" y="8282"/>
                  </a:lnTo>
                  <a:lnTo>
                    <a:pt x="10" y="8220"/>
                  </a:lnTo>
                  <a:lnTo>
                    <a:pt x="20" y="8158"/>
                  </a:lnTo>
                  <a:lnTo>
                    <a:pt x="32" y="8098"/>
                  </a:lnTo>
                  <a:lnTo>
                    <a:pt x="48" y="8036"/>
                  </a:lnTo>
                  <a:lnTo>
                    <a:pt x="66" y="7978"/>
                  </a:lnTo>
                  <a:lnTo>
                    <a:pt x="88" y="7918"/>
                  </a:lnTo>
                  <a:lnTo>
                    <a:pt x="112" y="7860"/>
                  </a:lnTo>
                  <a:lnTo>
                    <a:pt x="138" y="7804"/>
                  </a:lnTo>
                  <a:lnTo>
                    <a:pt x="168" y="7748"/>
                  </a:lnTo>
                  <a:lnTo>
                    <a:pt x="202" y="7694"/>
                  </a:lnTo>
                  <a:lnTo>
                    <a:pt x="238" y="7640"/>
                  </a:lnTo>
                  <a:lnTo>
                    <a:pt x="276" y="7588"/>
                  </a:lnTo>
                  <a:lnTo>
                    <a:pt x="318" y="7538"/>
                  </a:lnTo>
                  <a:lnTo>
                    <a:pt x="362" y="7490"/>
                  </a:lnTo>
                  <a:lnTo>
                    <a:pt x="410" y="7442"/>
                  </a:lnTo>
                  <a:lnTo>
                    <a:pt x="3196" y="4838"/>
                  </a:lnTo>
                  <a:lnTo>
                    <a:pt x="410" y="2234"/>
                  </a:lnTo>
                  <a:lnTo>
                    <a:pt x="410" y="2234"/>
                  </a:lnTo>
                  <a:lnTo>
                    <a:pt x="362" y="2188"/>
                  </a:lnTo>
                  <a:lnTo>
                    <a:pt x="318" y="2140"/>
                  </a:lnTo>
                  <a:lnTo>
                    <a:pt x="276" y="2090"/>
                  </a:lnTo>
                  <a:lnTo>
                    <a:pt x="238" y="2038"/>
                  </a:lnTo>
                  <a:lnTo>
                    <a:pt x="202" y="1984"/>
                  </a:lnTo>
                  <a:lnTo>
                    <a:pt x="168" y="1930"/>
                  </a:lnTo>
                  <a:lnTo>
                    <a:pt x="138" y="1874"/>
                  </a:lnTo>
                  <a:lnTo>
                    <a:pt x="112" y="1818"/>
                  </a:lnTo>
                  <a:lnTo>
                    <a:pt x="88" y="1760"/>
                  </a:lnTo>
                  <a:lnTo>
                    <a:pt x="66" y="1700"/>
                  </a:lnTo>
                  <a:lnTo>
                    <a:pt x="48" y="1640"/>
                  </a:lnTo>
                  <a:lnTo>
                    <a:pt x="32" y="1580"/>
                  </a:lnTo>
                  <a:lnTo>
                    <a:pt x="20" y="1520"/>
                  </a:lnTo>
                  <a:lnTo>
                    <a:pt x="10" y="1458"/>
                  </a:lnTo>
                  <a:lnTo>
                    <a:pt x="4" y="1396"/>
                  </a:lnTo>
                  <a:lnTo>
                    <a:pt x="0" y="1334"/>
                  </a:lnTo>
                  <a:lnTo>
                    <a:pt x="0" y="1272"/>
                  </a:lnTo>
                  <a:lnTo>
                    <a:pt x="2" y="1210"/>
                  </a:lnTo>
                  <a:lnTo>
                    <a:pt x="8" y="1148"/>
                  </a:lnTo>
                  <a:lnTo>
                    <a:pt x="16" y="1088"/>
                  </a:lnTo>
                  <a:lnTo>
                    <a:pt x="26" y="1026"/>
                  </a:lnTo>
                  <a:lnTo>
                    <a:pt x="42" y="966"/>
                  </a:lnTo>
                  <a:lnTo>
                    <a:pt x="58" y="906"/>
                  </a:lnTo>
                  <a:lnTo>
                    <a:pt x="78" y="846"/>
                  </a:lnTo>
                  <a:lnTo>
                    <a:pt x="102" y="788"/>
                  </a:lnTo>
                  <a:lnTo>
                    <a:pt x="128" y="730"/>
                  </a:lnTo>
                  <a:lnTo>
                    <a:pt x="156" y="672"/>
                  </a:lnTo>
                  <a:lnTo>
                    <a:pt x="188" y="618"/>
                  </a:lnTo>
                  <a:lnTo>
                    <a:pt x="224" y="562"/>
                  </a:lnTo>
                  <a:lnTo>
                    <a:pt x="262" y="510"/>
                  </a:lnTo>
                  <a:lnTo>
                    <a:pt x="304" y="458"/>
                  </a:lnTo>
                  <a:lnTo>
                    <a:pt x="348" y="410"/>
                  </a:lnTo>
                  <a:lnTo>
                    <a:pt x="348" y="410"/>
                  </a:lnTo>
                  <a:lnTo>
                    <a:pt x="394" y="362"/>
                  </a:lnTo>
                  <a:lnTo>
                    <a:pt x="442" y="318"/>
                  </a:lnTo>
                  <a:lnTo>
                    <a:pt x="492" y="276"/>
                  </a:lnTo>
                  <a:lnTo>
                    <a:pt x="544" y="236"/>
                  </a:lnTo>
                  <a:lnTo>
                    <a:pt x="598" y="200"/>
                  </a:lnTo>
                  <a:lnTo>
                    <a:pt x="652" y="168"/>
                  </a:lnTo>
                  <a:lnTo>
                    <a:pt x="708" y="138"/>
                  </a:lnTo>
                  <a:lnTo>
                    <a:pt x="764" y="112"/>
                  </a:lnTo>
                  <a:lnTo>
                    <a:pt x="822" y="86"/>
                  </a:lnTo>
                  <a:lnTo>
                    <a:pt x="882" y="66"/>
                  </a:lnTo>
                  <a:lnTo>
                    <a:pt x="942" y="48"/>
                  </a:lnTo>
                  <a:lnTo>
                    <a:pt x="1002" y="32"/>
                  </a:lnTo>
                  <a:lnTo>
                    <a:pt x="1062" y="20"/>
                  </a:lnTo>
                  <a:lnTo>
                    <a:pt x="1124" y="10"/>
                  </a:lnTo>
                  <a:lnTo>
                    <a:pt x="1186" y="4"/>
                  </a:lnTo>
                  <a:lnTo>
                    <a:pt x="1248" y="0"/>
                  </a:lnTo>
                  <a:lnTo>
                    <a:pt x="1310" y="0"/>
                  </a:lnTo>
                  <a:lnTo>
                    <a:pt x="1372" y="2"/>
                  </a:lnTo>
                  <a:lnTo>
                    <a:pt x="1434" y="8"/>
                  </a:lnTo>
                  <a:lnTo>
                    <a:pt x="1494" y="16"/>
                  </a:lnTo>
                  <a:lnTo>
                    <a:pt x="1556" y="26"/>
                  </a:lnTo>
                  <a:lnTo>
                    <a:pt x="1616" y="40"/>
                  </a:lnTo>
                  <a:lnTo>
                    <a:pt x="1676" y="58"/>
                  </a:lnTo>
                  <a:lnTo>
                    <a:pt x="1736" y="78"/>
                  </a:lnTo>
                  <a:lnTo>
                    <a:pt x="1796" y="102"/>
                  </a:lnTo>
                  <a:lnTo>
                    <a:pt x="1852" y="128"/>
                  </a:lnTo>
                  <a:lnTo>
                    <a:pt x="1910" y="156"/>
                  </a:lnTo>
                  <a:lnTo>
                    <a:pt x="1964" y="188"/>
                  </a:lnTo>
                  <a:lnTo>
                    <a:pt x="2020" y="224"/>
                  </a:lnTo>
                  <a:lnTo>
                    <a:pt x="2072" y="262"/>
                  </a:lnTo>
                  <a:lnTo>
                    <a:pt x="2124" y="302"/>
                  </a:lnTo>
                  <a:lnTo>
                    <a:pt x="2174" y="348"/>
                  </a:lnTo>
                  <a:lnTo>
                    <a:pt x="5970" y="3896"/>
                  </a:lnTo>
                  <a:lnTo>
                    <a:pt x="5970" y="3896"/>
                  </a:lnTo>
                  <a:lnTo>
                    <a:pt x="6018" y="3942"/>
                  </a:lnTo>
                  <a:lnTo>
                    <a:pt x="6062" y="3992"/>
                  </a:lnTo>
                  <a:lnTo>
                    <a:pt x="6106" y="4042"/>
                  </a:lnTo>
                  <a:lnTo>
                    <a:pt x="6144" y="4096"/>
                  </a:lnTo>
                  <a:lnTo>
                    <a:pt x="6180" y="4150"/>
                  </a:lnTo>
                  <a:lnTo>
                    <a:pt x="6214" y="4206"/>
                  </a:lnTo>
                  <a:lnTo>
                    <a:pt x="6246" y="4264"/>
                  </a:lnTo>
                  <a:lnTo>
                    <a:pt x="6274" y="4324"/>
                  </a:lnTo>
                  <a:lnTo>
                    <a:pt x="6298" y="4386"/>
                  </a:lnTo>
                  <a:lnTo>
                    <a:pt x="6320" y="4448"/>
                  </a:lnTo>
                  <a:lnTo>
                    <a:pt x="6338" y="4510"/>
                  </a:lnTo>
                  <a:lnTo>
                    <a:pt x="6352" y="4574"/>
                  </a:lnTo>
                  <a:lnTo>
                    <a:pt x="6364" y="4640"/>
                  </a:lnTo>
                  <a:lnTo>
                    <a:pt x="6374" y="4706"/>
                  </a:lnTo>
                  <a:lnTo>
                    <a:pt x="6378" y="4772"/>
                  </a:lnTo>
                  <a:lnTo>
                    <a:pt x="6380" y="4838"/>
                  </a:lnTo>
                  <a:lnTo>
                    <a:pt x="6380" y="4838"/>
                  </a:lnTo>
                  <a:lnTo>
                    <a:pt x="6378" y="4906"/>
                  </a:lnTo>
                  <a:lnTo>
                    <a:pt x="6374" y="4972"/>
                  </a:lnTo>
                  <a:lnTo>
                    <a:pt x="6364" y="5038"/>
                  </a:lnTo>
                  <a:lnTo>
                    <a:pt x="6352" y="5102"/>
                  </a:lnTo>
                  <a:lnTo>
                    <a:pt x="6338" y="5166"/>
                  </a:lnTo>
                  <a:lnTo>
                    <a:pt x="6320" y="5230"/>
                  </a:lnTo>
                  <a:lnTo>
                    <a:pt x="6298" y="5292"/>
                  </a:lnTo>
                  <a:lnTo>
                    <a:pt x="6274" y="5354"/>
                  </a:lnTo>
                  <a:lnTo>
                    <a:pt x="6246" y="5412"/>
                  </a:lnTo>
                  <a:lnTo>
                    <a:pt x="6214" y="5470"/>
                  </a:lnTo>
                  <a:lnTo>
                    <a:pt x="6180" y="5528"/>
                  </a:lnTo>
                  <a:lnTo>
                    <a:pt x="6144" y="5582"/>
                  </a:lnTo>
                  <a:lnTo>
                    <a:pt x="6106" y="5636"/>
                  </a:lnTo>
                  <a:lnTo>
                    <a:pt x="6062" y="5686"/>
                  </a:lnTo>
                  <a:lnTo>
                    <a:pt x="6018" y="5736"/>
                  </a:lnTo>
                  <a:lnTo>
                    <a:pt x="5970" y="5782"/>
                  </a:lnTo>
                  <a:lnTo>
                    <a:pt x="2174" y="9330"/>
                  </a:lnTo>
                  <a:lnTo>
                    <a:pt x="2174" y="9330"/>
                  </a:lnTo>
                  <a:lnTo>
                    <a:pt x="2126" y="9372"/>
                  </a:lnTo>
                  <a:lnTo>
                    <a:pt x="2076" y="9412"/>
                  </a:lnTo>
                  <a:lnTo>
                    <a:pt x="2026" y="9448"/>
                  </a:lnTo>
                  <a:lnTo>
                    <a:pt x="1974" y="9482"/>
                  </a:lnTo>
                  <a:lnTo>
                    <a:pt x="1922" y="9514"/>
                  </a:lnTo>
                  <a:lnTo>
                    <a:pt x="1868" y="9542"/>
                  </a:lnTo>
                  <a:lnTo>
                    <a:pt x="1814" y="9568"/>
                  </a:lnTo>
                  <a:lnTo>
                    <a:pt x="1758" y="9592"/>
                  </a:lnTo>
                  <a:lnTo>
                    <a:pt x="1700" y="9612"/>
                  </a:lnTo>
                  <a:lnTo>
                    <a:pt x="1644" y="9630"/>
                  </a:lnTo>
                  <a:lnTo>
                    <a:pt x="1586" y="9644"/>
                  </a:lnTo>
                  <a:lnTo>
                    <a:pt x="1528" y="9656"/>
                  </a:lnTo>
                  <a:lnTo>
                    <a:pt x="1468" y="9666"/>
                  </a:lnTo>
                  <a:lnTo>
                    <a:pt x="1410" y="9672"/>
                  </a:lnTo>
                  <a:lnTo>
                    <a:pt x="1350" y="9676"/>
                  </a:lnTo>
                  <a:lnTo>
                    <a:pt x="1292" y="9678"/>
                  </a:lnTo>
                  <a:lnTo>
                    <a:pt x="1292" y="9678"/>
                  </a:lnTo>
                  <a:close/>
                </a:path>
              </a:pathLst>
            </a:custGeom>
            <a:solidFill>
              <a:schemeClr val="accent2"/>
            </a:solidFill>
            <a:ln w="15875">
              <a:noFill/>
              <a:miter lim="800000"/>
              <a:headEnd/>
              <a:tailEnd/>
            </a:ln>
          </p:spPr>
          <p:txBody>
            <a:bodyPr anchor="ctr"/>
            <a:lstStyle/>
            <a:p>
              <a:pPr algn="ctr"/>
              <a:endParaRPr sz="1600" dirty="0">
                <a:latin typeface="微软雅黑" panose="020B0503020204020204" pitchFamily="34" charset="-122"/>
                <a:ea typeface="微软雅黑" panose="020B0503020204020204" pitchFamily="34" charset="-122"/>
                <a:cs typeface="+mn-ea"/>
                <a:sym typeface="+mn-lt"/>
              </a:endParaRPr>
            </a:p>
          </p:txBody>
        </p:sp>
        <p:sp>
          <p:nvSpPr>
            <p:cNvPr id="9" name="îšļîḓé"/>
            <p:cNvSpPr>
              <a:spLocks/>
            </p:cNvSpPr>
            <p:nvPr/>
          </p:nvSpPr>
          <p:spPr bwMode="auto">
            <a:xfrm>
              <a:off x="3381688" y="3206671"/>
              <a:ext cx="674170" cy="1022667"/>
            </a:xfrm>
            <a:custGeom>
              <a:avLst/>
              <a:gdLst>
                <a:gd name="T0" fmla="*/ 1226 w 6380"/>
                <a:gd name="T1" fmla="*/ 9676 h 9678"/>
                <a:gd name="T2" fmla="*/ 1034 w 6380"/>
                <a:gd name="T3" fmla="*/ 9652 h 9678"/>
                <a:gd name="T4" fmla="*/ 846 w 6380"/>
                <a:gd name="T5" fmla="*/ 9600 h 9678"/>
                <a:gd name="T6" fmla="*/ 666 w 6380"/>
                <a:gd name="T7" fmla="*/ 9518 h 9678"/>
                <a:gd name="T8" fmla="*/ 500 w 6380"/>
                <a:gd name="T9" fmla="*/ 9408 h 9678"/>
                <a:gd name="T10" fmla="*/ 348 w 6380"/>
                <a:gd name="T11" fmla="*/ 9268 h 9678"/>
                <a:gd name="T12" fmla="*/ 262 w 6380"/>
                <a:gd name="T13" fmla="*/ 9168 h 9678"/>
                <a:gd name="T14" fmla="*/ 156 w 6380"/>
                <a:gd name="T15" fmla="*/ 9004 h 9678"/>
                <a:gd name="T16" fmla="*/ 78 w 6380"/>
                <a:gd name="T17" fmla="*/ 8832 h 9678"/>
                <a:gd name="T18" fmla="*/ 26 w 6380"/>
                <a:gd name="T19" fmla="*/ 8652 h 9678"/>
                <a:gd name="T20" fmla="*/ 2 w 6380"/>
                <a:gd name="T21" fmla="*/ 8466 h 9678"/>
                <a:gd name="T22" fmla="*/ 4 w 6380"/>
                <a:gd name="T23" fmla="*/ 8282 h 9678"/>
                <a:gd name="T24" fmla="*/ 32 w 6380"/>
                <a:gd name="T25" fmla="*/ 8098 h 9678"/>
                <a:gd name="T26" fmla="*/ 88 w 6380"/>
                <a:gd name="T27" fmla="*/ 7918 h 9678"/>
                <a:gd name="T28" fmla="*/ 168 w 6380"/>
                <a:gd name="T29" fmla="*/ 7748 h 9678"/>
                <a:gd name="T30" fmla="*/ 276 w 6380"/>
                <a:gd name="T31" fmla="*/ 7588 h 9678"/>
                <a:gd name="T32" fmla="*/ 410 w 6380"/>
                <a:gd name="T33" fmla="*/ 7442 h 9678"/>
                <a:gd name="T34" fmla="*/ 410 w 6380"/>
                <a:gd name="T35" fmla="*/ 2234 h 9678"/>
                <a:gd name="T36" fmla="*/ 276 w 6380"/>
                <a:gd name="T37" fmla="*/ 2090 h 9678"/>
                <a:gd name="T38" fmla="*/ 168 w 6380"/>
                <a:gd name="T39" fmla="*/ 1930 h 9678"/>
                <a:gd name="T40" fmla="*/ 88 w 6380"/>
                <a:gd name="T41" fmla="*/ 1760 h 9678"/>
                <a:gd name="T42" fmla="*/ 32 w 6380"/>
                <a:gd name="T43" fmla="*/ 1580 h 9678"/>
                <a:gd name="T44" fmla="*/ 4 w 6380"/>
                <a:gd name="T45" fmla="*/ 1396 h 9678"/>
                <a:gd name="T46" fmla="*/ 2 w 6380"/>
                <a:gd name="T47" fmla="*/ 1210 h 9678"/>
                <a:gd name="T48" fmla="*/ 26 w 6380"/>
                <a:gd name="T49" fmla="*/ 1026 h 9678"/>
                <a:gd name="T50" fmla="*/ 78 w 6380"/>
                <a:gd name="T51" fmla="*/ 846 h 9678"/>
                <a:gd name="T52" fmla="*/ 156 w 6380"/>
                <a:gd name="T53" fmla="*/ 672 h 9678"/>
                <a:gd name="T54" fmla="*/ 262 w 6380"/>
                <a:gd name="T55" fmla="*/ 510 h 9678"/>
                <a:gd name="T56" fmla="*/ 348 w 6380"/>
                <a:gd name="T57" fmla="*/ 410 h 9678"/>
                <a:gd name="T58" fmla="*/ 492 w 6380"/>
                <a:gd name="T59" fmla="*/ 276 h 9678"/>
                <a:gd name="T60" fmla="*/ 652 w 6380"/>
                <a:gd name="T61" fmla="*/ 168 h 9678"/>
                <a:gd name="T62" fmla="*/ 822 w 6380"/>
                <a:gd name="T63" fmla="*/ 86 h 9678"/>
                <a:gd name="T64" fmla="*/ 1002 w 6380"/>
                <a:gd name="T65" fmla="*/ 32 h 9678"/>
                <a:gd name="T66" fmla="*/ 1186 w 6380"/>
                <a:gd name="T67" fmla="*/ 4 h 9678"/>
                <a:gd name="T68" fmla="*/ 1372 w 6380"/>
                <a:gd name="T69" fmla="*/ 2 h 9678"/>
                <a:gd name="T70" fmla="*/ 1556 w 6380"/>
                <a:gd name="T71" fmla="*/ 26 h 9678"/>
                <a:gd name="T72" fmla="*/ 1736 w 6380"/>
                <a:gd name="T73" fmla="*/ 78 h 9678"/>
                <a:gd name="T74" fmla="*/ 1910 w 6380"/>
                <a:gd name="T75" fmla="*/ 156 h 9678"/>
                <a:gd name="T76" fmla="*/ 2072 w 6380"/>
                <a:gd name="T77" fmla="*/ 262 h 9678"/>
                <a:gd name="T78" fmla="*/ 5970 w 6380"/>
                <a:gd name="T79" fmla="*/ 3896 h 9678"/>
                <a:gd name="T80" fmla="*/ 6062 w 6380"/>
                <a:gd name="T81" fmla="*/ 3992 h 9678"/>
                <a:gd name="T82" fmla="*/ 6180 w 6380"/>
                <a:gd name="T83" fmla="*/ 4150 h 9678"/>
                <a:gd name="T84" fmla="*/ 6274 w 6380"/>
                <a:gd name="T85" fmla="*/ 4324 h 9678"/>
                <a:gd name="T86" fmla="*/ 6338 w 6380"/>
                <a:gd name="T87" fmla="*/ 4510 h 9678"/>
                <a:gd name="T88" fmla="*/ 6374 w 6380"/>
                <a:gd name="T89" fmla="*/ 4706 h 9678"/>
                <a:gd name="T90" fmla="*/ 6380 w 6380"/>
                <a:gd name="T91" fmla="*/ 4838 h 9678"/>
                <a:gd name="T92" fmla="*/ 6364 w 6380"/>
                <a:gd name="T93" fmla="*/ 5038 h 9678"/>
                <a:gd name="T94" fmla="*/ 6320 w 6380"/>
                <a:gd name="T95" fmla="*/ 5230 h 9678"/>
                <a:gd name="T96" fmla="*/ 6246 w 6380"/>
                <a:gd name="T97" fmla="*/ 5412 h 9678"/>
                <a:gd name="T98" fmla="*/ 6144 w 6380"/>
                <a:gd name="T99" fmla="*/ 5582 h 9678"/>
                <a:gd name="T100" fmla="*/ 6018 w 6380"/>
                <a:gd name="T101" fmla="*/ 5736 h 9678"/>
                <a:gd name="T102" fmla="*/ 2174 w 6380"/>
                <a:gd name="T103" fmla="*/ 9330 h 9678"/>
                <a:gd name="T104" fmla="*/ 2026 w 6380"/>
                <a:gd name="T105" fmla="*/ 9448 h 9678"/>
                <a:gd name="T106" fmla="*/ 1868 w 6380"/>
                <a:gd name="T107" fmla="*/ 9542 h 9678"/>
                <a:gd name="T108" fmla="*/ 1700 w 6380"/>
                <a:gd name="T109" fmla="*/ 9612 h 9678"/>
                <a:gd name="T110" fmla="*/ 1528 w 6380"/>
                <a:gd name="T111" fmla="*/ 9656 h 9678"/>
                <a:gd name="T112" fmla="*/ 1350 w 6380"/>
                <a:gd name="T113" fmla="*/ 9676 h 9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380" h="9678">
                  <a:moveTo>
                    <a:pt x="1292" y="9678"/>
                  </a:moveTo>
                  <a:lnTo>
                    <a:pt x="1292" y="9678"/>
                  </a:lnTo>
                  <a:lnTo>
                    <a:pt x="1226" y="9676"/>
                  </a:lnTo>
                  <a:lnTo>
                    <a:pt x="1162" y="9672"/>
                  </a:lnTo>
                  <a:lnTo>
                    <a:pt x="1098" y="9664"/>
                  </a:lnTo>
                  <a:lnTo>
                    <a:pt x="1034" y="9652"/>
                  </a:lnTo>
                  <a:lnTo>
                    <a:pt x="970" y="9638"/>
                  </a:lnTo>
                  <a:lnTo>
                    <a:pt x="908" y="9620"/>
                  </a:lnTo>
                  <a:lnTo>
                    <a:pt x="846" y="9600"/>
                  </a:lnTo>
                  <a:lnTo>
                    <a:pt x="786" y="9576"/>
                  </a:lnTo>
                  <a:lnTo>
                    <a:pt x="726" y="9548"/>
                  </a:lnTo>
                  <a:lnTo>
                    <a:pt x="666" y="9518"/>
                  </a:lnTo>
                  <a:lnTo>
                    <a:pt x="610" y="9484"/>
                  </a:lnTo>
                  <a:lnTo>
                    <a:pt x="554" y="9448"/>
                  </a:lnTo>
                  <a:lnTo>
                    <a:pt x="500" y="9408"/>
                  </a:lnTo>
                  <a:lnTo>
                    <a:pt x="446" y="9364"/>
                  </a:lnTo>
                  <a:lnTo>
                    <a:pt x="396" y="9318"/>
                  </a:lnTo>
                  <a:lnTo>
                    <a:pt x="348" y="9268"/>
                  </a:lnTo>
                  <a:lnTo>
                    <a:pt x="348" y="9268"/>
                  </a:lnTo>
                  <a:lnTo>
                    <a:pt x="304" y="9218"/>
                  </a:lnTo>
                  <a:lnTo>
                    <a:pt x="262" y="9168"/>
                  </a:lnTo>
                  <a:lnTo>
                    <a:pt x="224" y="9114"/>
                  </a:lnTo>
                  <a:lnTo>
                    <a:pt x="188" y="9060"/>
                  </a:lnTo>
                  <a:lnTo>
                    <a:pt x="156" y="9004"/>
                  </a:lnTo>
                  <a:lnTo>
                    <a:pt x="128" y="8948"/>
                  </a:lnTo>
                  <a:lnTo>
                    <a:pt x="102" y="8890"/>
                  </a:lnTo>
                  <a:lnTo>
                    <a:pt x="78" y="8832"/>
                  </a:lnTo>
                  <a:lnTo>
                    <a:pt x="58" y="8772"/>
                  </a:lnTo>
                  <a:lnTo>
                    <a:pt x="42" y="8712"/>
                  </a:lnTo>
                  <a:lnTo>
                    <a:pt x="26" y="8652"/>
                  </a:lnTo>
                  <a:lnTo>
                    <a:pt x="16" y="8590"/>
                  </a:lnTo>
                  <a:lnTo>
                    <a:pt x="8" y="8528"/>
                  </a:lnTo>
                  <a:lnTo>
                    <a:pt x="2" y="8466"/>
                  </a:lnTo>
                  <a:lnTo>
                    <a:pt x="0" y="8404"/>
                  </a:lnTo>
                  <a:lnTo>
                    <a:pt x="0" y="8342"/>
                  </a:lnTo>
                  <a:lnTo>
                    <a:pt x="4" y="8282"/>
                  </a:lnTo>
                  <a:lnTo>
                    <a:pt x="10" y="8220"/>
                  </a:lnTo>
                  <a:lnTo>
                    <a:pt x="20" y="8158"/>
                  </a:lnTo>
                  <a:lnTo>
                    <a:pt x="32" y="8098"/>
                  </a:lnTo>
                  <a:lnTo>
                    <a:pt x="48" y="8036"/>
                  </a:lnTo>
                  <a:lnTo>
                    <a:pt x="66" y="7978"/>
                  </a:lnTo>
                  <a:lnTo>
                    <a:pt x="88" y="7918"/>
                  </a:lnTo>
                  <a:lnTo>
                    <a:pt x="112" y="7860"/>
                  </a:lnTo>
                  <a:lnTo>
                    <a:pt x="138" y="7804"/>
                  </a:lnTo>
                  <a:lnTo>
                    <a:pt x="168" y="7748"/>
                  </a:lnTo>
                  <a:lnTo>
                    <a:pt x="202" y="7694"/>
                  </a:lnTo>
                  <a:lnTo>
                    <a:pt x="238" y="7640"/>
                  </a:lnTo>
                  <a:lnTo>
                    <a:pt x="276" y="7588"/>
                  </a:lnTo>
                  <a:lnTo>
                    <a:pt x="318" y="7538"/>
                  </a:lnTo>
                  <a:lnTo>
                    <a:pt x="362" y="7490"/>
                  </a:lnTo>
                  <a:lnTo>
                    <a:pt x="410" y="7442"/>
                  </a:lnTo>
                  <a:lnTo>
                    <a:pt x="3196" y="4838"/>
                  </a:lnTo>
                  <a:lnTo>
                    <a:pt x="410" y="2234"/>
                  </a:lnTo>
                  <a:lnTo>
                    <a:pt x="410" y="2234"/>
                  </a:lnTo>
                  <a:lnTo>
                    <a:pt x="362" y="2188"/>
                  </a:lnTo>
                  <a:lnTo>
                    <a:pt x="318" y="2140"/>
                  </a:lnTo>
                  <a:lnTo>
                    <a:pt x="276" y="2090"/>
                  </a:lnTo>
                  <a:lnTo>
                    <a:pt x="238" y="2038"/>
                  </a:lnTo>
                  <a:lnTo>
                    <a:pt x="202" y="1984"/>
                  </a:lnTo>
                  <a:lnTo>
                    <a:pt x="168" y="1930"/>
                  </a:lnTo>
                  <a:lnTo>
                    <a:pt x="138" y="1874"/>
                  </a:lnTo>
                  <a:lnTo>
                    <a:pt x="112" y="1818"/>
                  </a:lnTo>
                  <a:lnTo>
                    <a:pt x="88" y="1760"/>
                  </a:lnTo>
                  <a:lnTo>
                    <a:pt x="66" y="1700"/>
                  </a:lnTo>
                  <a:lnTo>
                    <a:pt x="48" y="1640"/>
                  </a:lnTo>
                  <a:lnTo>
                    <a:pt x="32" y="1580"/>
                  </a:lnTo>
                  <a:lnTo>
                    <a:pt x="20" y="1520"/>
                  </a:lnTo>
                  <a:lnTo>
                    <a:pt x="10" y="1458"/>
                  </a:lnTo>
                  <a:lnTo>
                    <a:pt x="4" y="1396"/>
                  </a:lnTo>
                  <a:lnTo>
                    <a:pt x="0" y="1334"/>
                  </a:lnTo>
                  <a:lnTo>
                    <a:pt x="0" y="1272"/>
                  </a:lnTo>
                  <a:lnTo>
                    <a:pt x="2" y="1210"/>
                  </a:lnTo>
                  <a:lnTo>
                    <a:pt x="8" y="1148"/>
                  </a:lnTo>
                  <a:lnTo>
                    <a:pt x="16" y="1088"/>
                  </a:lnTo>
                  <a:lnTo>
                    <a:pt x="26" y="1026"/>
                  </a:lnTo>
                  <a:lnTo>
                    <a:pt x="42" y="966"/>
                  </a:lnTo>
                  <a:lnTo>
                    <a:pt x="58" y="906"/>
                  </a:lnTo>
                  <a:lnTo>
                    <a:pt x="78" y="846"/>
                  </a:lnTo>
                  <a:lnTo>
                    <a:pt x="102" y="788"/>
                  </a:lnTo>
                  <a:lnTo>
                    <a:pt x="128" y="730"/>
                  </a:lnTo>
                  <a:lnTo>
                    <a:pt x="156" y="672"/>
                  </a:lnTo>
                  <a:lnTo>
                    <a:pt x="188" y="618"/>
                  </a:lnTo>
                  <a:lnTo>
                    <a:pt x="224" y="562"/>
                  </a:lnTo>
                  <a:lnTo>
                    <a:pt x="262" y="510"/>
                  </a:lnTo>
                  <a:lnTo>
                    <a:pt x="304" y="458"/>
                  </a:lnTo>
                  <a:lnTo>
                    <a:pt x="348" y="410"/>
                  </a:lnTo>
                  <a:lnTo>
                    <a:pt x="348" y="410"/>
                  </a:lnTo>
                  <a:lnTo>
                    <a:pt x="394" y="362"/>
                  </a:lnTo>
                  <a:lnTo>
                    <a:pt x="442" y="318"/>
                  </a:lnTo>
                  <a:lnTo>
                    <a:pt x="492" y="276"/>
                  </a:lnTo>
                  <a:lnTo>
                    <a:pt x="544" y="236"/>
                  </a:lnTo>
                  <a:lnTo>
                    <a:pt x="598" y="200"/>
                  </a:lnTo>
                  <a:lnTo>
                    <a:pt x="652" y="168"/>
                  </a:lnTo>
                  <a:lnTo>
                    <a:pt x="708" y="138"/>
                  </a:lnTo>
                  <a:lnTo>
                    <a:pt x="764" y="112"/>
                  </a:lnTo>
                  <a:lnTo>
                    <a:pt x="822" y="86"/>
                  </a:lnTo>
                  <a:lnTo>
                    <a:pt x="882" y="66"/>
                  </a:lnTo>
                  <a:lnTo>
                    <a:pt x="942" y="48"/>
                  </a:lnTo>
                  <a:lnTo>
                    <a:pt x="1002" y="32"/>
                  </a:lnTo>
                  <a:lnTo>
                    <a:pt x="1062" y="20"/>
                  </a:lnTo>
                  <a:lnTo>
                    <a:pt x="1124" y="10"/>
                  </a:lnTo>
                  <a:lnTo>
                    <a:pt x="1186" y="4"/>
                  </a:lnTo>
                  <a:lnTo>
                    <a:pt x="1248" y="0"/>
                  </a:lnTo>
                  <a:lnTo>
                    <a:pt x="1310" y="0"/>
                  </a:lnTo>
                  <a:lnTo>
                    <a:pt x="1372" y="2"/>
                  </a:lnTo>
                  <a:lnTo>
                    <a:pt x="1434" y="8"/>
                  </a:lnTo>
                  <a:lnTo>
                    <a:pt x="1494" y="16"/>
                  </a:lnTo>
                  <a:lnTo>
                    <a:pt x="1556" y="26"/>
                  </a:lnTo>
                  <a:lnTo>
                    <a:pt x="1616" y="40"/>
                  </a:lnTo>
                  <a:lnTo>
                    <a:pt x="1676" y="58"/>
                  </a:lnTo>
                  <a:lnTo>
                    <a:pt x="1736" y="78"/>
                  </a:lnTo>
                  <a:lnTo>
                    <a:pt x="1796" y="102"/>
                  </a:lnTo>
                  <a:lnTo>
                    <a:pt x="1852" y="128"/>
                  </a:lnTo>
                  <a:lnTo>
                    <a:pt x="1910" y="156"/>
                  </a:lnTo>
                  <a:lnTo>
                    <a:pt x="1964" y="188"/>
                  </a:lnTo>
                  <a:lnTo>
                    <a:pt x="2020" y="224"/>
                  </a:lnTo>
                  <a:lnTo>
                    <a:pt x="2072" y="262"/>
                  </a:lnTo>
                  <a:lnTo>
                    <a:pt x="2124" y="302"/>
                  </a:lnTo>
                  <a:lnTo>
                    <a:pt x="2174" y="348"/>
                  </a:lnTo>
                  <a:lnTo>
                    <a:pt x="5970" y="3896"/>
                  </a:lnTo>
                  <a:lnTo>
                    <a:pt x="5970" y="3896"/>
                  </a:lnTo>
                  <a:lnTo>
                    <a:pt x="6018" y="3942"/>
                  </a:lnTo>
                  <a:lnTo>
                    <a:pt x="6062" y="3992"/>
                  </a:lnTo>
                  <a:lnTo>
                    <a:pt x="6106" y="4042"/>
                  </a:lnTo>
                  <a:lnTo>
                    <a:pt x="6144" y="4096"/>
                  </a:lnTo>
                  <a:lnTo>
                    <a:pt x="6180" y="4150"/>
                  </a:lnTo>
                  <a:lnTo>
                    <a:pt x="6214" y="4206"/>
                  </a:lnTo>
                  <a:lnTo>
                    <a:pt x="6246" y="4264"/>
                  </a:lnTo>
                  <a:lnTo>
                    <a:pt x="6274" y="4324"/>
                  </a:lnTo>
                  <a:lnTo>
                    <a:pt x="6298" y="4386"/>
                  </a:lnTo>
                  <a:lnTo>
                    <a:pt x="6320" y="4448"/>
                  </a:lnTo>
                  <a:lnTo>
                    <a:pt x="6338" y="4510"/>
                  </a:lnTo>
                  <a:lnTo>
                    <a:pt x="6352" y="4574"/>
                  </a:lnTo>
                  <a:lnTo>
                    <a:pt x="6364" y="4640"/>
                  </a:lnTo>
                  <a:lnTo>
                    <a:pt x="6374" y="4706"/>
                  </a:lnTo>
                  <a:lnTo>
                    <a:pt x="6378" y="4772"/>
                  </a:lnTo>
                  <a:lnTo>
                    <a:pt x="6380" y="4838"/>
                  </a:lnTo>
                  <a:lnTo>
                    <a:pt x="6380" y="4838"/>
                  </a:lnTo>
                  <a:lnTo>
                    <a:pt x="6378" y="4906"/>
                  </a:lnTo>
                  <a:lnTo>
                    <a:pt x="6374" y="4972"/>
                  </a:lnTo>
                  <a:lnTo>
                    <a:pt x="6364" y="5038"/>
                  </a:lnTo>
                  <a:lnTo>
                    <a:pt x="6352" y="5102"/>
                  </a:lnTo>
                  <a:lnTo>
                    <a:pt x="6338" y="5166"/>
                  </a:lnTo>
                  <a:lnTo>
                    <a:pt x="6320" y="5230"/>
                  </a:lnTo>
                  <a:lnTo>
                    <a:pt x="6298" y="5292"/>
                  </a:lnTo>
                  <a:lnTo>
                    <a:pt x="6274" y="5354"/>
                  </a:lnTo>
                  <a:lnTo>
                    <a:pt x="6246" y="5412"/>
                  </a:lnTo>
                  <a:lnTo>
                    <a:pt x="6214" y="5470"/>
                  </a:lnTo>
                  <a:lnTo>
                    <a:pt x="6180" y="5528"/>
                  </a:lnTo>
                  <a:lnTo>
                    <a:pt x="6144" y="5582"/>
                  </a:lnTo>
                  <a:lnTo>
                    <a:pt x="6106" y="5636"/>
                  </a:lnTo>
                  <a:lnTo>
                    <a:pt x="6062" y="5686"/>
                  </a:lnTo>
                  <a:lnTo>
                    <a:pt x="6018" y="5736"/>
                  </a:lnTo>
                  <a:lnTo>
                    <a:pt x="5970" y="5782"/>
                  </a:lnTo>
                  <a:lnTo>
                    <a:pt x="2174" y="9330"/>
                  </a:lnTo>
                  <a:lnTo>
                    <a:pt x="2174" y="9330"/>
                  </a:lnTo>
                  <a:lnTo>
                    <a:pt x="2126" y="9372"/>
                  </a:lnTo>
                  <a:lnTo>
                    <a:pt x="2076" y="9412"/>
                  </a:lnTo>
                  <a:lnTo>
                    <a:pt x="2026" y="9448"/>
                  </a:lnTo>
                  <a:lnTo>
                    <a:pt x="1974" y="9482"/>
                  </a:lnTo>
                  <a:lnTo>
                    <a:pt x="1922" y="9514"/>
                  </a:lnTo>
                  <a:lnTo>
                    <a:pt x="1868" y="9542"/>
                  </a:lnTo>
                  <a:lnTo>
                    <a:pt x="1814" y="9568"/>
                  </a:lnTo>
                  <a:lnTo>
                    <a:pt x="1758" y="9592"/>
                  </a:lnTo>
                  <a:lnTo>
                    <a:pt x="1700" y="9612"/>
                  </a:lnTo>
                  <a:lnTo>
                    <a:pt x="1644" y="9630"/>
                  </a:lnTo>
                  <a:lnTo>
                    <a:pt x="1586" y="9644"/>
                  </a:lnTo>
                  <a:lnTo>
                    <a:pt x="1528" y="9656"/>
                  </a:lnTo>
                  <a:lnTo>
                    <a:pt x="1468" y="9666"/>
                  </a:lnTo>
                  <a:lnTo>
                    <a:pt x="1410" y="9672"/>
                  </a:lnTo>
                  <a:lnTo>
                    <a:pt x="1350" y="9676"/>
                  </a:lnTo>
                  <a:lnTo>
                    <a:pt x="1292" y="9678"/>
                  </a:lnTo>
                  <a:lnTo>
                    <a:pt x="1292" y="9678"/>
                  </a:lnTo>
                  <a:close/>
                </a:path>
              </a:pathLst>
            </a:custGeom>
            <a:solidFill>
              <a:schemeClr val="accent2"/>
            </a:solidFill>
            <a:ln w="15875">
              <a:noFill/>
              <a:miter lim="800000"/>
              <a:headEnd/>
              <a:tailEnd/>
            </a:ln>
          </p:spPr>
          <p:txBody>
            <a:bodyPr anchor="ctr"/>
            <a:lstStyle/>
            <a:p>
              <a:pPr algn="ctr"/>
              <a:endParaRPr sz="1600" dirty="0">
                <a:latin typeface="微软雅黑" panose="020B0503020204020204" pitchFamily="34" charset="-122"/>
                <a:ea typeface="微软雅黑" panose="020B0503020204020204" pitchFamily="34" charset="-122"/>
                <a:cs typeface="+mn-ea"/>
                <a:sym typeface="+mn-lt"/>
              </a:endParaRPr>
            </a:p>
          </p:txBody>
        </p:sp>
        <p:cxnSp>
          <p:nvCxnSpPr>
            <p:cNvPr id="10" name="Straight Arrow Connector 8"/>
            <p:cNvCxnSpPr/>
            <p:nvPr/>
          </p:nvCxnSpPr>
          <p:spPr>
            <a:xfrm flipV="1">
              <a:off x="5941158" y="2526946"/>
              <a:ext cx="0" cy="423241"/>
            </a:xfrm>
            <a:prstGeom prst="straightConnector1">
              <a:avLst/>
            </a:prstGeom>
            <a:ln>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11" name="îşḷîḓé"/>
            <p:cNvSpPr>
              <a:spLocks/>
            </p:cNvSpPr>
            <p:nvPr/>
          </p:nvSpPr>
          <p:spPr bwMode="auto">
            <a:xfrm>
              <a:off x="5656317" y="2879972"/>
              <a:ext cx="1104907" cy="1676065"/>
            </a:xfrm>
            <a:custGeom>
              <a:avLst/>
              <a:gdLst>
                <a:gd name="T0" fmla="*/ 1226 w 6380"/>
                <a:gd name="T1" fmla="*/ 9676 h 9678"/>
                <a:gd name="T2" fmla="*/ 1034 w 6380"/>
                <a:gd name="T3" fmla="*/ 9652 h 9678"/>
                <a:gd name="T4" fmla="*/ 846 w 6380"/>
                <a:gd name="T5" fmla="*/ 9600 h 9678"/>
                <a:gd name="T6" fmla="*/ 666 w 6380"/>
                <a:gd name="T7" fmla="*/ 9518 h 9678"/>
                <a:gd name="T8" fmla="*/ 500 w 6380"/>
                <a:gd name="T9" fmla="*/ 9408 h 9678"/>
                <a:gd name="T10" fmla="*/ 348 w 6380"/>
                <a:gd name="T11" fmla="*/ 9268 h 9678"/>
                <a:gd name="T12" fmla="*/ 262 w 6380"/>
                <a:gd name="T13" fmla="*/ 9168 h 9678"/>
                <a:gd name="T14" fmla="*/ 156 w 6380"/>
                <a:gd name="T15" fmla="*/ 9004 h 9678"/>
                <a:gd name="T16" fmla="*/ 78 w 6380"/>
                <a:gd name="T17" fmla="*/ 8832 h 9678"/>
                <a:gd name="T18" fmla="*/ 26 w 6380"/>
                <a:gd name="T19" fmla="*/ 8652 h 9678"/>
                <a:gd name="T20" fmla="*/ 2 w 6380"/>
                <a:gd name="T21" fmla="*/ 8466 h 9678"/>
                <a:gd name="T22" fmla="*/ 4 w 6380"/>
                <a:gd name="T23" fmla="*/ 8282 h 9678"/>
                <a:gd name="T24" fmla="*/ 32 w 6380"/>
                <a:gd name="T25" fmla="*/ 8098 h 9678"/>
                <a:gd name="T26" fmla="*/ 88 w 6380"/>
                <a:gd name="T27" fmla="*/ 7918 h 9678"/>
                <a:gd name="T28" fmla="*/ 168 w 6380"/>
                <a:gd name="T29" fmla="*/ 7748 h 9678"/>
                <a:gd name="T30" fmla="*/ 276 w 6380"/>
                <a:gd name="T31" fmla="*/ 7588 h 9678"/>
                <a:gd name="T32" fmla="*/ 410 w 6380"/>
                <a:gd name="T33" fmla="*/ 7442 h 9678"/>
                <a:gd name="T34" fmla="*/ 410 w 6380"/>
                <a:gd name="T35" fmla="*/ 2234 h 9678"/>
                <a:gd name="T36" fmla="*/ 276 w 6380"/>
                <a:gd name="T37" fmla="*/ 2090 h 9678"/>
                <a:gd name="T38" fmla="*/ 168 w 6380"/>
                <a:gd name="T39" fmla="*/ 1930 h 9678"/>
                <a:gd name="T40" fmla="*/ 88 w 6380"/>
                <a:gd name="T41" fmla="*/ 1760 h 9678"/>
                <a:gd name="T42" fmla="*/ 32 w 6380"/>
                <a:gd name="T43" fmla="*/ 1580 h 9678"/>
                <a:gd name="T44" fmla="*/ 4 w 6380"/>
                <a:gd name="T45" fmla="*/ 1396 h 9678"/>
                <a:gd name="T46" fmla="*/ 2 w 6380"/>
                <a:gd name="T47" fmla="*/ 1210 h 9678"/>
                <a:gd name="T48" fmla="*/ 26 w 6380"/>
                <a:gd name="T49" fmla="*/ 1026 h 9678"/>
                <a:gd name="T50" fmla="*/ 78 w 6380"/>
                <a:gd name="T51" fmla="*/ 846 h 9678"/>
                <a:gd name="T52" fmla="*/ 156 w 6380"/>
                <a:gd name="T53" fmla="*/ 672 h 9678"/>
                <a:gd name="T54" fmla="*/ 262 w 6380"/>
                <a:gd name="T55" fmla="*/ 510 h 9678"/>
                <a:gd name="T56" fmla="*/ 348 w 6380"/>
                <a:gd name="T57" fmla="*/ 410 h 9678"/>
                <a:gd name="T58" fmla="*/ 492 w 6380"/>
                <a:gd name="T59" fmla="*/ 276 h 9678"/>
                <a:gd name="T60" fmla="*/ 652 w 6380"/>
                <a:gd name="T61" fmla="*/ 168 h 9678"/>
                <a:gd name="T62" fmla="*/ 822 w 6380"/>
                <a:gd name="T63" fmla="*/ 86 h 9678"/>
                <a:gd name="T64" fmla="*/ 1002 w 6380"/>
                <a:gd name="T65" fmla="*/ 32 h 9678"/>
                <a:gd name="T66" fmla="*/ 1186 w 6380"/>
                <a:gd name="T67" fmla="*/ 4 h 9678"/>
                <a:gd name="T68" fmla="*/ 1372 w 6380"/>
                <a:gd name="T69" fmla="*/ 2 h 9678"/>
                <a:gd name="T70" fmla="*/ 1556 w 6380"/>
                <a:gd name="T71" fmla="*/ 26 h 9678"/>
                <a:gd name="T72" fmla="*/ 1736 w 6380"/>
                <a:gd name="T73" fmla="*/ 78 h 9678"/>
                <a:gd name="T74" fmla="*/ 1910 w 6380"/>
                <a:gd name="T75" fmla="*/ 156 h 9678"/>
                <a:gd name="T76" fmla="*/ 2072 w 6380"/>
                <a:gd name="T77" fmla="*/ 262 h 9678"/>
                <a:gd name="T78" fmla="*/ 5970 w 6380"/>
                <a:gd name="T79" fmla="*/ 3896 h 9678"/>
                <a:gd name="T80" fmla="*/ 6062 w 6380"/>
                <a:gd name="T81" fmla="*/ 3992 h 9678"/>
                <a:gd name="T82" fmla="*/ 6180 w 6380"/>
                <a:gd name="T83" fmla="*/ 4150 h 9678"/>
                <a:gd name="T84" fmla="*/ 6274 w 6380"/>
                <a:gd name="T85" fmla="*/ 4324 h 9678"/>
                <a:gd name="T86" fmla="*/ 6338 w 6380"/>
                <a:gd name="T87" fmla="*/ 4510 h 9678"/>
                <a:gd name="T88" fmla="*/ 6374 w 6380"/>
                <a:gd name="T89" fmla="*/ 4706 h 9678"/>
                <a:gd name="T90" fmla="*/ 6380 w 6380"/>
                <a:gd name="T91" fmla="*/ 4838 h 9678"/>
                <a:gd name="T92" fmla="*/ 6364 w 6380"/>
                <a:gd name="T93" fmla="*/ 5038 h 9678"/>
                <a:gd name="T94" fmla="*/ 6320 w 6380"/>
                <a:gd name="T95" fmla="*/ 5230 h 9678"/>
                <a:gd name="T96" fmla="*/ 6246 w 6380"/>
                <a:gd name="T97" fmla="*/ 5412 h 9678"/>
                <a:gd name="T98" fmla="*/ 6144 w 6380"/>
                <a:gd name="T99" fmla="*/ 5582 h 9678"/>
                <a:gd name="T100" fmla="*/ 6018 w 6380"/>
                <a:gd name="T101" fmla="*/ 5736 h 9678"/>
                <a:gd name="T102" fmla="*/ 2174 w 6380"/>
                <a:gd name="T103" fmla="*/ 9330 h 9678"/>
                <a:gd name="T104" fmla="*/ 2026 w 6380"/>
                <a:gd name="T105" fmla="*/ 9448 h 9678"/>
                <a:gd name="T106" fmla="*/ 1868 w 6380"/>
                <a:gd name="T107" fmla="*/ 9542 h 9678"/>
                <a:gd name="T108" fmla="*/ 1700 w 6380"/>
                <a:gd name="T109" fmla="*/ 9612 h 9678"/>
                <a:gd name="T110" fmla="*/ 1528 w 6380"/>
                <a:gd name="T111" fmla="*/ 9656 h 9678"/>
                <a:gd name="T112" fmla="*/ 1350 w 6380"/>
                <a:gd name="T113" fmla="*/ 9676 h 9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380" h="9678">
                  <a:moveTo>
                    <a:pt x="1292" y="9678"/>
                  </a:moveTo>
                  <a:lnTo>
                    <a:pt x="1292" y="9678"/>
                  </a:lnTo>
                  <a:lnTo>
                    <a:pt x="1226" y="9676"/>
                  </a:lnTo>
                  <a:lnTo>
                    <a:pt x="1162" y="9672"/>
                  </a:lnTo>
                  <a:lnTo>
                    <a:pt x="1098" y="9664"/>
                  </a:lnTo>
                  <a:lnTo>
                    <a:pt x="1034" y="9652"/>
                  </a:lnTo>
                  <a:lnTo>
                    <a:pt x="970" y="9638"/>
                  </a:lnTo>
                  <a:lnTo>
                    <a:pt x="908" y="9620"/>
                  </a:lnTo>
                  <a:lnTo>
                    <a:pt x="846" y="9600"/>
                  </a:lnTo>
                  <a:lnTo>
                    <a:pt x="786" y="9576"/>
                  </a:lnTo>
                  <a:lnTo>
                    <a:pt x="726" y="9548"/>
                  </a:lnTo>
                  <a:lnTo>
                    <a:pt x="666" y="9518"/>
                  </a:lnTo>
                  <a:lnTo>
                    <a:pt x="610" y="9484"/>
                  </a:lnTo>
                  <a:lnTo>
                    <a:pt x="554" y="9448"/>
                  </a:lnTo>
                  <a:lnTo>
                    <a:pt x="500" y="9408"/>
                  </a:lnTo>
                  <a:lnTo>
                    <a:pt x="446" y="9364"/>
                  </a:lnTo>
                  <a:lnTo>
                    <a:pt x="396" y="9318"/>
                  </a:lnTo>
                  <a:lnTo>
                    <a:pt x="348" y="9268"/>
                  </a:lnTo>
                  <a:lnTo>
                    <a:pt x="348" y="9268"/>
                  </a:lnTo>
                  <a:lnTo>
                    <a:pt x="304" y="9218"/>
                  </a:lnTo>
                  <a:lnTo>
                    <a:pt x="262" y="9168"/>
                  </a:lnTo>
                  <a:lnTo>
                    <a:pt x="224" y="9114"/>
                  </a:lnTo>
                  <a:lnTo>
                    <a:pt x="188" y="9060"/>
                  </a:lnTo>
                  <a:lnTo>
                    <a:pt x="156" y="9004"/>
                  </a:lnTo>
                  <a:lnTo>
                    <a:pt x="128" y="8948"/>
                  </a:lnTo>
                  <a:lnTo>
                    <a:pt x="102" y="8890"/>
                  </a:lnTo>
                  <a:lnTo>
                    <a:pt x="78" y="8832"/>
                  </a:lnTo>
                  <a:lnTo>
                    <a:pt x="58" y="8772"/>
                  </a:lnTo>
                  <a:lnTo>
                    <a:pt x="42" y="8712"/>
                  </a:lnTo>
                  <a:lnTo>
                    <a:pt x="26" y="8652"/>
                  </a:lnTo>
                  <a:lnTo>
                    <a:pt x="16" y="8590"/>
                  </a:lnTo>
                  <a:lnTo>
                    <a:pt x="8" y="8528"/>
                  </a:lnTo>
                  <a:lnTo>
                    <a:pt x="2" y="8466"/>
                  </a:lnTo>
                  <a:lnTo>
                    <a:pt x="0" y="8404"/>
                  </a:lnTo>
                  <a:lnTo>
                    <a:pt x="0" y="8342"/>
                  </a:lnTo>
                  <a:lnTo>
                    <a:pt x="4" y="8282"/>
                  </a:lnTo>
                  <a:lnTo>
                    <a:pt x="10" y="8220"/>
                  </a:lnTo>
                  <a:lnTo>
                    <a:pt x="20" y="8158"/>
                  </a:lnTo>
                  <a:lnTo>
                    <a:pt x="32" y="8098"/>
                  </a:lnTo>
                  <a:lnTo>
                    <a:pt x="48" y="8036"/>
                  </a:lnTo>
                  <a:lnTo>
                    <a:pt x="66" y="7978"/>
                  </a:lnTo>
                  <a:lnTo>
                    <a:pt x="88" y="7918"/>
                  </a:lnTo>
                  <a:lnTo>
                    <a:pt x="112" y="7860"/>
                  </a:lnTo>
                  <a:lnTo>
                    <a:pt x="138" y="7804"/>
                  </a:lnTo>
                  <a:lnTo>
                    <a:pt x="168" y="7748"/>
                  </a:lnTo>
                  <a:lnTo>
                    <a:pt x="202" y="7694"/>
                  </a:lnTo>
                  <a:lnTo>
                    <a:pt x="238" y="7640"/>
                  </a:lnTo>
                  <a:lnTo>
                    <a:pt x="276" y="7588"/>
                  </a:lnTo>
                  <a:lnTo>
                    <a:pt x="318" y="7538"/>
                  </a:lnTo>
                  <a:lnTo>
                    <a:pt x="362" y="7490"/>
                  </a:lnTo>
                  <a:lnTo>
                    <a:pt x="410" y="7442"/>
                  </a:lnTo>
                  <a:lnTo>
                    <a:pt x="3196" y="4838"/>
                  </a:lnTo>
                  <a:lnTo>
                    <a:pt x="410" y="2234"/>
                  </a:lnTo>
                  <a:lnTo>
                    <a:pt x="410" y="2234"/>
                  </a:lnTo>
                  <a:lnTo>
                    <a:pt x="362" y="2188"/>
                  </a:lnTo>
                  <a:lnTo>
                    <a:pt x="318" y="2140"/>
                  </a:lnTo>
                  <a:lnTo>
                    <a:pt x="276" y="2090"/>
                  </a:lnTo>
                  <a:lnTo>
                    <a:pt x="238" y="2038"/>
                  </a:lnTo>
                  <a:lnTo>
                    <a:pt x="202" y="1984"/>
                  </a:lnTo>
                  <a:lnTo>
                    <a:pt x="168" y="1930"/>
                  </a:lnTo>
                  <a:lnTo>
                    <a:pt x="138" y="1874"/>
                  </a:lnTo>
                  <a:lnTo>
                    <a:pt x="112" y="1818"/>
                  </a:lnTo>
                  <a:lnTo>
                    <a:pt x="88" y="1760"/>
                  </a:lnTo>
                  <a:lnTo>
                    <a:pt x="66" y="1700"/>
                  </a:lnTo>
                  <a:lnTo>
                    <a:pt x="48" y="1640"/>
                  </a:lnTo>
                  <a:lnTo>
                    <a:pt x="32" y="1580"/>
                  </a:lnTo>
                  <a:lnTo>
                    <a:pt x="20" y="1520"/>
                  </a:lnTo>
                  <a:lnTo>
                    <a:pt x="10" y="1458"/>
                  </a:lnTo>
                  <a:lnTo>
                    <a:pt x="4" y="1396"/>
                  </a:lnTo>
                  <a:lnTo>
                    <a:pt x="0" y="1334"/>
                  </a:lnTo>
                  <a:lnTo>
                    <a:pt x="0" y="1272"/>
                  </a:lnTo>
                  <a:lnTo>
                    <a:pt x="2" y="1210"/>
                  </a:lnTo>
                  <a:lnTo>
                    <a:pt x="8" y="1148"/>
                  </a:lnTo>
                  <a:lnTo>
                    <a:pt x="16" y="1088"/>
                  </a:lnTo>
                  <a:lnTo>
                    <a:pt x="26" y="1026"/>
                  </a:lnTo>
                  <a:lnTo>
                    <a:pt x="42" y="966"/>
                  </a:lnTo>
                  <a:lnTo>
                    <a:pt x="58" y="906"/>
                  </a:lnTo>
                  <a:lnTo>
                    <a:pt x="78" y="846"/>
                  </a:lnTo>
                  <a:lnTo>
                    <a:pt x="102" y="788"/>
                  </a:lnTo>
                  <a:lnTo>
                    <a:pt x="128" y="730"/>
                  </a:lnTo>
                  <a:lnTo>
                    <a:pt x="156" y="672"/>
                  </a:lnTo>
                  <a:lnTo>
                    <a:pt x="188" y="618"/>
                  </a:lnTo>
                  <a:lnTo>
                    <a:pt x="224" y="562"/>
                  </a:lnTo>
                  <a:lnTo>
                    <a:pt x="262" y="510"/>
                  </a:lnTo>
                  <a:lnTo>
                    <a:pt x="304" y="458"/>
                  </a:lnTo>
                  <a:lnTo>
                    <a:pt x="348" y="410"/>
                  </a:lnTo>
                  <a:lnTo>
                    <a:pt x="348" y="410"/>
                  </a:lnTo>
                  <a:lnTo>
                    <a:pt x="394" y="362"/>
                  </a:lnTo>
                  <a:lnTo>
                    <a:pt x="442" y="318"/>
                  </a:lnTo>
                  <a:lnTo>
                    <a:pt x="492" y="276"/>
                  </a:lnTo>
                  <a:lnTo>
                    <a:pt x="544" y="236"/>
                  </a:lnTo>
                  <a:lnTo>
                    <a:pt x="598" y="200"/>
                  </a:lnTo>
                  <a:lnTo>
                    <a:pt x="652" y="168"/>
                  </a:lnTo>
                  <a:lnTo>
                    <a:pt x="708" y="138"/>
                  </a:lnTo>
                  <a:lnTo>
                    <a:pt x="764" y="112"/>
                  </a:lnTo>
                  <a:lnTo>
                    <a:pt x="822" y="86"/>
                  </a:lnTo>
                  <a:lnTo>
                    <a:pt x="882" y="66"/>
                  </a:lnTo>
                  <a:lnTo>
                    <a:pt x="942" y="48"/>
                  </a:lnTo>
                  <a:lnTo>
                    <a:pt x="1002" y="32"/>
                  </a:lnTo>
                  <a:lnTo>
                    <a:pt x="1062" y="20"/>
                  </a:lnTo>
                  <a:lnTo>
                    <a:pt x="1124" y="10"/>
                  </a:lnTo>
                  <a:lnTo>
                    <a:pt x="1186" y="4"/>
                  </a:lnTo>
                  <a:lnTo>
                    <a:pt x="1248" y="0"/>
                  </a:lnTo>
                  <a:lnTo>
                    <a:pt x="1310" y="0"/>
                  </a:lnTo>
                  <a:lnTo>
                    <a:pt x="1372" y="2"/>
                  </a:lnTo>
                  <a:lnTo>
                    <a:pt x="1434" y="8"/>
                  </a:lnTo>
                  <a:lnTo>
                    <a:pt x="1494" y="16"/>
                  </a:lnTo>
                  <a:lnTo>
                    <a:pt x="1556" y="26"/>
                  </a:lnTo>
                  <a:lnTo>
                    <a:pt x="1616" y="40"/>
                  </a:lnTo>
                  <a:lnTo>
                    <a:pt x="1676" y="58"/>
                  </a:lnTo>
                  <a:lnTo>
                    <a:pt x="1736" y="78"/>
                  </a:lnTo>
                  <a:lnTo>
                    <a:pt x="1796" y="102"/>
                  </a:lnTo>
                  <a:lnTo>
                    <a:pt x="1852" y="128"/>
                  </a:lnTo>
                  <a:lnTo>
                    <a:pt x="1910" y="156"/>
                  </a:lnTo>
                  <a:lnTo>
                    <a:pt x="1964" y="188"/>
                  </a:lnTo>
                  <a:lnTo>
                    <a:pt x="2020" y="224"/>
                  </a:lnTo>
                  <a:lnTo>
                    <a:pt x="2072" y="262"/>
                  </a:lnTo>
                  <a:lnTo>
                    <a:pt x="2124" y="302"/>
                  </a:lnTo>
                  <a:lnTo>
                    <a:pt x="2174" y="348"/>
                  </a:lnTo>
                  <a:lnTo>
                    <a:pt x="5970" y="3896"/>
                  </a:lnTo>
                  <a:lnTo>
                    <a:pt x="5970" y="3896"/>
                  </a:lnTo>
                  <a:lnTo>
                    <a:pt x="6018" y="3942"/>
                  </a:lnTo>
                  <a:lnTo>
                    <a:pt x="6062" y="3992"/>
                  </a:lnTo>
                  <a:lnTo>
                    <a:pt x="6106" y="4042"/>
                  </a:lnTo>
                  <a:lnTo>
                    <a:pt x="6144" y="4096"/>
                  </a:lnTo>
                  <a:lnTo>
                    <a:pt x="6180" y="4150"/>
                  </a:lnTo>
                  <a:lnTo>
                    <a:pt x="6214" y="4206"/>
                  </a:lnTo>
                  <a:lnTo>
                    <a:pt x="6246" y="4264"/>
                  </a:lnTo>
                  <a:lnTo>
                    <a:pt x="6274" y="4324"/>
                  </a:lnTo>
                  <a:lnTo>
                    <a:pt x="6298" y="4386"/>
                  </a:lnTo>
                  <a:lnTo>
                    <a:pt x="6320" y="4448"/>
                  </a:lnTo>
                  <a:lnTo>
                    <a:pt x="6338" y="4510"/>
                  </a:lnTo>
                  <a:lnTo>
                    <a:pt x="6352" y="4574"/>
                  </a:lnTo>
                  <a:lnTo>
                    <a:pt x="6364" y="4640"/>
                  </a:lnTo>
                  <a:lnTo>
                    <a:pt x="6374" y="4706"/>
                  </a:lnTo>
                  <a:lnTo>
                    <a:pt x="6378" y="4772"/>
                  </a:lnTo>
                  <a:lnTo>
                    <a:pt x="6380" y="4838"/>
                  </a:lnTo>
                  <a:lnTo>
                    <a:pt x="6380" y="4838"/>
                  </a:lnTo>
                  <a:lnTo>
                    <a:pt x="6378" y="4906"/>
                  </a:lnTo>
                  <a:lnTo>
                    <a:pt x="6374" y="4972"/>
                  </a:lnTo>
                  <a:lnTo>
                    <a:pt x="6364" y="5038"/>
                  </a:lnTo>
                  <a:lnTo>
                    <a:pt x="6352" y="5102"/>
                  </a:lnTo>
                  <a:lnTo>
                    <a:pt x="6338" y="5166"/>
                  </a:lnTo>
                  <a:lnTo>
                    <a:pt x="6320" y="5230"/>
                  </a:lnTo>
                  <a:lnTo>
                    <a:pt x="6298" y="5292"/>
                  </a:lnTo>
                  <a:lnTo>
                    <a:pt x="6274" y="5354"/>
                  </a:lnTo>
                  <a:lnTo>
                    <a:pt x="6246" y="5412"/>
                  </a:lnTo>
                  <a:lnTo>
                    <a:pt x="6214" y="5470"/>
                  </a:lnTo>
                  <a:lnTo>
                    <a:pt x="6180" y="5528"/>
                  </a:lnTo>
                  <a:lnTo>
                    <a:pt x="6144" y="5582"/>
                  </a:lnTo>
                  <a:lnTo>
                    <a:pt x="6106" y="5636"/>
                  </a:lnTo>
                  <a:lnTo>
                    <a:pt x="6062" y="5686"/>
                  </a:lnTo>
                  <a:lnTo>
                    <a:pt x="6018" y="5736"/>
                  </a:lnTo>
                  <a:lnTo>
                    <a:pt x="5970" y="5782"/>
                  </a:lnTo>
                  <a:lnTo>
                    <a:pt x="2174" y="9330"/>
                  </a:lnTo>
                  <a:lnTo>
                    <a:pt x="2174" y="9330"/>
                  </a:lnTo>
                  <a:lnTo>
                    <a:pt x="2126" y="9372"/>
                  </a:lnTo>
                  <a:lnTo>
                    <a:pt x="2076" y="9412"/>
                  </a:lnTo>
                  <a:lnTo>
                    <a:pt x="2026" y="9448"/>
                  </a:lnTo>
                  <a:lnTo>
                    <a:pt x="1974" y="9482"/>
                  </a:lnTo>
                  <a:lnTo>
                    <a:pt x="1922" y="9514"/>
                  </a:lnTo>
                  <a:lnTo>
                    <a:pt x="1868" y="9542"/>
                  </a:lnTo>
                  <a:lnTo>
                    <a:pt x="1814" y="9568"/>
                  </a:lnTo>
                  <a:lnTo>
                    <a:pt x="1758" y="9592"/>
                  </a:lnTo>
                  <a:lnTo>
                    <a:pt x="1700" y="9612"/>
                  </a:lnTo>
                  <a:lnTo>
                    <a:pt x="1644" y="9630"/>
                  </a:lnTo>
                  <a:lnTo>
                    <a:pt x="1586" y="9644"/>
                  </a:lnTo>
                  <a:lnTo>
                    <a:pt x="1528" y="9656"/>
                  </a:lnTo>
                  <a:lnTo>
                    <a:pt x="1468" y="9666"/>
                  </a:lnTo>
                  <a:lnTo>
                    <a:pt x="1410" y="9672"/>
                  </a:lnTo>
                  <a:lnTo>
                    <a:pt x="1350" y="9676"/>
                  </a:lnTo>
                  <a:lnTo>
                    <a:pt x="1292" y="9678"/>
                  </a:lnTo>
                  <a:lnTo>
                    <a:pt x="1292" y="9678"/>
                  </a:lnTo>
                  <a:close/>
                </a:path>
              </a:pathLst>
            </a:custGeom>
            <a:solidFill>
              <a:schemeClr val="accent2"/>
            </a:solidFill>
            <a:ln w="15875">
              <a:noFill/>
              <a:miter lim="800000"/>
              <a:headEnd/>
              <a:tailEnd/>
            </a:ln>
          </p:spPr>
          <p:txBody>
            <a:bodyPr anchor="ctr"/>
            <a:lstStyle/>
            <a:p>
              <a:pPr algn="ctr"/>
              <a:endParaRPr sz="1600" dirty="0">
                <a:latin typeface="微软雅黑" panose="020B0503020204020204" pitchFamily="34" charset="-122"/>
                <a:ea typeface="微软雅黑" panose="020B0503020204020204" pitchFamily="34" charset="-122"/>
                <a:cs typeface="+mn-ea"/>
                <a:sym typeface="+mn-lt"/>
              </a:endParaRPr>
            </a:p>
          </p:txBody>
        </p:sp>
      </p:grpSp>
      <p:sp>
        <p:nvSpPr>
          <p:cNvPr id="23" name="Rectangle 29">
            <a:extLst>
              <a:ext uri="{FF2B5EF4-FFF2-40B4-BE49-F238E27FC236}">
                <a16:creationId xmlns:a16="http://schemas.microsoft.com/office/drawing/2014/main" id="{B2994FA1-5F09-4776-B0EC-EAE68425E9FF}"/>
              </a:ext>
            </a:extLst>
          </p:cNvPr>
          <p:cNvSpPr/>
          <p:nvPr/>
        </p:nvSpPr>
        <p:spPr>
          <a:xfrm>
            <a:off x="3534540" y="4896362"/>
            <a:ext cx="2045177" cy="613694"/>
          </a:xfrm>
          <a:prstGeom prst="rect">
            <a:avLst/>
          </a:prstGeom>
        </p:spPr>
        <p:txBody>
          <a:bodyPr wrap="square">
            <a:spAutoFit/>
          </a:bodyPr>
          <a:lstStyle/>
          <a:p>
            <a:pPr>
              <a:lnSpc>
                <a:spcPct val="150000"/>
              </a:lnSpc>
              <a:spcBef>
                <a:spcPts val="0"/>
              </a:spcBef>
              <a:spcAft>
                <a:spcPts val="0"/>
              </a:spcAft>
              <a:buNone/>
            </a:pPr>
            <a:r>
              <a:rPr lang="zh-CN" altLang="en-US" sz="1200" dirty="0">
                <a:solidFill>
                  <a:schemeClr val="tx1">
                    <a:lumMod val="75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endParaRPr lang="en-US" altLang="zh-CN" sz="1200" b="1"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4" name="Rectangle 30">
            <a:extLst>
              <a:ext uri="{FF2B5EF4-FFF2-40B4-BE49-F238E27FC236}">
                <a16:creationId xmlns:a16="http://schemas.microsoft.com/office/drawing/2014/main" id="{D92326F7-A118-4EEF-B7B0-BD31EB831A8D}"/>
              </a:ext>
            </a:extLst>
          </p:cNvPr>
          <p:cNvSpPr/>
          <p:nvPr/>
        </p:nvSpPr>
        <p:spPr>
          <a:xfrm>
            <a:off x="3534540" y="4556037"/>
            <a:ext cx="1111537" cy="338554"/>
          </a:xfrm>
          <a:prstGeom prst="rect">
            <a:avLst/>
          </a:prstGeom>
        </p:spPr>
        <p:txBody>
          <a:bodyPr wrap="square">
            <a:spAutoFit/>
          </a:bodyPr>
          <a:lstStyle/>
          <a:p>
            <a:r>
              <a:rPr lang="zh-CN" altLang="en-US" sz="1600" b="1" dirty="0">
                <a:solidFill>
                  <a:schemeClr val="tx1">
                    <a:lumMod val="75000"/>
                  </a:schemeClr>
                </a:solidFill>
                <a:latin typeface="微软雅黑" panose="020B0503020204020204" pitchFamily="34" charset="-122"/>
                <a:ea typeface="微软雅黑" panose="020B0503020204020204" pitchFamily="34" charset="-122"/>
                <a:cs typeface="+mn-ea"/>
                <a:sym typeface="+mn-lt"/>
              </a:rPr>
              <a:t>输入标题</a:t>
            </a:r>
            <a:endParaRPr lang="en-US" sz="1600" b="1"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5" name="Rectangle 29">
            <a:extLst>
              <a:ext uri="{FF2B5EF4-FFF2-40B4-BE49-F238E27FC236}">
                <a16:creationId xmlns:a16="http://schemas.microsoft.com/office/drawing/2014/main" id="{3C861C30-00BE-4BB4-8821-E4FBF992C798}"/>
              </a:ext>
            </a:extLst>
          </p:cNvPr>
          <p:cNvSpPr/>
          <p:nvPr/>
        </p:nvSpPr>
        <p:spPr>
          <a:xfrm>
            <a:off x="5027872" y="1748332"/>
            <a:ext cx="2045177" cy="613694"/>
          </a:xfrm>
          <a:prstGeom prst="rect">
            <a:avLst/>
          </a:prstGeom>
        </p:spPr>
        <p:txBody>
          <a:bodyPr wrap="square">
            <a:spAutoFit/>
          </a:bodyPr>
          <a:lstStyle/>
          <a:p>
            <a:pPr>
              <a:lnSpc>
                <a:spcPct val="150000"/>
              </a:lnSpc>
              <a:spcBef>
                <a:spcPts val="0"/>
              </a:spcBef>
              <a:spcAft>
                <a:spcPts val="0"/>
              </a:spcAft>
              <a:buNone/>
            </a:pPr>
            <a:r>
              <a:rPr lang="zh-CN" altLang="en-US" sz="1200" dirty="0">
                <a:solidFill>
                  <a:schemeClr val="tx1">
                    <a:lumMod val="75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endParaRPr lang="en-US" altLang="zh-CN" sz="1200" b="1"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6" name="Rectangle 30">
            <a:extLst>
              <a:ext uri="{FF2B5EF4-FFF2-40B4-BE49-F238E27FC236}">
                <a16:creationId xmlns:a16="http://schemas.microsoft.com/office/drawing/2014/main" id="{8D3C0D2C-4376-4A02-8431-23AA4DCE6165}"/>
              </a:ext>
            </a:extLst>
          </p:cNvPr>
          <p:cNvSpPr/>
          <p:nvPr/>
        </p:nvSpPr>
        <p:spPr>
          <a:xfrm>
            <a:off x="5027872" y="1408007"/>
            <a:ext cx="1111537" cy="338554"/>
          </a:xfrm>
          <a:prstGeom prst="rect">
            <a:avLst/>
          </a:prstGeom>
        </p:spPr>
        <p:txBody>
          <a:bodyPr wrap="square">
            <a:spAutoFit/>
          </a:bodyPr>
          <a:lstStyle/>
          <a:p>
            <a:r>
              <a:rPr lang="zh-CN" altLang="en-US" sz="1600" b="1" dirty="0">
                <a:solidFill>
                  <a:schemeClr val="tx1">
                    <a:lumMod val="75000"/>
                  </a:schemeClr>
                </a:solidFill>
                <a:latin typeface="微软雅黑" panose="020B0503020204020204" pitchFamily="34" charset="-122"/>
                <a:ea typeface="微软雅黑" panose="020B0503020204020204" pitchFamily="34" charset="-122"/>
                <a:cs typeface="+mn-ea"/>
                <a:sym typeface="+mn-lt"/>
              </a:rPr>
              <a:t>输入标题</a:t>
            </a:r>
            <a:endParaRPr lang="en-US" sz="1600" b="1"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7" name="Rectangle 29">
            <a:extLst>
              <a:ext uri="{FF2B5EF4-FFF2-40B4-BE49-F238E27FC236}">
                <a16:creationId xmlns:a16="http://schemas.microsoft.com/office/drawing/2014/main" id="{4A9401B9-734D-459F-A901-5FE71F0DAD0C}"/>
              </a:ext>
            </a:extLst>
          </p:cNvPr>
          <p:cNvSpPr/>
          <p:nvPr/>
        </p:nvSpPr>
        <p:spPr>
          <a:xfrm>
            <a:off x="6907603" y="4896362"/>
            <a:ext cx="2045177" cy="613694"/>
          </a:xfrm>
          <a:prstGeom prst="rect">
            <a:avLst/>
          </a:prstGeom>
        </p:spPr>
        <p:txBody>
          <a:bodyPr wrap="square">
            <a:spAutoFit/>
          </a:bodyPr>
          <a:lstStyle/>
          <a:p>
            <a:pPr>
              <a:lnSpc>
                <a:spcPct val="150000"/>
              </a:lnSpc>
              <a:spcBef>
                <a:spcPts val="0"/>
              </a:spcBef>
              <a:spcAft>
                <a:spcPts val="0"/>
              </a:spcAft>
              <a:buNone/>
            </a:pPr>
            <a:r>
              <a:rPr lang="zh-CN" altLang="en-US" sz="1200" dirty="0">
                <a:solidFill>
                  <a:schemeClr val="tx1">
                    <a:lumMod val="75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endParaRPr lang="en-US" altLang="zh-CN" sz="1200" b="1"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8" name="Rectangle 30">
            <a:extLst>
              <a:ext uri="{FF2B5EF4-FFF2-40B4-BE49-F238E27FC236}">
                <a16:creationId xmlns:a16="http://schemas.microsoft.com/office/drawing/2014/main" id="{3A3D111A-12CC-444A-A665-A596DF92F6D4}"/>
              </a:ext>
            </a:extLst>
          </p:cNvPr>
          <p:cNvSpPr/>
          <p:nvPr/>
        </p:nvSpPr>
        <p:spPr>
          <a:xfrm>
            <a:off x="6907603" y="4556037"/>
            <a:ext cx="1111537" cy="338554"/>
          </a:xfrm>
          <a:prstGeom prst="rect">
            <a:avLst/>
          </a:prstGeom>
        </p:spPr>
        <p:txBody>
          <a:bodyPr wrap="square">
            <a:spAutoFit/>
          </a:bodyPr>
          <a:lstStyle/>
          <a:p>
            <a:r>
              <a:rPr lang="zh-CN" altLang="en-US" sz="1600" b="1" dirty="0">
                <a:solidFill>
                  <a:schemeClr val="tx1">
                    <a:lumMod val="75000"/>
                  </a:schemeClr>
                </a:solidFill>
                <a:latin typeface="微软雅黑" panose="020B0503020204020204" pitchFamily="34" charset="-122"/>
                <a:ea typeface="微软雅黑" panose="020B0503020204020204" pitchFamily="34" charset="-122"/>
                <a:cs typeface="+mn-ea"/>
                <a:sym typeface="+mn-lt"/>
              </a:rPr>
              <a:t>输入标题</a:t>
            </a:r>
            <a:endParaRPr lang="en-US" sz="1600" b="1"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1" name="TextBox 8">
            <a:extLst>
              <a:ext uri="{FF2B5EF4-FFF2-40B4-BE49-F238E27FC236}">
                <a16:creationId xmlns:a16="http://schemas.microsoft.com/office/drawing/2014/main" id="{363CCC68-D59E-47F0-94D0-96491EA3C7EA}"/>
              </a:ext>
            </a:extLst>
          </p:cNvPr>
          <p:cNvSpPr txBox="1"/>
          <p:nvPr/>
        </p:nvSpPr>
        <p:spPr>
          <a:xfrm>
            <a:off x="4182067" y="584632"/>
            <a:ext cx="3744178" cy="369332"/>
          </a:xfrm>
          <a:prstGeom prst="rect">
            <a:avLst/>
          </a:prstGeom>
          <a:noFill/>
        </p:spPr>
        <p:txBody>
          <a:bodyPr wrap="square" lIns="0" tIns="0" rIns="0" bIns="0" rtlCol="0" anchor="ctr">
            <a:spAutoFit/>
          </a:bodyPr>
          <a:lstStyle/>
          <a:p>
            <a:pPr algn="ctr"/>
            <a:r>
              <a:rPr lang="zh-CN" altLang="en-US"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点击输入您的标题</a:t>
            </a:r>
            <a:endParaRPr lang="zh-CN" altLang="en-US" sz="32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0778414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1000"/>
                                        <p:tgtEl>
                                          <p:spTgt spid="24"/>
                                        </p:tgtEl>
                                      </p:cBhvr>
                                    </p:animEffect>
                                    <p:anim calcmode="lin" valueType="num">
                                      <p:cBhvr>
                                        <p:cTn id="18" dur="1000" fill="hold"/>
                                        <p:tgtEl>
                                          <p:spTgt spid="24"/>
                                        </p:tgtEl>
                                        <p:attrNameLst>
                                          <p:attrName>ppt_x</p:attrName>
                                        </p:attrNameLst>
                                      </p:cBhvr>
                                      <p:tavLst>
                                        <p:tav tm="0">
                                          <p:val>
                                            <p:strVal val="#ppt_x"/>
                                          </p:val>
                                        </p:tav>
                                        <p:tav tm="100000">
                                          <p:val>
                                            <p:strVal val="#ppt_x"/>
                                          </p:val>
                                        </p:tav>
                                      </p:tavLst>
                                    </p:anim>
                                    <p:anim calcmode="lin" valueType="num">
                                      <p:cBhvr>
                                        <p:cTn id="1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1000"/>
                                        <p:tgtEl>
                                          <p:spTgt spid="25"/>
                                        </p:tgtEl>
                                      </p:cBhvr>
                                    </p:animEffect>
                                    <p:anim calcmode="lin" valueType="num">
                                      <p:cBhvr>
                                        <p:cTn id="25" dur="1000" fill="hold"/>
                                        <p:tgtEl>
                                          <p:spTgt spid="25"/>
                                        </p:tgtEl>
                                        <p:attrNameLst>
                                          <p:attrName>ppt_x</p:attrName>
                                        </p:attrNameLst>
                                      </p:cBhvr>
                                      <p:tavLst>
                                        <p:tav tm="0">
                                          <p:val>
                                            <p:strVal val="#ppt_x"/>
                                          </p:val>
                                        </p:tav>
                                        <p:tav tm="100000">
                                          <p:val>
                                            <p:strVal val="#ppt_x"/>
                                          </p:val>
                                        </p:tav>
                                      </p:tavLst>
                                    </p:anim>
                                    <p:anim calcmode="lin" valueType="num">
                                      <p:cBhvr>
                                        <p:cTn id="26" dur="1000" fill="hold"/>
                                        <p:tgtEl>
                                          <p:spTgt spid="2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1000"/>
                                        <p:tgtEl>
                                          <p:spTgt spid="26"/>
                                        </p:tgtEl>
                                      </p:cBhvr>
                                    </p:animEffect>
                                    <p:anim calcmode="lin" valueType="num">
                                      <p:cBhvr>
                                        <p:cTn id="30" dur="1000" fill="hold"/>
                                        <p:tgtEl>
                                          <p:spTgt spid="26"/>
                                        </p:tgtEl>
                                        <p:attrNameLst>
                                          <p:attrName>ppt_x</p:attrName>
                                        </p:attrNameLst>
                                      </p:cBhvr>
                                      <p:tavLst>
                                        <p:tav tm="0">
                                          <p:val>
                                            <p:strVal val="#ppt_x"/>
                                          </p:val>
                                        </p:tav>
                                        <p:tav tm="100000">
                                          <p:val>
                                            <p:strVal val="#ppt_x"/>
                                          </p:val>
                                        </p:tav>
                                      </p:tavLst>
                                    </p:anim>
                                    <p:anim calcmode="lin" valueType="num">
                                      <p:cBhvr>
                                        <p:cTn id="31"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1000"/>
                                        <p:tgtEl>
                                          <p:spTgt spid="27"/>
                                        </p:tgtEl>
                                      </p:cBhvr>
                                    </p:animEffect>
                                    <p:anim calcmode="lin" valueType="num">
                                      <p:cBhvr>
                                        <p:cTn id="37" dur="1000" fill="hold"/>
                                        <p:tgtEl>
                                          <p:spTgt spid="27"/>
                                        </p:tgtEl>
                                        <p:attrNameLst>
                                          <p:attrName>ppt_x</p:attrName>
                                        </p:attrNameLst>
                                      </p:cBhvr>
                                      <p:tavLst>
                                        <p:tav tm="0">
                                          <p:val>
                                            <p:strVal val="#ppt_x"/>
                                          </p:val>
                                        </p:tav>
                                        <p:tav tm="100000">
                                          <p:val>
                                            <p:strVal val="#ppt_x"/>
                                          </p:val>
                                        </p:tav>
                                      </p:tavLst>
                                    </p:anim>
                                    <p:anim calcmode="lin" valueType="num">
                                      <p:cBhvr>
                                        <p:cTn id="38" dur="1000" fill="hold"/>
                                        <p:tgtEl>
                                          <p:spTgt spid="27"/>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1000"/>
                                        <p:tgtEl>
                                          <p:spTgt spid="28"/>
                                        </p:tgtEl>
                                      </p:cBhvr>
                                    </p:animEffect>
                                    <p:anim calcmode="lin" valueType="num">
                                      <p:cBhvr>
                                        <p:cTn id="42" dur="1000" fill="hold"/>
                                        <p:tgtEl>
                                          <p:spTgt spid="28"/>
                                        </p:tgtEl>
                                        <p:attrNameLst>
                                          <p:attrName>ppt_x</p:attrName>
                                        </p:attrNameLst>
                                      </p:cBhvr>
                                      <p:tavLst>
                                        <p:tav tm="0">
                                          <p:val>
                                            <p:strVal val="#ppt_x"/>
                                          </p:val>
                                        </p:tav>
                                        <p:tav tm="100000">
                                          <p:val>
                                            <p:strVal val="#ppt_x"/>
                                          </p:val>
                                        </p:tav>
                                      </p:tavLst>
                                    </p:anim>
                                    <p:anim calcmode="lin" valueType="num">
                                      <p:cBhvr>
                                        <p:cTn id="43"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7" grpId="0"/>
      <p:bldP spid="2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E4AF0435-B980-4FA0-9BEA-80603292B76E}"/>
              </a:ext>
            </a:extLst>
          </p:cNvPr>
          <p:cNvGrpSpPr/>
          <p:nvPr/>
        </p:nvGrpSpPr>
        <p:grpSpPr>
          <a:xfrm>
            <a:off x="-1" y="0"/>
            <a:ext cx="13097302" cy="6858000"/>
            <a:chOff x="-1" y="0"/>
            <a:chExt cx="13097302" cy="6858000"/>
          </a:xfrm>
        </p:grpSpPr>
        <p:sp>
          <p:nvSpPr>
            <p:cNvPr id="7" name="等腰三角形 6">
              <a:extLst>
                <a:ext uri="{FF2B5EF4-FFF2-40B4-BE49-F238E27FC236}">
                  <a16:creationId xmlns:a16="http://schemas.microsoft.com/office/drawing/2014/main" id="{3A214EF5-DDA2-47E1-BF40-778D414BF404}"/>
                </a:ext>
              </a:extLst>
            </p:cNvPr>
            <p:cNvSpPr/>
            <p:nvPr/>
          </p:nvSpPr>
          <p:spPr>
            <a:xfrm rot="5400000">
              <a:off x="2005082" y="3991971"/>
              <a:ext cx="2768221" cy="2383806"/>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 name="等腰三角形 3">
              <a:extLst>
                <a:ext uri="{FF2B5EF4-FFF2-40B4-BE49-F238E27FC236}">
                  <a16:creationId xmlns:a16="http://schemas.microsoft.com/office/drawing/2014/main" id="{69312BFF-0E95-4402-A15E-EFAD7C8B956C}"/>
                </a:ext>
              </a:extLst>
            </p:cNvPr>
            <p:cNvSpPr/>
            <p:nvPr/>
          </p:nvSpPr>
          <p:spPr>
            <a:xfrm rot="5400000">
              <a:off x="-552735" y="842749"/>
              <a:ext cx="6277970" cy="517250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5" name="等腰三角形 4">
              <a:extLst>
                <a:ext uri="{FF2B5EF4-FFF2-40B4-BE49-F238E27FC236}">
                  <a16:creationId xmlns:a16="http://schemas.microsoft.com/office/drawing/2014/main" id="{FCF50CD9-BECD-44F1-8C98-03683D4FD366}"/>
                </a:ext>
              </a:extLst>
            </p:cNvPr>
            <p:cNvSpPr/>
            <p:nvPr/>
          </p:nvSpPr>
          <p:spPr>
            <a:xfrm rot="5400000">
              <a:off x="1621240" y="429336"/>
              <a:ext cx="2273490" cy="1994846"/>
            </a:xfrm>
            <a:prstGeom prst="triangle">
              <a:avLst/>
            </a:prstGeom>
            <a:solidFill>
              <a:srgbClr val="DD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6" name="等腰三角形 5">
              <a:extLst>
                <a:ext uri="{FF2B5EF4-FFF2-40B4-BE49-F238E27FC236}">
                  <a16:creationId xmlns:a16="http://schemas.microsoft.com/office/drawing/2014/main" id="{5D593E7D-CB98-4D46-A3CC-D9E7189A9A66}"/>
                </a:ext>
              </a:extLst>
            </p:cNvPr>
            <p:cNvSpPr/>
            <p:nvPr/>
          </p:nvSpPr>
          <p:spPr>
            <a:xfrm rot="5400000">
              <a:off x="3417627" y="59143"/>
              <a:ext cx="1105469" cy="987184"/>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 name="等腰三角形 7">
              <a:extLst>
                <a:ext uri="{FF2B5EF4-FFF2-40B4-BE49-F238E27FC236}">
                  <a16:creationId xmlns:a16="http://schemas.microsoft.com/office/drawing/2014/main" id="{040FD8C3-0F36-48AB-A6E4-768EFF2C6679}"/>
                </a:ext>
              </a:extLst>
            </p:cNvPr>
            <p:cNvSpPr/>
            <p:nvPr/>
          </p:nvSpPr>
          <p:spPr>
            <a:xfrm rot="5400000">
              <a:off x="1053149" y="5243017"/>
              <a:ext cx="1105469" cy="98718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0" name="等腰三角形 9">
              <a:extLst>
                <a:ext uri="{FF2B5EF4-FFF2-40B4-BE49-F238E27FC236}">
                  <a16:creationId xmlns:a16="http://schemas.microsoft.com/office/drawing/2014/main" id="{A75B3F26-CF4F-4E39-8A8B-6B6627E8A4E0}"/>
                </a:ext>
              </a:extLst>
            </p:cNvPr>
            <p:cNvSpPr/>
            <p:nvPr/>
          </p:nvSpPr>
          <p:spPr>
            <a:xfrm>
              <a:off x="9994711" y="3248734"/>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1" name="等腰三角形 10">
              <a:extLst>
                <a:ext uri="{FF2B5EF4-FFF2-40B4-BE49-F238E27FC236}">
                  <a16:creationId xmlns:a16="http://schemas.microsoft.com/office/drawing/2014/main" id="{53E9190E-0273-4875-909D-896F41D07174}"/>
                </a:ext>
              </a:extLst>
            </p:cNvPr>
            <p:cNvSpPr/>
            <p:nvPr/>
          </p:nvSpPr>
          <p:spPr>
            <a:xfrm>
              <a:off x="9171295" y="5643916"/>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2" name="等腰三角形 11">
              <a:extLst>
                <a:ext uri="{FF2B5EF4-FFF2-40B4-BE49-F238E27FC236}">
                  <a16:creationId xmlns:a16="http://schemas.microsoft.com/office/drawing/2014/main" id="{188DEC40-803A-4F28-B1EF-6282BD477645}"/>
                </a:ext>
              </a:extLst>
            </p:cNvPr>
            <p:cNvSpPr/>
            <p:nvPr/>
          </p:nvSpPr>
          <p:spPr>
            <a:xfrm>
              <a:off x="9250906" y="4000496"/>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sp>
        <p:nvSpPr>
          <p:cNvPr id="23" name="文本框 22">
            <a:extLst>
              <a:ext uri="{FF2B5EF4-FFF2-40B4-BE49-F238E27FC236}">
                <a16:creationId xmlns:a16="http://schemas.microsoft.com/office/drawing/2014/main" id="{7FC8566B-A901-4DB1-9E23-611FE3EBE7E3}"/>
              </a:ext>
            </a:extLst>
          </p:cNvPr>
          <p:cNvSpPr txBox="1"/>
          <p:nvPr/>
        </p:nvSpPr>
        <p:spPr>
          <a:xfrm>
            <a:off x="4420735" y="1572241"/>
            <a:ext cx="6955750" cy="1107996"/>
          </a:xfrm>
          <a:prstGeom prst="rect">
            <a:avLst/>
          </a:prstGeom>
          <a:noFill/>
        </p:spPr>
        <p:txBody>
          <a:bodyPr wrap="none" rtlCol="0">
            <a:spAutoFit/>
            <a:scene3d>
              <a:camera prst="orthographicFront"/>
              <a:lightRig rig="threePt" dir="t"/>
            </a:scene3d>
            <a:sp3d contourW="12700"/>
          </a:bodyPr>
          <a:lstStyle/>
          <a:p>
            <a:pPr defTabSz="901073">
              <a:defRPr/>
            </a:pPr>
            <a:r>
              <a:rPr lang="zh-CN" altLang="en-US" sz="6400" dirty="0">
                <a:latin typeface="微软雅黑" panose="020B0503020204020204" pitchFamily="34" charset="-122"/>
                <a:ea typeface="微软雅黑" panose="020B0503020204020204" pitchFamily="34" charset="-122"/>
                <a:cs typeface="+mn-ea"/>
                <a:sym typeface="+mn-lt"/>
              </a:rPr>
              <a:t>演讲完毕感谢观看</a:t>
            </a:r>
          </a:p>
        </p:txBody>
      </p:sp>
      <p:sp>
        <p:nvSpPr>
          <p:cNvPr id="24" name="文本框 23">
            <a:extLst>
              <a:ext uri="{FF2B5EF4-FFF2-40B4-BE49-F238E27FC236}">
                <a16:creationId xmlns:a16="http://schemas.microsoft.com/office/drawing/2014/main" id="{87BBDCFA-5568-4546-9CC4-61947A8A0711}"/>
              </a:ext>
            </a:extLst>
          </p:cNvPr>
          <p:cNvSpPr txBox="1"/>
          <p:nvPr/>
        </p:nvSpPr>
        <p:spPr>
          <a:xfrm>
            <a:off x="4718943" y="3586087"/>
            <a:ext cx="6456298" cy="495585"/>
          </a:xfrm>
          <a:prstGeom prst="rect">
            <a:avLst/>
          </a:prstGeom>
          <a:noFill/>
        </p:spPr>
        <p:txBody>
          <a:bodyPr wrap="square" rtlCol="0">
            <a:spAutoFit/>
            <a:scene3d>
              <a:camera prst="orthographicFront"/>
              <a:lightRig rig="threePt" dir="t"/>
            </a:scene3d>
            <a:sp3d contourW="12700"/>
          </a:bodyPr>
          <a:lstStyle/>
          <a:p>
            <a:pPr algn="r">
              <a:lnSpc>
                <a:spcPct val="114000"/>
              </a:lnSpc>
            </a:pPr>
            <a:r>
              <a:rPr lang="en-US" altLang="zh-CN" sz="1200" dirty="0">
                <a:latin typeface="微软雅黑" panose="020B0503020204020204" pitchFamily="34" charset="-122"/>
                <a:ea typeface="微软雅黑" panose="020B0503020204020204" pitchFamily="34" charset="-122"/>
                <a:cs typeface="+mn-ea"/>
                <a:sym typeface="+mn-lt"/>
              </a:rPr>
              <a:t>The user can demonstrate on a projector or computer, or print the presentation and make it into a film to be used in a wider field</a:t>
            </a:r>
          </a:p>
        </p:txBody>
      </p:sp>
      <p:sp>
        <p:nvSpPr>
          <p:cNvPr id="31" name="矩形 259">
            <a:extLst>
              <a:ext uri="{FF2B5EF4-FFF2-40B4-BE49-F238E27FC236}">
                <a16:creationId xmlns:a16="http://schemas.microsoft.com/office/drawing/2014/main" id="{C8D9B928-4DE2-4EE2-BD62-44A95175CDC7}"/>
              </a:ext>
            </a:extLst>
          </p:cNvPr>
          <p:cNvSpPr>
            <a:spLocks noChangeArrowheads="1"/>
          </p:cNvSpPr>
          <p:nvPr/>
        </p:nvSpPr>
        <p:spPr bwMode="auto">
          <a:xfrm>
            <a:off x="4780588" y="2927201"/>
            <a:ext cx="70871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buNone/>
            </a:pPr>
            <a:r>
              <a:rPr lang="en-US" altLang="zh-CN" sz="1400" cap="all" spc="788" dirty="0">
                <a:latin typeface="微软雅黑" panose="020B0503020204020204" pitchFamily="34" charset="-122"/>
                <a:ea typeface="微软雅黑" panose="020B0503020204020204" pitchFamily="34" charset="-122"/>
                <a:cs typeface="+mn-ea"/>
                <a:sym typeface="+mn-lt"/>
              </a:rPr>
              <a:t>|</a:t>
            </a:r>
            <a:r>
              <a:rPr lang="zh-CN" altLang="en-US" sz="1400" cap="all" spc="788" dirty="0">
                <a:latin typeface="微软雅黑" panose="020B0503020204020204" pitchFamily="34" charset="-122"/>
                <a:ea typeface="微软雅黑" panose="020B0503020204020204" pitchFamily="34" charset="-122"/>
                <a:cs typeface="+mn-ea"/>
                <a:sym typeface="+mn-lt"/>
              </a:rPr>
              <a:t>适用于述职报告</a:t>
            </a:r>
            <a:r>
              <a:rPr lang="en-US" altLang="zh-CN" sz="1400" cap="all" spc="788" dirty="0">
                <a:latin typeface="微软雅黑" panose="020B0503020204020204" pitchFamily="34" charset="-122"/>
                <a:ea typeface="微软雅黑" panose="020B0503020204020204" pitchFamily="34" charset="-122"/>
                <a:cs typeface="+mn-ea"/>
                <a:sym typeface="+mn-lt"/>
              </a:rPr>
              <a:t>|</a:t>
            </a:r>
            <a:r>
              <a:rPr lang="zh-CN" altLang="en-US" sz="1400" cap="all" spc="788" dirty="0">
                <a:latin typeface="微软雅黑" panose="020B0503020204020204" pitchFamily="34" charset="-122"/>
                <a:ea typeface="微软雅黑" panose="020B0503020204020204" pitchFamily="34" charset="-122"/>
                <a:cs typeface="+mn-ea"/>
                <a:sym typeface="+mn-lt"/>
              </a:rPr>
              <a:t>活动策划</a:t>
            </a:r>
            <a:r>
              <a:rPr lang="en-US" altLang="zh-CN" sz="1400" cap="all" spc="788" dirty="0">
                <a:latin typeface="微软雅黑" panose="020B0503020204020204" pitchFamily="34" charset="-122"/>
                <a:ea typeface="微软雅黑" panose="020B0503020204020204" pitchFamily="34" charset="-122"/>
                <a:cs typeface="+mn-ea"/>
                <a:sym typeface="+mn-lt"/>
              </a:rPr>
              <a:t>|</a:t>
            </a:r>
            <a:r>
              <a:rPr lang="zh-CN" altLang="en-US" sz="1400" cap="all" spc="788" dirty="0">
                <a:latin typeface="微软雅黑" panose="020B0503020204020204" pitchFamily="34" charset="-122"/>
                <a:ea typeface="微软雅黑" panose="020B0503020204020204" pitchFamily="34" charset="-122"/>
                <a:cs typeface="+mn-ea"/>
                <a:sym typeface="+mn-lt"/>
              </a:rPr>
              <a:t>工作总结</a:t>
            </a:r>
            <a:r>
              <a:rPr lang="en-US" altLang="zh-CN" sz="1400" cap="all" spc="788" dirty="0">
                <a:latin typeface="微软雅黑" panose="020B0503020204020204" pitchFamily="34" charset="-122"/>
                <a:ea typeface="微软雅黑" panose="020B0503020204020204" pitchFamily="34" charset="-122"/>
                <a:cs typeface="+mn-ea"/>
                <a:sym typeface="+mn-lt"/>
              </a:rPr>
              <a:t>|</a:t>
            </a:r>
            <a:r>
              <a:rPr lang="zh-CN" altLang="en-US" sz="1400" cap="all" spc="788" dirty="0">
                <a:latin typeface="微软雅黑" panose="020B0503020204020204" pitchFamily="34" charset="-122"/>
                <a:ea typeface="微软雅黑" panose="020B0503020204020204" pitchFamily="34" charset="-122"/>
                <a:cs typeface="+mn-ea"/>
                <a:sym typeface="+mn-lt"/>
              </a:rPr>
              <a:t>会议报告等</a:t>
            </a:r>
            <a:r>
              <a:rPr lang="en-US" altLang="zh-CN" sz="1400" cap="all" spc="788" dirty="0">
                <a:latin typeface="微软雅黑" panose="020B0503020204020204" pitchFamily="34" charset="-122"/>
                <a:ea typeface="微软雅黑" panose="020B0503020204020204" pitchFamily="34" charset="-122"/>
                <a:cs typeface="+mn-ea"/>
                <a:sym typeface="+mn-lt"/>
              </a:rPr>
              <a:t>|</a:t>
            </a:r>
          </a:p>
        </p:txBody>
      </p:sp>
    </p:spTree>
    <p:extLst>
      <p:ext uri="{BB962C8B-B14F-4D97-AF65-F5344CB8AC3E}">
        <p14:creationId xmlns:p14="http://schemas.microsoft.com/office/powerpoint/2010/main" val="12790305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animEffect transition="in" filter="fade">
                                      <p:cBhvr>
                                        <p:cTn id="14" dur="500"/>
                                        <p:tgtEl>
                                          <p:spTgt spid="24"/>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1000"/>
                                        <p:tgtEl>
                                          <p:spTgt spid="31"/>
                                        </p:tgtEl>
                                      </p:cBhvr>
                                    </p:animEffect>
                                    <p:anim calcmode="lin" valueType="num">
                                      <p:cBhvr>
                                        <p:cTn id="19" dur="1000" fill="hold"/>
                                        <p:tgtEl>
                                          <p:spTgt spid="31"/>
                                        </p:tgtEl>
                                        <p:attrNameLst>
                                          <p:attrName>ppt_x</p:attrName>
                                        </p:attrNameLst>
                                      </p:cBhvr>
                                      <p:tavLst>
                                        <p:tav tm="0">
                                          <p:val>
                                            <p:strVal val="#ppt_x"/>
                                          </p:val>
                                        </p:tav>
                                        <p:tav tm="100000">
                                          <p:val>
                                            <p:strVal val="#ppt_x"/>
                                          </p:val>
                                        </p:tav>
                                      </p:tavLst>
                                    </p:anim>
                                    <p:anim calcmode="lin" valueType="num">
                                      <p:cBhvr>
                                        <p:cTn id="2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3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可以在下列情况使用</a:t>
            </a:r>
            <a:endParaRPr lang="zh-CN" altLang="en-US" sz="1200"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不限次数的用于您个人</a:t>
            </a:r>
            <a:r>
              <a:rPr lang="en-US" altLang="zh-CN" sz="1200" kern="0" dirty="0">
                <a:solidFill>
                  <a:prstClr val="white"/>
                </a:solidFill>
                <a:latin typeface="微软雅黑" pitchFamily="34" charset="-122"/>
                <a:ea typeface="微软雅黑" pitchFamily="34" charset="-122"/>
              </a:rPr>
              <a:t>/</a:t>
            </a:r>
            <a:r>
              <a:rPr lang="zh-CN" altLang="en-US" sz="1200" kern="0" dirty="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不可以在以下情况使用</a:t>
            </a:r>
            <a:endParaRPr lang="zh-CN" altLang="en-US" sz="1050" b="1"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收集整理我们发布的免费资源后，刻录光碟销售。</a:t>
            </a:r>
            <a:endParaRPr lang="zh-CN" altLang="en-GB" sz="1200" kern="0" dirty="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7400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812022" y="2324178"/>
            <a:ext cx="2644657" cy="2930370"/>
            <a:chOff x="4669152" y="2204864"/>
            <a:chExt cx="2853697" cy="3161994"/>
          </a:xfrm>
        </p:grpSpPr>
        <p:sp>
          <p:nvSpPr>
            <p:cNvPr id="28" name="矩形: 剪去单角 444"/>
            <p:cNvSpPr/>
            <p:nvPr/>
          </p:nvSpPr>
          <p:spPr>
            <a:xfrm>
              <a:off x="4669152" y="2204864"/>
              <a:ext cx="2853695" cy="3161994"/>
            </a:xfrm>
            <a:prstGeom prst="snip1Rect">
              <a:avLst>
                <a:gd name="adj" fmla="val 29383"/>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cs typeface="+mn-ea"/>
                <a:sym typeface="+mn-lt"/>
              </a:endParaRPr>
            </a:p>
          </p:txBody>
        </p:sp>
        <p:sp>
          <p:nvSpPr>
            <p:cNvPr id="30" name="矩形 29"/>
            <p:cNvSpPr/>
            <p:nvPr/>
          </p:nvSpPr>
          <p:spPr>
            <a:xfrm>
              <a:off x="4669153" y="5243677"/>
              <a:ext cx="2853695" cy="123181"/>
            </a:xfrm>
            <a:prstGeom prst="rect">
              <a:avLst/>
            </a:prstGeom>
            <a:solidFill>
              <a:schemeClr val="accent1"/>
            </a:solidFill>
            <a:ln w="3175">
              <a:noFill/>
              <a:prstDash val="solid"/>
              <a:round/>
              <a:headEnd/>
              <a:tailEnd/>
            </a:ln>
            <a:effectLst/>
          </p:spPr>
          <p:txBody>
            <a:bodyPr anchor="ctr"/>
            <a:lstStyle/>
            <a:p>
              <a:pPr algn="ctr"/>
              <a:endParaRPr dirty="0">
                <a:latin typeface="微软雅黑" panose="020B0503020204020204" pitchFamily="34" charset="-122"/>
                <a:ea typeface="微软雅黑" panose="020B0503020204020204" pitchFamily="34" charset="-122"/>
                <a:cs typeface="+mn-ea"/>
                <a:sym typeface="+mn-lt"/>
              </a:endParaRPr>
            </a:p>
          </p:txBody>
        </p:sp>
        <p:sp>
          <p:nvSpPr>
            <p:cNvPr id="31" name="任意多边形: 形状 445"/>
            <p:cNvSpPr>
              <a:spLocks/>
            </p:cNvSpPr>
            <p:nvPr/>
          </p:nvSpPr>
          <p:spPr bwMode="auto">
            <a:xfrm>
              <a:off x="6802874" y="2204864"/>
              <a:ext cx="719975" cy="719975"/>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accent1"/>
            </a:solidFill>
            <a:ln w="3175">
              <a:noFill/>
              <a:prstDash val="solid"/>
              <a:round/>
              <a:headEnd/>
              <a:tailEnd/>
            </a:ln>
            <a:effectLst/>
          </p:spPr>
          <p:txBody>
            <a:bodyPr vert="horz" wrap="square" lIns="121920" tIns="60960" rIns="121920" bIns="60960" anchor="t" anchorCtr="0" compatLnSpc="1">
              <a:prstTxWarp prst="textNoShape">
                <a:avLst/>
              </a:prstTxWarp>
              <a:normAutofit/>
            </a:bodyPr>
            <a:lstStyle/>
            <a:p>
              <a:pPr lvl="0" algn="r"/>
              <a:r>
                <a:rPr lang="en-US" altLang="zh-CN" sz="2000" b="1" dirty="0">
                  <a:solidFill>
                    <a:schemeClr val="bg1"/>
                  </a:solidFill>
                  <a:latin typeface="微软雅黑" panose="020B0503020204020204" pitchFamily="34" charset="-122"/>
                  <a:ea typeface="微软雅黑" panose="020B0503020204020204" pitchFamily="34" charset="-122"/>
                  <a:cs typeface="+mn-ea"/>
                  <a:sym typeface="+mn-lt"/>
                </a:rPr>
                <a:t>2</a:t>
              </a:r>
            </a:p>
          </p:txBody>
        </p:sp>
      </p:grpSp>
      <p:grpSp>
        <p:nvGrpSpPr>
          <p:cNvPr id="57" name="组合 56"/>
          <p:cNvGrpSpPr/>
          <p:nvPr/>
        </p:nvGrpSpPr>
        <p:grpSpPr>
          <a:xfrm>
            <a:off x="1703943" y="2324178"/>
            <a:ext cx="2644657" cy="2930370"/>
            <a:chOff x="1703943" y="2324178"/>
            <a:chExt cx="2644657" cy="2930370"/>
          </a:xfrm>
        </p:grpSpPr>
        <p:sp>
          <p:nvSpPr>
            <p:cNvPr id="25" name="矩形: 剪去单角 437"/>
            <p:cNvSpPr/>
            <p:nvPr/>
          </p:nvSpPr>
          <p:spPr>
            <a:xfrm>
              <a:off x="1703943" y="2324178"/>
              <a:ext cx="2644655" cy="2930370"/>
            </a:xfrm>
            <a:prstGeom prst="snip1Rect">
              <a:avLst>
                <a:gd name="adj" fmla="val 29383"/>
              </a:avLst>
            </a:prstGeom>
            <a:solidFill>
              <a:schemeClr val="bg1"/>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cs typeface="+mn-ea"/>
                <a:sym typeface="+mn-lt"/>
              </a:endParaRPr>
            </a:p>
          </p:txBody>
        </p:sp>
        <p:sp>
          <p:nvSpPr>
            <p:cNvPr id="26" name="矩形 25"/>
            <p:cNvSpPr/>
            <p:nvPr/>
          </p:nvSpPr>
          <p:spPr>
            <a:xfrm>
              <a:off x="1703944" y="5140390"/>
              <a:ext cx="2644655" cy="114158"/>
            </a:xfrm>
            <a:prstGeom prst="rect">
              <a:avLst/>
            </a:prstGeom>
            <a:solidFill>
              <a:schemeClr val="accent2"/>
            </a:solidFill>
            <a:ln w="3175">
              <a:noFill/>
              <a:prstDash val="solid"/>
              <a:round/>
              <a:headEnd/>
              <a:tailEnd/>
            </a:ln>
            <a:effectLst/>
          </p:spPr>
          <p:txBody>
            <a:bodyPr anchor="ctr"/>
            <a:lstStyle/>
            <a:p>
              <a:pPr algn="ctr"/>
              <a:endParaRPr dirty="0">
                <a:latin typeface="微软雅黑" panose="020B0503020204020204" pitchFamily="34" charset="-122"/>
                <a:ea typeface="微软雅黑" panose="020B0503020204020204" pitchFamily="34" charset="-122"/>
                <a:cs typeface="+mn-ea"/>
                <a:sym typeface="+mn-lt"/>
              </a:endParaRPr>
            </a:p>
          </p:txBody>
        </p:sp>
        <p:sp>
          <p:nvSpPr>
            <p:cNvPr id="27" name="任意多边形: 形状 438"/>
            <p:cNvSpPr>
              <a:spLocks/>
            </p:cNvSpPr>
            <p:nvPr/>
          </p:nvSpPr>
          <p:spPr bwMode="auto">
            <a:xfrm>
              <a:off x="3681365" y="2324178"/>
              <a:ext cx="667235" cy="667235"/>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accent2"/>
            </a:solidFill>
            <a:ln w="3175">
              <a:noFill/>
              <a:prstDash val="solid"/>
              <a:round/>
              <a:headEnd/>
              <a:tailEnd/>
            </a:ln>
            <a:effectLst/>
          </p:spPr>
          <p:txBody>
            <a:bodyPr vert="horz" wrap="square" lIns="121920" tIns="60960" rIns="121920" bIns="60960" anchor="t" anchorCtr="0" compatLnSpc="1">
              <a:prstTxWarp prst="textNoShape">
                <a:avLst/>
              </a:prstTxWarp>
              <a:normAutofit/>
            </a:bodyPr>
            <a:lstStyle/>
            <a:p>
              <a:pPr lvl="0" algn="r"/>
              <a:r>
                <a:rPr lang="en-US" altLang="ko-KR" sz="2000" b="1" dirty="0">
                  <a:solidFill>
                    <a:schemeClr val="bg1"/>
                  </a:solidFill>
                  <a:latin typeface="微软雅黑" panose="020B0503020204020204" pitchFamily="34" charset="-122"/>
                  <a:ea typeface="微软雅黑" panose="020B0503020204020204" pitchFamily="34" charset="-122"/>
                  <a:cs typeface="+mn-ea"/>
                  <a:sym typeface="+mn-lt"/>
                </a:rPr>
                <a:t>1</a:t>
              </a:r>
            </a:p>
          </p:txBody>
        </p:sp>
      </p:grpSp>
      <p:sp>
        <p:nvSpPr>
          <p:cNvPr id="44" name="TextBox 23">
            <a:extLst>
              <a:ext uri="{FF2B5EF4-FFF2-40B4-BE49-F238E27FC236}">
                <a16:creationId xmlns:a16="http://schemas.microsoft.com/office/drawing/2014/main" id="{D2EF853C-9CD5-43A9-AE88-92D9B4862F21}"/>
              </a:ext>
            </a:extLst>
          </p:cNvPr>
          <p:cNvSpPr txBox="1"/>
          <p:nvPr/>
        </p:nvSpPr>
        <p:spPr>
          <a:xfrm>
            <a:off x="1806203" y="2973716"/>
            <a:ext cx="2128762" cy="2058577"/>
          </a:xfrm>
          <a:prstGeom prst="rect">
            <a:avLst/>
          </a:prstGeom>
          <a:noFill/>
        </p:spPr>
        <p:txBody>
          <a:bodyPr wrap="square" rtlCol="0">
            <a:spAutoFit/>
          </a:bodyPr>
          <a:lstStyle/>
          <a:p>
            <a:pPr>
              <a:lnSpc>
                <a:spcPct val="120000"/>
              </a:lnSpc>
            </a:pPr>
            <a:r>
              <a:rPr lang="zh-CN" altLang="en-US" dirty="0"/>
              <a:t>用动态存储分配函数动态开辟的空间，在使用完毕后未释放，结果导致一直占据该内存单元。直到程序结束。</a:t>
            </a:r>
            <a:endParaRPr lang="en-US" altLang="zh-CN" sz="1400"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45" name="TextBox 24">
            <a:extLst>
              <a:ext uri="{FF2B5EF4-FFF2-40B4-BE49-F238E27FC236}">
                <a16:creationId xmlns:a16="http://schemas.microsoft.com/office/drawing/2014/main" id="{35B62D24-1424-4DB5-BDB5-C9A4E61CB8BE}"/>
              </a:ext>
            </a:extLst>
          </p:cNvPr>
          <p:cNvSpPr txBox="1"/>
          <p:nvPr/>
        </p:nvSpPr>
        <p:spPr>
          <a:xfrm>
            <a:off x="1806203" y="2516442"/>
            <a:ext cx="1529411" cy="338554"/>
          </a:xfrm>
          <a:prstGeom prst="rect">
            <a:avLst/>
          </a:prstGeom>
          <a:noFill/>
        </p:spPr>
        <p:txBody>
          <a:bodyPr wrap="square" rtlCol="0">
            <a:spAutoFit/>
          </a:bodyPr>
          <a:lstStyle/>
          <a:p>
            <a:r>
              <a:rPr lang="zh-CN" altLang="en-US" sz="1600" b="1" dirty="0">
                <a:solidFill>
                  <a:schemeClr val="tx1">
                    <a:lumMod val="75000"/>
                  </a:schemeClr>
                </a:solidFill>
                <a:latin typeface="微软雅黑" panose="020B0503020204020204" pitchFamily="34" charset="-122"/>
                <a:ea typeface="微软雅黑" panose="020B0503020204020204" pitchFamily="34" charset="-122"/>
                <a:cs typeface="+mn-ea"/>
                <a:sym typeface="+mn-lt"/>
              </a:rPr>
              <a:t>内存泄漏</a:t>
            </a:r>
          </a:p>
        </p:txBody>
      </p:sp>
      <p:sp>
        <p:nvSpPr>
          <p:cNvPr id="46" name="TextBox 23">
            <a:extLst>
              <a:ext uri="{FF2B5EF4-FFF2-40B4-BE49-F238E27FC236}">
                <a16:creationId xmlns:a16="http://schemas.microsoft.com/office/drawing/2014/main" id="{46514C5E-0CF7-4D19-B948-6C60708C2219}"/>
              </a:ext>
            </a:extLst>
          </p:cNvPr>
          <p:cNvSpPr txBox="1"/>
          <p:nvPr/>
        </p:nvSpPr>
        <p:spPr>
          <a:xfrm>
            <a:off x="6939129" y="3268906"/>
            <a:ext cx="2517548" cy="1730858"/>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zh-CN" altLang="en-US" dirty="0"/>
              <a:t>指针变量没有被初始化。</a:t>
            </a:r>
            <a:endParaRPr lang="en-US" altLang="zh-CN" dirty="0"/>
          </a:p>
          <a:p>
            <a:pPr marL="285750" indent="-285750">
              <a:lnSpc>
                <a:spcPct val="120000"/>
              </a:lnSpc>
              <a:buFont typeface="Arial" panose="020B0604020202020204" pitchFamily="34" charset="0"/>
              <a:buChar char="•"/>
            </a:pPr>
            <a:r>
              <a:rPr lang="zh-CN" altLang="en-US" dirty="0"/>
              <a:t>指针</a:t>
            </a:r>
            <a:r>
              <a:rPr lang="en-US" altLang="zh-CN" dirty="0"/>
              <a:t>p</a:t>
            </a:r>
            <a:r>
              <a:rPr lang="zh-CN" altLang="en-US" dirty="0"/>
              <a:t>被</a:t>
            </a:r>
            <a:r>
              <a:rPr lang="en-US" altLang="zh-CN" dirty="0"/>
              <a:t>free</a:t>
            </a:r>
            <a:r>
              <a:rPr lang="zh-CN" altLang="en-US" dirty="0"/>
              <a:t>或者</a:t>
            </a:r>
            <a:r>
              <a:rPr lang="en-US" altLang="zh-CN" dirty="0"/>
              <a:t>delete</a:t>
            </a:r>
            <a:r>
              <a:rPr lang="zh-CN" altLang="en-US" dirty="0"/>
              <a:t>之后，没有置为</a:t>
            </a:r>
            <a:r>
              <a:rPr lang="en-US" altLang="zh-CN" dirty="0"/>
              <a:t>NULL</a:t>
            </a:r>
            <a:endParaRPr lang="en-US" altLang="zh-CN" sz="1400"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47" name="TextBox 24">
            <a:extLst>
              <a:ext uri="{FF2B5EF4-FFF2-40B4-BE49-F238E27FC236}">
                <a16:creationId xmlns:a16="http://schemas.microsoft.com/office/drawing/2014/main" id="{6B37007D-916E-44B5-BDF2-9F667906CA5F}"/>
              </a:ext>
            </a:extLst>
          </p:cNvPr>
          <p:cNvSpPr txBox="1"/>
          <p:nvPr/>
        </p:nvSpPr>
        <p:spPr>
          <a:xfrm>
            <a:off x="7036028" y="2579975"/>
            <a:ext cx="1529411" cy="338554"/>
          </a:xfrm>
          <a:prstGeom prst="rect">
            <a:avLst/>
          </a:prstGeom>
          <a:noFill/>
        </p:spPr>
        <p:txBody>
          <a:bodyPr wrap="square" rtlCol="0">
            <a:spAutoFit/>
          </a:bodyPr>
          <a:lstStyle/>
          <a:p>
            <a:r>
              <a:rPr lang="zh-CN" altLang="en-US" sz="1600" b="1" dirty="0">
                <a:solidFill>
                  <a:schemeClr val="tx1">
                    <a:lumMod val="75000"/>
                  </a:schemeClr>
                </a:solidFill>
                <a:latin typeface="微软雅黑" panose="020B0503020204020204" pitchFamily="34" charset="-122"/>
                <a:ea typeface="微软雅黑" panose="020B0503020204020204" pitchFamily="34" charset="-122"/>
                <a:cs typeface="+mn-ea"/>
                <a:sym typeface="+mn-lt"/>
              </a:rPr>
              <a:t>野指针</a:t>
            </a:r>
          </a:p>
        </p:txBody>
      </p:sp>
      <p:sp>
        <p:nvSpPr>
          <p:cNvPr id="24" name="TextBox 8">
            <a:extLst>
              <a:ext uri="{FF2B5EF4-FFF2-40B4-BE49-F238E27FC236}">
                <a16:creationId xmlns:a16="http://schemas.microsoft.com/office/drawing/2014/main" id="{EF3EC0C5-03EB-4CC8-B200-A1B6997A5F56}"/>
              </a:ext>
            </a:extLst>
          </p:cNvPr>
          <p:cNvSpPr txBox="1"/>
          <p:nvPr/>
        </p:nvSpPr>
        <p:spPr>
          <a:xfrm>
            <a:off x="4036765" y="511025"/>
            <a:ext cx="5428658" cy="492443"/>
          </a:xfrm>
          <a:prstGeom prst="rect">
            <a:avLst/>
          </a:prstGeom>
          <a:noFill/>
        </p:spPr>
        <p:txBody>
          <a:bodyPr wrap="square" lIns="0" tIns="0" rIns="0" bIns="0" rtlCol="0" anchor="ctr">
            <a:spAutoFit/>
          </a:bodyPr>
          <a:lstStyle/>
          <a:p>
            <a:pPr algn="ctr"/>
            <a:r>
              <a:rPr lang="en-US" altLang="zh-CN" sz="32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C++-</a:t>
            </a:r>
            <a:r>
              <a:rPr lang="zh-CN" altLang="en-US" sz="32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内存泄漏和野指针</a:t>
            </a:r>
          </a:p>
        </p:txBody>
      </p:sp>
    </p:spTree>
    <p:extLst>
      <p:ext uri="{BB962C8B-B14F-4D97-AF65-F5344CB8AC3E}">
        <p14:creationId xmlns:p14="http://schemas.microsoft.com/office/powerpoint/2010/main" val="32630458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p:cTn id="7" dur="500" fill="hold"/>
                                        <p:tgtEl>
                                          <p:spTgt spid="57"/>
                                        </p:tgtEl>
                                        <p:attrNameLst>
                                          <p:attrName>ppt_w</p:attrName>
                                        </p:attrNameLst>
                                      </p:cBhvr>
                                      <p:tavLst>
                                        <p:tav tm="0">
                                          <p:val>
                                            <p:fltVal val="0"/>
                                          </p:val>
                                        </p:tav>
                                        <p:tav tm="100000">
                                          <p:val>
                                            <p:strVal val="#ppt_w"/>
                                          </p:val>
                                        </p:tav>
                                      </p:tavLst>
                                    </p:anim>
                                    <p:anim calcmode="lin" valueType="num">
                                      <p:cBhvr>
                                        <p:cTn id="8" dur="500" fill="hold"/>
                                        <p:tgtEl>
                                          <p:spTgt spid="57"/>
                                        </p:tgtEl>
                                        <p:attrNameLst>
                                          <p:attrName>ppt_h</p:attrName>
                                        </p:attrNameLst>
                                      </p:cBhvr>
                                      <p:tavLst>
                                        <p:tav tm="0">
                                          <p:val>
                                            <p:fltVal val="0"/>
                                          </p:val>
                                        </p:tav>
                                        <p:tav tm="100000">
                                          <p:val>
                                            <p:strVal val="#ppt_h"/>
                                          </p:val>
                                        </p:tav>
                                      </p:tavLst>
                                    </p:anim>
                                    <p:animEffect transition="in" filter="fade">
                                      <p:cBhvr>
                                        <p:cTn id="9" dur="500"/>
                                        <p:tgtEl>
                                          <p:spTgt spid="57"/>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par>
                          <p:cTn id="16" fill="hold">
                            <p:stCondLst>
                              <p:cond delay="1000"/>
                            </p:stCondLst>
                            <p:childTnLst>
                              <p:par>
                                <p:cTn id="17" presetID="12" presetClass="entr" presetSubtype="4" fill="hold" grpId="0" nodeType="after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500"/>
                                        <p:tgtEl>
                                          <p:spTgt spid="44"/>
                                        </p:tgtEl>
                                        <p:attrNameLst>
                                          <p:attrName>ppt_y</p:attrName>
                                        </p:attrNameLst>
                                      </p:cBhvr>
                                      <p:tavLst>
                                        <p:tav tm="0">
                                          <p:val>
                                            <p:strVal val="#ppt_y+#ppt_h*1.125000"/>
                                          </p:val>
                                        </p:tav>
                                        <p:tav tm="100000">
                                          <p:val>
                                            <p:strVal val="#ppt_y"/>
                                          </p:val>
                                        </p:tav>
                                      </p:tavLst>
                                    </p:anim>
                                    <p:animEffect transition="in" filter="wipe(up)">
                                      <p:cBhvr>
                                        <p:cTn id="20" dur="500"/>
                                        <p:tgtEl>
                                          <p:spTgt spid="44"/>
                                        </p:tgtEl>
                                      </p:cBhvr>
                                    </p:animEffect>
                                  </p:childTnLst>
                                </p:cTn>
                              </p:par>
                              <p:par>
                                <p:cTn id="21" presetID="12" presetClass="entr" presetSubtype="1"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anim calcmode="lin" valueType="num">
                                      <p:cBhvr additive="base">
                                        <p:cTn id="23" dur="500"/>
                                        <p:tgtEl>
                                          <p:spTgt spid="45"/>
                                        </p:tgtEl>
                                        <p:attrNameLst>
                                          <p:attrName>ppt_y</p:attrName>
                                        </p:attrNameLst>
                                      </p:cBhvr>
                                      <p:tavLst>
                                        <p:tav tm="0">
                                          <p:val>
                                            <p:strVal val="#ppt_y-#ppt_h*1.125000"/>
                                          </p:val>
                                        </p:tav>
                                        <p:tav tm="100000">
                                          <p:val>
                                            <p:strVal val="#ppt_y"/>
                                          </p:val>
                                        </p:tav>
                                      </p:tavLst>
                                    </p:anim>
                                    <p:animEffect transition="in" filter="wipe(down)">
                                      <p:cBhvr>
                                        <p:cTn id="24" dur="500"/>
                                        <p:tgtEl>
                                          <p:spTgt spid="45"/>
                                        </p:tgtEl>
                                      </p:cBhvr>
                                    </p:animEffect>
                                  </p:childTnLst>
                                </p:cTn>
                              </p:par>
                            </p:childTnLst>
                          </p:cTn>
                        </p:par>
                        <p:par>
                          <p:cTn id="25" fill="hold">
                            <p:stCondLst>
                              <p:cond delay="1500"/>
                            </p:stCondLst>
                            <p:childTnLst>
                              <p:par>
                                <p:cTn id="26" presetID="12" presetClass="entr" presetSubtype="4" fill="hold" grpId="0" nodeType="afterEffect">
                                  <p:stCondLst>
                                    <p:cond delay="0"/>
                                  </p:stCondLst>
                                  <p:childTnLst>
                                    <p:set>
                                      <p:cBhvr>
                                        <p:cTn id="27" dur="1" fill="hold">
                                          <p:stCondLst>
                                            <p:cond delay="0"/>
                                          </p:stCondLst>
                                        </p:cTn>
                                        <p:tgtEl>
                                          <p:spTgt spid="46"/>
                                        </p:tgtEl>
                                        <p:attrNameLst>
                                          <p:attrName>style.visibility</p:attrName>
                                        </p:attrNameLst>
                                      </p:cBhvr>
                                      <p:to>
                                        <p:strVal val="visible"/>
                                      </p:to>
                                    </p:set>
                                    <p:anim calcmode="lin" valueType="num">
                                      <p:cBhvr additive="base">
                                        <p:cTn id="28" dur="500"/>
                                        <p:tgtEl>
                                          <p:spTgt spid="46"/>
                                        </p:tgtEl>
                                        <p:attrNameLst>
                                          <p:attrName>ppt_y</p:attrName>
                                        </p:attrNameLst>
                                      </p:cBhvr>
                                      <p:tavLst>
                                        <p:tav tm="0">
                                          <p:val>
                                            <p:strVal val="#ppt_y+#ppt_h*1.125000"/>
                                          </p:val>
                                        </p:tav>
                                        <p:tav tm="100000">
                                          <p:val>
                                            <p:strVal val="#ppt_y"/>
                                          </p:val>
                                        </p:tav>
                                      </p:tavLst>
                                    </p:anim>
                                    <p:animEffect transition="in" filter="wipe(up)">
                                      <p:cBhvr>
                                        <p:cTn id="29" dur="500"/>
                                        <p:tgtEl>
                                          <p:spTgt spid="46"/>
                                        </p:tgtEl>
                                      </p:cBhvr>
                                    </p:animEffect>
                                  </p:childTnLst>
                                </p:cTn>
                              </p:par>
                              <p:par>
                                <p:cTn id="30" presetID="12" presetClass="entr" presetSubtype="1" fill="hold" grpId="0" nodeType="withEffect">
                                  <p:stCondLst>
                                    <p:cond delay="0"/>
                                  </p:stCondLst>
                                  <p:childTnLst>
                                    <p:set>
                                      <p:cBhvr>
                                        <p:cTn id="31" dur="1" fill="hold">
                                          <p:stCondLst>
                                            <p:cond delay="0"/>
                                          </p:stCondLst>
                                        </p:cTn>
                                        <p:tgtEl>
                                          <p:spTgt spid="47"/>
                                        </p:tgtEl>
                                        <p:attrNameLst>
                                          <p:attrName>style.visibility</p:attrName>
                                        </p:attrNameLst>
                                      </p:cBhvr>
                                      <p:to>
                                        <p:strVal val="visible"/>
                                      </p:to>
                                    </p:set>
                                    <p:anim calcmode="lin" valueType="num">
                                      <p:cBhvr additive="base">
                                        <p:cTn id="32" dur="500"/>
                                        <p:tgtEl>
                                          <p:spTgt spid="47"/>
                                        </p:tgtEl>
                                        <p:attrNameLst>
                                          <p:attrName>ppt_y</p:attrName>
                                        </p:attrNameLst>
                                      </p:cBhvr>
                                      <p:tavLst>
                                        <p:tav tm="0">
                                          <p:val>
                                            <p:strVal val="#ppt_y-#ppt_h*1.125000"/>
                                          </p:val>
                                        </p:tav>
                                        <p:tav tm="100000">
                                          <p:val>
                                            <p:strVal val="#ppt_y"/>
                                          </p:val>
                                        </p:tav>
                                      </p:tavLst>
                                    </p:anim>
                                    <p:animEffect transition="in" filter="wipe(down)">
                                      <p:cBhvr>
                                        <p:cTn id="3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6">
            <a:extLst>
              <a:ext uri="{FF2B5EF4-FFF2-40B4-BE49-F238E27FC236}">
                <a16:creationId xmlns:a16="http://schemas.microsoft.com/office/drawing/2014/main" id="{B363DB90-91A4-4965-9278-8A8D8DAE7CB2}"/>
              </a:ext>
            </a:extLst>
          </p:cNvPr>
          <p:cNvSpPr>
            <a:spLocks noChangeAspect="1"/>
          </p:cNvSpPr>
          <p:nvPr/>
        </p:nvSpPr>
        <p:spPr>
          <a:xfrm rot="2700000">
            <a:off x="6829214" y="2531813"/>
            <a:ext cx="1998886" cy="1998886"/>
          </a:xfrm>
          <a:prstGeom prst="roundRect">
            <a:avLst/>
          </a:prstGeom>
          <a:solidFill>
            <a:schemeClr val="accent1">
              <a:lumMod val="10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600" noProof="1">
              <a:latin typeface="微软雅黑" panose="020B0503020204020204" pitchFamily="34" charset="-122"/>
              <a:ea typeface="微软雅黑" panose="020B0503020204020204" pitchFamily="34" charset="-122"/>
              <a:cs typeface="+mn-ea"/>
              <a:sym typeface="+mn-lt"/>
            </a:endParaRPr>
          </a:p>
        </p:txBody>
      </p:sp>
      <p:sp>
        <p:nvSpPr>
          <p:cNvPr id="12" name="圆角矩形 107">
            <a:extLst>
              <a:ext uri="{FF2B5EF4-FFF2-40B4-BE49-F238E27FC236}">
                <a16:creationId xmlns:a16="http://schemas.microsoft.com/office/drawing/2014/main" id="{5EE75226-8D0C-44CF-B6FB-822C5144778A}"/>
              </a:ext>
            </a:extLst>
          </p:cNvPr>
          <p:cNvSpPr>
            <a:spLocks noChangeAspect="1"/>
          </p:cNvSpPr>
          <p:nvPr/>
        </p:nvSpPr>
        <p:spPr>
          <a:xfrm rot="2700000">
            <a:off x="3299555" y="2531813"/>
            <a:ext cx="1998886" cy="1998886"/>
          </a:xfrm>
          <a:prstGeom prst="roundRect">
            <a:avLst/>
          </a:prstGeom>
          <a:solidFill>
            <a:schemeClr val="accent1">
              <a:lumMod val="10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600" noProof="1">
              <a:latin typeface="微软雅黑" panose="020B0503020204020204" pitchFamily="34" charset="-122"/>
              <a:ea typeface="微软雅黑" panose="020B0503020204020204" pitchFamily="34" charset="-122"/>
              <a:cs typeface="+mn-ea"/>
              <a:sym typeface="+mn-lt"/>
            </a:endParaRPr>
          </a:p>
        </p:txBody>
      </p:sp>
      <p:sp>
        <p:nvSpPr>
          <p:cNvPr id="13" name="圆角矩形 108">
            <a:extLst>
              <a:ext uri="{FF2B5EF4-FFF2-40B4-BE49-F238E27FC236}">
                <a16:creationId xmlns:a16="http://schemas.microsoft.com/office/drawing/2014/main" id="{C61CD1CD-D306-495D-A146-25C32ECD7D47}"/>
              </a:ext>
            </a:extLst>
          </p:cNvPr>
          <p:cNvSpPr>
            <a:spLocks noChangeAspect="1"/>
          </p:cNvSpPr>
          <p:nvPr/>
        </p:nvSpPr>
        <p:spPr>
          <a:xfrm rot="2700000">
            <a:off x="4417155" y="2695126"/>
            <a:ext cx="1554857" cy="1556361"/>
          </a:xfrm>
          <a:prstGeom prst="roundRect">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600" noProof="1">
              <a:latin typeface="微软雅黑" panose="020B0503020204020204" pitchFamily="34" charset="-122"/>
              <a:ea typeface="微软雅黑" panose="020B0503020204020204" pitchFamily="34" charset="-122"/>
              <a:cs typeface="+mn-ea"/>
              <a:sym typeface="+mn-lt"/>
            </a:endParaRPr>
          </a:p>
        </p:txBody>
      </p:sp>
      <p:sp>
        <p:nvSpPr>
          <p:cNvPr id="14" name="圆角矩形 109">
            <a:extLst>
              <a:ext uri="{FF2B5EF4-FFF2-40B4-BE49-F238E27FC236}">
                <a16:creationId xmlns:a16="http://schemas.microsoft.com/office/drawing/2014/main" id="{68D642A1-6F8E-484D-9856-9FBA82828E38}"/>
              </a:ext>
            </a:extLst>
          </p:cNvPr>
          <p:cNvSpPr>
            <a:spLocks noChangeAspect="1"/>
          </p:cNvSpPr>
          <p:nvPr/>
        </p:nvSpPr>
        <p:spPr>
          <a:xfrm rot="2700000">
            <a:off x="6145860" y="2695878"/>
            <a:ext cx="1554857" cy="1554857"/>
          </a:xfrm>
          <a:prstGeom prst="roundRect">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600" noProof="1">
              <a:latin typeface="微软雅黑" panose="020B0503020204020204" pitchFamily="34" charset="-122"/>
              <a:ea typeface="微软雅黑" panose="020B0503020204020204" pitchFamily="34" charset="-122"/>
              <a:cs typeface="+mn-ea"/>
              <a:sym typeface="+mn-lt"/>
            </a:endParaRPr>
          </a:p>
        </p:txBody>
      </p:sp>
      <p:grpSp>
        <p:nvGrpSpPr>
          <p:cNvPr id="15" name="组合 14">
            <a:extLst>
              <a:ext uri="{FF2B5EF4-FFF2-40B4-BE49-F238E27FC236}">
                <a16:creationId xmlns:a16="http://schemas.microsoft.com/office/drawing/2014/main" id="{0895C6CB-EC5C-4DDC-A978-92C1EDAC7F12}"/>
              </a:ext>
            </a:extLst>
          </p:cNvPr>
          <p:cNvGrpSpPr/>
          <p:nvPr/>
        </p:nvGrpSpPr>
        <p:grpSpPr>
          <a:xfrm>
            <a:off x="5468527" y="2917140"/>
            <a:ext cx="1109321" cy="1110827"/>
            <a:chOff x="8712" y="4631"/>
            <a:chExt cx="1844" cy="1844"/>
          </a:xfrm>
        </p:grpSpPr>
        <p:sp>
          <p:nvSpPr>
            <p:cNvPr id="16" name="圆角矩形 110">
              <a:extLst>
                <a:ext uri="{FF2B5EF4-FFF2-40B4-BE49-F238E27FC236}">
                  <a16:creationId xmlns:a16="http://schemas.microsoft.com/office/drawing/2014/main" id="{6D678A91-CD0E-4C71-83DE-6E6165DFE449}"/>
                </a:ext>
              </a:extLst>
            </p:cNvPr>
            <p:cNvSpPr>
              <a:spLocks noChangeAspect="1"/>
            </p:cNvSpPr>
            <p:nvPr/>
          </p:nvSpPr>
          <p:spPr>
            <a:xfrm rot="2700000">
              <a:off x="8710" y="4629"/>
              <a:ext cx="1845" cy="1845"/>
            </a:xfrm>
            <a:prstGeom prst="roundRect">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600" noProof="1">
                <a:latin typeface="微软雅黑" panose="020B0503020204020204" pitchFamily="34" charset="-122"/>
                <a:ea typeface="微软雅黑" panose="020B0503020204020204" pitchFamily="34" charset="-122"/>
                <a:cs typeface="+mn-ea"/>
                <a:sym typeface="+mn-lt"/>
              </a:endParaRPr>
            </a:p>
          </p:txBody>
        </p:sp>
        <p:grpSp>
          <p:nvGrpSpPr>
            <p:cNvPr id="17" name="组合 16">
              <a:extLst>
                <a:ext uri="{FF2B5EF4-FFF2-40B4-BE49-F238E27FC236}">
                  <a16:creationId xmlns:a16="http://schemas.microsoft.com/office/drawing/2014/main" id="{3415ACBB-E22B-4AEB-946D-984EB7C0AA87}"/>
                </a:ext>
              </a:extLst>
            </p:cNvPr>
            <p:cNvGrpSpPr/>
            <p:nvPr/>
          </p:nvGrpSpPr>
          <p:grpSpPr>
            <a:xfrm>
              <a:off x="9248" y="5253"/>
              <a:ext cx="723" cy="691"/>
              <a:chOff x="1004888" y="993775"/>
              <a:chExt cx="2438400" cy="2332038"/>
            </a:xfrm>
            <a:solidFill>
              <a:srgbClr val="FEFEFE"/>
            </a:solidFill>
          </p:grpSpPr>
          <p:sp>
            <p:nvSpPr>
              <p:cNvPr id="20" name="Freeform 25">
                <a:extLst>
                  <a:ext uri="{FF2B5EF4-FFF2-40B4-BE49-F238E27FC236}">
                    <a16:creationId xmlns:a16="http://schemas.microsoft.com/office/drawing/2014/main" id="{8535AF8A-970E-4059-8882-80428FBF91C4}"/>
                  </a:ext>
                </a:extLst>
              </p:cNvPr>
              <p:cNvSpPr/>
              <p:nvPr/>
            </p:nvSpPr>
            <p:spPr bwMode="auto">
              <a:xfrm>
                <a:off x="1898651" y="2670175"/>
                <a:ext cx="655638" cy="655638"/>
              </a:xfrm>
              <a:custGeom>
                <a:avLst/>
                <a:gdLst>
                  <a:gd name="T0" fmla="*/ 206 w 413"/>
                  <a:gd name="T1" fmla="*/ 413 h 413"/>
                  <a:gd name="T2" fmla="*/ 0 w 413"/>
                  <a:gd name="T3" fmla="*/ 0 h 413"/>
                  <a:gd name="T4" fmla="*/ 413 w 413"/>
                  <a:gd name="T5" fmla="*/ 0 h 413"/>
                  <a:gd name="T6" fmla="*/ 206 w 413"/>
                  <a:gd name="T7" fmla="*/ 413 h 413"/>
                </a:gdLst>
                <a:ahLst/>
                <a:cxnLst>
                  <a:cxn ang="0">
                    <a:pos x="T0" y="T1"/>
                  </a:cxn>
                  <a:cxn ang="0">
                    <a:pos x="T2" y="T3"/>
                  </a:cxn>
                  <a:cxn ang="0">
                    <a:pos x="T4" y="T5"/>
                  </a:cxn>
                  <a:cxn ang="0">
                    <a:pos x="T6" y="T7"/>
                  </a:cxn>
                </a:cxnLst>
                <a:rect l="0" t="0" r="r" b="b"/>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fontAlgn="base"/>
                <a:endParaRPr lang="zh-CN" altLang="en-US" noProof="1">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1" name="任意多边形 113">
                <a:extLst>
                  <a:ext uri="{FF2B5EF4-FFF2-40B4-BE49-F238E27FC236}">
                    <a16:creationId xmlns:a16="http://schemas.microsoft.com/office/drawing/2014/main" id="{DCCE94C1-84FB-45F0-8CDE-DF5584E53598}"/>
                  </a:ext>
                </a:extLst>
              </p:cNvPr>
              <p:cNvSpPr>
                <a:spLocks noChangeArrowheads="1"/>
              </p:cNvSpPr>
              <p:nvPr/>
            </p:nvSpPr>
            <p:spPr bwMode="auto">
              <a:xfrm>
                <a:off x="1004888" y="993775"/>
                <a:ext cx="2438400" cy="1774825"/>
              </a:xfrm>
              <a:custGeom>
                <a:avLst/>
                <a:gdLst>
                  <a:gd name="connsiteX0" fmla="*/ 290196 w 2438400"/>
                  <a:gd name="connsiteY0" fmla="*/ 0 h 1774825"/>
                  <a:gd name="connsiteX1" fmla="*/ 2151973 w 2438400"/>
                  <a:gd name="connsiteY1" fmla="*/ 0 h 1774825"/>
                  <a:gd name="connsiteX2" fmla="*/ 2438400 w 2438400"/>
                  <a:gd name="connsiteY2" fmla="*/ 286384 h 1774825"/>
                  <a:gd name="connsiteX3" fmla="*/ 2438400 w 2438400"/>
                  <a:gd name="connsiteY3" fmla="*/ 1484673 h 1774825"/>
                  <a:gd name="connsiteX4" fmla="*/ 2151973 w 2438400"/>
                  <a:gd name="connsiteY4" fmla="*/ 1774825 h 1774825"/>
                  <a:gd name="connsiteX5" fmla="*/ 290196 w 2438400"/>
                  <a:gd name="connsiteY5" fmla="*/ 1774825 h 1774825"/>
                  <a:gd name="connsiteX6" fmla="*/ 0 w 2438400"/>
                  <a:gd name="connsiteY6" fmla="*/ 1484673 h 1774825"/>
                  <a:gd name="connsiteX7" fmla="*/ 0 w 2438400"/>
                  <a:gd name="connsiteY7" fmla="*/ 286384 h 1774825"/>
                  <a:gd name="connsiteX8" fmla="*/ 290196 w 2438400"/>
                  <a:gd name="connsiteY8" fmla="*/ 0 h 1774825"/>
                  <a:gd name="connsiteX9" fmla="*/ 471488 w 2438400"/>
                  <a:gd name="connsiteY9" fmla="*/ 425450 h 1774825"/>
                  <a:gd name="connsiteX10" fmla="*/ 471488 w 2438400"/>
                  <a:gd name="connsiteY10" fmla="*/ 598488 h 1774825"/>
                  <a:gd name="connsiteX11" fmla="*/ 1971676 w 2438400"/>
                  <a:gd name="connsiteY11" fmla="*/ 598488 h 1774825"/>
                  <a:gd name="connsiteX12" fmla="*/ 1971676 w 2438400"/>
                  <a:gd name="connsiteY12" fmla="*/ 425450 h 1774825"/>
                  <a:gd name="connsiteX13" fmla="*/ 471488 w 2438400"/>
                  <a:gd name="connsiteY13" fmla="*/ 425450 h 1774825"/>
                  <a:gd name="connsiteX14" fmla="*/ 471488 w 2438400"/>
                  <a:gd name="connsiteY14" fmla="*/ 801688 h 1774825"/>
                  <a:gd name="connsiteX15" fmla="*/ 471488 w 2438400"/>
                  <a:gd name="connsiteY15" fmla="*/ 971551 h 1774825"/>
                  <a:gd name="connsiteX16" fmla="*/ 1971676 w 2438400"/>
                  <a:gd name="connsiteY16" fmla="*/ 971551 h 1774825"/>
                  <a:gd name="connsiteX17" fmla="*/ 1971676 w 2438400"/>
                  <a:gd name="connsiteY17" fmla="*/ 801688 h 1774825"/>
                  <a:gd name="connsiteX18" fmla="*/ 471488 w 2438400"/>
                  <a:gd name="connsiteY18" fmla="*/ 801688 h 1774825"/>
                  <a:gd name="connsiteX19" fmla="*/ 471488 w 2438400"/>
                  <a:gd name="connsiteY19" fmla="*/ 1174750 h 1774825"/>
                  <a:gd name="connsiteX20" fmla="*/ 471488 w 2438400"/>
                  <a:gd name="connsiteY20" fmla="*/ 1347788 h 1774825"/>
                  <a:gd name="connsiteX21" fmla="*/ 1971676 w 2438400"/>
                  <a:gd name="connsiteY21" fmla="*/ 1347788 h 1774825"/>
                  <a:gd name="connsiteX22" fmla="*/ 1971676 w 2438400"/>
                  <a:gd name="connsiteY22" fmla="*/ 1174750 h 1774825"/>
                  <a:gd name="connsiteX23" fmla="*/ 471488 w 2438400"/>
                  <a:gd name="connsiteY23" fmla="*/ 1174750 h 17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6699" tIns="43349" rIns="86699" bIns="43349" numCol="1" anchor="t" anchorCtr="0" compatLnSpc="1">
                <a:noAutofit/>
              </a:bodyPr>
              <a:lstStyle/>
              <a:p>
                <a:pPr fontAlgn="base"/>
                <a:endParaRPr lang="zh-CN" altLang="en-US" noProof="1">
                  <a:solidFill>
                    <a:prstClr val="black"/>
                  </a:solidFill>
                  <a:latin typeface="微软雅黑" panose="020B0503020204020204" pitchFamily="34" charset="-122"/>
                  <a:ea typeface="微软雅黑" panose="020B0503020204020204" pitchFamily="34" charset="-122"/>
                  <a:cs typeface="+mn-ea"/>
                  <a:sym typeface="+mn-lt"/>
                </a:endParaRPr>
              </a:p>
            </p:txBody>
          </p:sp>
        </p:grpSp>
      </p:grpSp>
      <p:sp>
        <p:nvSpPr>
          <p:cNvPr id="22" name="文本框 21">
            <a:extLst>
              <a:ext uri="{FF2B5EF4-FFF2-40B4-BE49-F238E27FC236}">
                <a16:creationId xmlns:a16="http://schemas.microsoft.com/office/drawing/2014/main" id="{0613F6BA-0A54-4094-A2C2-2506AB978163}"/>
              </a:ext>
            </a:extLst>
          </p:cNvPr>
          <p:cNvSpPr txBox="1"/>
          <p:nvPr/>
        </p:nvSpPr>
        <p:spPr>
          <a:xfrm>
            <a:off x="3201718" y="3108299"/>
            <a:ext cx="1031051" cy="707886"/>
          </a:xfrm>
          <a:prstGeom prst="rect">
            <a:avLst/>
          </a:prstGeom>
          <a:noFill/>
          <a:ln w="9525">
            <a:noFill/>
          </a:ln>
        </p:spPr>
        <p:txBody>
          <a:bodyPr wrap="none" anchor="t">
            <a:spAutoFit/>
          </a:bodyPr>
          <a:lstStyle/>
          <a:p>
            <a:pPr lvl="0"/>
            <a:r>
              <a:rPr lang="en-US" altLang="zh-CN" sz="2800" b="1" dirty="0">
                <a:solidFill>
                  <a:schemeClr val="bg1"/>
                </a:solidFill>
                <a:latin typeface="微软雅黑" panose="020B0503020204020204" pitchFamily="34" charset="-122"/>
                <a:ea typeface="微软雅黑" panose="020B0503020204020204" pitchFamily="34" charset="-122"/>
                <a:cs typeface="+mn-ea"/>
                <a:sym typeface="+mn-lt"/>
              </a:rPr>
              <a:t>  </a:t>
            </a:r>
            <a:r>
              <a:rPr lang="en-US" altLang="zh-CN" sz="4000" b="1" dirty="0">
                <a:solidFill>
                  <a:schemeClr val="bg1"/>
                </a:solidFill>
                <a:latin typeface="微软雅黑" panose="020B0503020204020204" pitchFamily="34" charset="-122"/>
                <a:ea typeface="微软雅黑" panose="020B0503020204020204" pitchFamily="34" charset="-122"/>
                <a:cs typeface="+mn-ea"/>
                <a:sym typeface="+mn-lt"/>
              </a:rPr>
              <a:t>01</a:t>
            </a:r>
          </a:p>
        </p:txBody>
      </p:sp>
      <p:sp>
        <p:nvSpPr>
          <p:cNvPr id="23" name="文本框 22">
            <a:extLst>
              <a:ext uri="{FF2B5EF4-FFF2-40B4-BE49-F238E27FC236}">
                <a16:creationId xmlns:a16="http://schemas.microsoft.com/office/drawing/2014/main" id="{6F61F176-3C52-4162-AA3B-6869FE5229E6}"/>
              </a:ext>
            </a:extLst>
          </p:cNvPr>
          <p:cNvSpPr txBox="1"/>
          <p:nvPr/>
        </p:nvSpPr>
        <p:spPr>
          <a:xfrm>
            <a:off x="4371247" y="3167001"/>
            <a:ext cx="906017" cy="584775"/>
          </a:xfrm>
          <a:prstGeom prst="rect">
            <a:avLst/>
          </a:prstGeom>
          <a:noFill/>
          <a:ln w="9525">
            <a:noFill/>
          </a:ln>
        </p:spPr>
        <p:txBody>
          <a:bodyPr wrap="none" anchor="t">
            <a:spAutoFit/>
          </a:bodyPr>
          <a:lstStyle/>
          <a:p>
            <a:pPr lvl="0"/>
            <a:r>
              <a:rPr lang="en-US" altLang="zh-CN" sz="2800" b="1" dirty="0">
                <a:solidFill>
                  <a:schemeClr val="bg1"/>
                </a:solidFill>
                <a:latin typeface="微软雅黑" panose="020B0503020204020204" pitchFamily="34" charset="-122"/>
                <a:ea typeface="微软雅黑" panose="020B0503020204020204" pitchFamily="34" charset="-122"/>
                <a:cs typeface="+mn-ea"/>
                <a:sym typeface="+mn-lt"/>
              </a:rPr>
              <a:t>  </a:t>
            </a:r>
            <a:r>
              <a:rPr lang="en-US" altLang="zh-CN" sz="3200" b="1" dirty="0">
                <a:solidFill>
                  <a:schemeClr val="bg1"/>
                </a:solidFill>
                <a:latin typeface="微软雅黑" panose="020B0503020204020204" pitchFamily="34" charset="-122"/>
                <a:ea typeface="微软雅黑" panose="020B0503020204020204" pitchFamily="34" charset="-122"/>
                <a:cs typeface="+mn-ea"/>
                <a:sym typeface="+mn-lt"/>
              </a:rPr>
              <a:t>02</a:t>
            </a:r>
            <a:endParaRPr lang="en-US" altLang="zh-CN" sz="3200" b="1" dirty="0">
              <a:solidFill>
                <a:srgbClr val="FDAD15"/>
              </a:solidFill>
              <a:latin typeface="微软雅黑" panose="020B0503020204020204" pitchFamily="34" charset="-122"/>
              <a:ea typeface="微软雅黑" panose="020B0503020204020204" pitchFamily="34" charset="-122"/>
              <a:cs typeface="+mn-ea"/>
              <a:sym typeface="+mn-lt"/>
            </a:endParaRPr>
          </a:p>
        </p:txBody>
      </p:sp>
      <p:sp>
        <p:nvSpPr>
          <p:cNvPr id="24" name="文本框 23">
            <a:extLst>
              <a:ext uri="{FF2B5EF4-FFF2-40B4-BE49-F238E27FC236}">
                <a16:creationId xmlns:a16="http://schemas.microsoft.com/office/drawing/2014/main" id="{F203EB1D-3291-4234-B374-84CF6E0BEA2C}"/>
              </a:ext>
            </a:extLst>
          </p:cNvPr>
          <p:cNvSpPr txBox="1"/>
          <p:nvPr/>
        </p:nvSpPr>
        <p:spPr>
          <a:xfrm>
            <a:off x="6759976" y="3144424"/>
            <a:ext cx="941283" cy="584775"/>
          </a:xfrm>
          <a:prstGeom prst="rect">
            <a:avLst/>
          </a:prstGeom>
          <a:noFill/>
          <a:ln w="9525">
            <a:noFill/>
          </a:ln>
        </p:spPr>
        <p:txBody>
          <a:bodyPr wrap="none" anchor="t">
            <a:spAutoFit/>
          </a:bodyPr>
          <a:lstStyle/>
          <a:p>
            <a:pPr lvl="0"/>
            <a:r>
              <a:rPr lang="en-US" altLang="zh-CN" sz="2800" b="1" dirty="0">
                <a:solidFill>
                  <a:schemeClr val="bg1"/>
                </a:solidFill>
                <a:latin typeface="微软雅黑" panose="020B0503020204020204" pitchFamily="34" charset="-122"/>
                <a:ea typeface="微软雅黑" panose="020B0503020204020204" pitchFamily="34" charset="-122"/>
                <a:cs typeface="+mn-ea"/>
                <a:sym typeface="+mn-lt"/>
              </a:rPr>
              <a:t>  </a:t>
            </a:r>
            <a:r>
              <a:rPr lang="en-US" altLang="zh-CN" sz="3200" b="1" dirty="0">
                <a:solidFill>
                  <a:schemeClr val="bg1"/>
                </a:solidFill>
                <a:latin typeface="微软雅黑" panose="020B0503020204020204" pitchFamily="34" charset="-122"/>
                <a:ea typeface="微软雅黑" panose="020B0503020204020204" pitchFamily="34" charset="-122"/>
                <a:cs typeface="+mn-ea"/>
                <a:sym typeface="+mn-lt"/>
              </a:rPr>
              <a:t>03</a:t>
            </a:r>
            <a:endParaRPr lang="en-US" altLang="zh-CN" sz="3200" b="1" dirty="0">
              <a:solidFill>
                <a:srgbClr val="FDAD15"/>
              </a:solidFill>
              <a:latin typeface="微软雅黑" panose="020B0503020204020204" pitchFamily="34" charset="-122"/>
              <a:ea typeface="微软雅黑" panose="020B0503020204020204" pitchFamily="34" charset="-122"/>
              <a:cs typeface="+mn-ea"/>
              <a:sym typeface="+mn-lt"/>
            </a:endParaRPr>
          </a:p>
        </p:txBody>
      </p:sp>
      <p:sp>
        <p:nvSpPr>
          <p:cNvPr id="25" name="文本框 24">
            <a:extLst>
              <a:ext uri="{FF2B5EF4-FFF2-40B4-BE49-F238E27FC236}">
                <a16:creationId xmlns:a16="http://schemas.microsoft.com/office/drawing/2014/main" id="{2A18EA24-B9AE-4C48-ABD9-DBE6B707DE6C}"/>
              </a:ext>
            </a:extLst>
          </p:cNvPr>
          <p:cNvSpPr txBox="1"/>
          <p:nvPr/>
        </p:nvSpPr>
        <p:spPr>
          <a:xfrm>
            <a:off x="7940041" y="3085721"/>
            <a:ext cx="1031051" cy="707886"/>
          </a:xfrm>
          <a:prstGeom prst="rect">
            <a:avLst/>
          </a:prstGeom>
          <a:noFill/>
          <a:ln w="9525">
            <a:noFill/>
          </a:ln>
        </p:spPr>
        <p:txBody>
          <a:bodyPr wrap="none" anchor="t">
            <a:spAutoFit/>
          </a:bodyPr>
          <a:lstStyle/>
          <a:p>
            <a:pPr lvl="0"/>
            <a:r>
              <a:rPr lang="en-US" altLang="zh-CN" sz="2800" b="1" dirty="0">
                <a:solidFill>
                  <a:schemeClr val="bg1"/>
                </a:solidFill>
                <a:latin typeface="微软雅黑" panose="020B0503020204020204" pitchFamily="34" charset="-122"/>
                <a:ea typeface="微软雅黑" panose="020B0503020204020204" pitchFamily="34" charset="-122"/>
                <a:cs typeface="+mn-ea"/>
                <a:sym typeface="+mn-lt"/>
              </a:rPr>
              <a:t>  </a:t>
            </a:r>
            <a:r>
              <a:rPr lang="en-US" altLang="zh-CN" sz="4000" b="1" dirty="0">
                <a:solidFill>
                  <a:schemeClr val="bg1"/>
                </a:solidFill>
                <a:latin typeface="微软雅黑" panose="020B0503020204020204" pitchFamily="34" charset="-122"/>
                <a:ea typeface="微软雅黑" panose="020B0503020204020204" pitchFamily="34" charset="-122"/>
                <a:cs typeface="+mn-ea"/>
                <a:sym typeface="+mn-lt"/>
              </a:rPr>
              <a:t>04</a:t>
            </a:r>
          </a:p>
        </p:txBody>
      </p:sp>
      <p:sp>
        <p:nvSpPr>
          <p:cNvPr id="33" name="Text Placeholder 3">
            <a:extLst>
              <a:ext uri="{FF2B5EF4-FFF2-40B4-BE49-F238E27FC236}">
                <a16:creationId xmlns:a16="http://schemas.microsoft.com/office/drawing/2014/main" id="{99C9CD62-5309-4236-83DA-1AD0D6F5939D}"/>
              </a:ext>
            </a:extLst>
          </p:cNvPr>
          <p:cNvSpPr txBox="1">
            <a:spLocks/>
          </p:cNvSpPr>
          <p:nvPr/>
        </p:nvSpPr>
        <p:spPr>
          <a:xfrm>
            <a:off x="1666228" y="2006284"/>
            <a:ext cx="1803415" cy="70173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107">
              <a:lnSpc>
                <a:spcPct val="120000"/>
              </a:lnSpc>
              <a:spcBef>
                <a:spcPct val="20000"/>
              </a:spcBef>
              <a:defRPr/>
            </a:pP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输入标题</a:t>
            </a:r>
            <a:br>
              <a:rPr lang="en-US" sz="1100" dirty="0">
                <a:solidFill>
                  <a:schemeClr val="bg1">
                    <a:lumMod val="65000"/>
                  </a:schemeClr>
                </a:solidFill>
                <a:latin typeface="微软雅黑" panose="020B0503020204020204" pitchFamily="34" charset="-122"/>
                <a:ea typeface="微软雅黑" panose="020B0503020204020204" pitchFamily="34" charset="-122"/>
                <a:cs typeface="+mn-ea"/>
                <a:sym typeface="+mn-lt"/>
              </a:rPr>
            </a:br>
            <a:r>
              <a:rPr lang="zh-CN" altLang="en-US" sz="1200" dirty="0">
                <a:solidFill>
                  <a:schemeClr val="bg2">
                    <a:lumMod val="10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endParaRPr lang="en-US" sz="12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4" name="Text Placeholder 3">
            <a:extLst>
              <a:ext uri="{FF2B5EF4-FFF2-40B4-BE49-F238E27FC236}">
                <a16:creationId xmlns:a16="http://schemas.microsoft.com/office/drawing/2014/main" id="{062FD636-AC52-4D4F-8AA2-B1269D0A4B3A}"/>
              </a:ext>
            </a:extLst>
          </p:cNvPr>
          <p:cNvSpPr txBox="1">
            <a:spLocks/>
          </p:cNvSpPr>
          <p:nvPr/>
        </p:nvSpPr>
        <p:spPr>
          <a:xfrm>
            <a:off x="9043182" y="1979337"/>
            <a:ext cx="1803415" cy="682623"/>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107">
              <a:lnSpc>
                <a:spcPct val="120000"/>
              </a:lnSpc>
              <a:spcBef>
                <a:spcPct val="20000"/>
              </a:spcBef>
              <a:defRPr/>
            </a:pP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输入标题</a:t>
            </a:r>
            <a:br>
              <a:rPr lang="en-US" sz="1100" dirty="0">
                <a:solidFill>
                  <a:schemeClr val="bg1">
                    <a:lumMod val="65000"/>
                  </a:schemeClr>
                </a:solidFill>
                <a:latin typeface="微软雅黑" panose="020B0503020204020204" pitchFamily="34" charset="-122"/>
                <a:ea typeface="微软雅黑" panose="020B0503020204020204" pitchFamily="34" charset="-122"/>
                <a:cs typeface="+mn-ea"/>
                <a:sym typeface="+mn-lt"/>
              </a:rPr>
            </a:br>
            <a:r>
              <a:rPr lang="zh-CN" altLang="en-US" sz="1200" dirty="0">
                <a:solidFill>
                  <a:schemeClr val="bg2">
                    <a:lumMod val="10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endParaRPr lang="en-US" sz="12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5" name="Text Placeholder 3">
            <a:extLst>
              <a:ext uri="{FF2B5EF4-FFF2-40B4-BE49-F238E27FC236}">
                <a16:creationId xmlns:a16="http://schemas.microsoft.com/office/drawing/2014/main" id="{2AAD361B-07FF-4F0D-A694-9B51651C5DB4}"/>
              </a:ext>
            </a:extLst>
          </p:cNvPr>
          <p:cNvSpPr txBox="1">
            <a:spLocks/>
          </p:cNvSpPr>
          <p:nvPr/>
        </p:nvSpPr>
        <p:spPr>
          <a:xfrm>
            <a:off x="1666228" y="4069780"/>
            <a:ext cx="1803415" cy="70173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107">
              <a:lnSpc>
                <a:spcPct val="120000"/>
              </a:lnSpc>
              <a:spcBef>
                <a:spcPct val="20000"/>
              </a:spcBef>
              <a:defRPr/>
            </a:pP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输入标题</a:t>
            </a:r>
            <a:br>
              <a:rPr lang="en-US" sz="1100" dirty="0">
                <a:solidFill>
                  <a:schemeClr val="bg1">
                    <a:lumMod val="65000"/>
                  </a:schemeClr>
                </a:solidFill>
                <a:latin typeface="微软雅黑" panose="020B0503020204020204" pitchFamily="34" charset="-122"/>
                <a:ea typeface="微软雅黑" panose="020B0503020204020204" pitchFamily="34" charset="-122"/>
                <a:cs typeface="+mn-ea"/>
                <a:sym typeface="+mn-lt"/>
              </a:rPr>
            </a:br>
            <a:r>
              <a:rPr lang="zh-CN" altLang="en-US" sz="1200" dirty="0">
                <a:solidFill>
                  <a:schemeClr val="bg2">
                    <a:lumMod val="10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endParaRPr lang="en-US" sz="12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6" name="Text Placeholder 3">
            <a:extLst>
              <a:ext uri="{FF2B5EF4-FFF2-40B4-BE49-F238E27FC236}">
                <a16:creationId xmlns:a16="http://schemas.microsoft.com/office/drawing/2014/main" id="{278F5436-3E36-4F6F-9F31-3D7D5B8E7674}"/>
              </a:ext>
            </a:extLst>
          </p:cNvPr>
          <p:cNvSpPr txBox="1">
            <a:spLocks/>
          </p:cNvSpPr>
          <p:nvPr/>
        </p:nvSpPr>
        <p:spPr>
          <a:xfrm>
            <a:off x="9043182" y="4042833"/>
            <a:ext cx="1803415" cy="682623"/>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107">
              <a:lnSpc>
                <a:spcPct val="120000"/>
              </a:lnSpc>
              <a:spcBef>
                <a:spcPct val="20000"/>
              </a:spcBef>
              <a:defRPr/>
            </a:pP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输入标题</a:t>
            </a:r>
            <a:br>
              <a:rPr lang="en-US" sz="1100" dirty="0">
                <a:solidFill>
                  <a:schemeClr val="bg1">
                    <a:lumMod val="65000"/>
                  </a:schemeClr>
                </a:solidFill>
                <a:latin typeface="微软雅黑" panose="020B0503020204020204" pitchFamily="34" charset="-122"/>
                <a:ea typeface="微软雅黑" panose="020B0503020204020204" pitchFamily="34" charset="-122"/>
                <a:cs typeface="+mn-ea"/>
                <a:sym typeface="+mn-lt"/>
              </a:rPr>
            </a:br>
            <a:r>
              <a:rPr lang="zh-CN" altLang="en-US" sz="1200" dirty="0">
                <a:solidFill>
                  <a:schemeClr val="bg2">
                    <a:lumMod val="10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endParaRPr lang="en-US" sz="12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29" name="TextBox 8">
            <a:extLst>
              <a:ext uri="{FF2B5EF4-FFF2-40B4-BE49-F238E27FC236}">
                <a16:creationId xmlns:a16="http://schemas.microsoft.com/office/drawing/2014/main" id="{21D0A44A-CA14-4532-829C-245CE5E77DCF}"/>
              </a:ext>
            </a:extLst>
          </p:cNvPr>
          <p:cNvSpPr txBox="1"/>
          <p:nvPr/>
        </p:nvSpPr>
        <p:spPr>
          <a:xfrm>
            <a:off x="4182067" y="584632"/>
            <a:ext cx="3744178" cy="369332"/>
          </a:xfrm>
          <a:prstGeom prst="rect">
            <a:avLst/>
          </a:prstGeom>
          <a:noFill/>
        </p:spPr>
        <p:txBody>
          <a:bodyPr wrap="square" lIns="0" tIns="0" rIns="0" bIns="0" rtlCol="0" anchor="ctr">
            <a:spAutoFit/>
          </a:bodyPr>
          <a:lstStyle/>
          <a:p>
            <a:pPr algn="ctr"/>
            <a:r>
              <a:rPr lang="zh-CN" altLang="en-US"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点击输入您的标题</a:t>
            </a:r>
            <a:endParaRPr lang="zh-CN" altLang="en-US" sz="32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6138910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10" presetClass="entr" presetSubtype="0" fill="hold" grpId="2"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35" presetClass="path" presetSubtype="0" accel="50000" decel="50000" fill="hold" grpId="0" nodeType="withEffect">
                                  <p:stCondLst>
                                    <p:cond delay="0"/>
                                  </p:stCondLst>
                                  <p:childTnLst>
                                    <p:animMotion origin="layout" path="M 0.08047 -0.00417 L -0.01341 -0.0037 " pathEditMode="relative" rAng="0" ptsTypes="AA">
                                      <p:cBhvr>
                                        <p:cTn id="15" dur="2000" fill="hold"/>
                                        <p:tgtEl>
                                          <p:spTgt spid="13"/>
                                        </p:tgtEl>
                                        <p:attrNameLst>
                                          <p:attrName>ppt_x</p:attrName>
                                          <p:attrName>ppt_y</p:attrName>
                                        </p:attrNameLst>
                                      </p:cBhvr>
                                      <p:rCtr x="-4701" y="23"/>
                                    </p:animMotion>
                                  </p:childTnLst>
                                </p:cTn>
                              </p:par>
                              <p:par>
                                <p:cTn id="16" presetID="10" presetClass="entr" presetSubtype="0" fill="hold" grpId="2"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63" presetClass="path" presetSubtype="0" accel="50000" decel="50000" fill="hold" grpId="0" nodeType="withEffect">
                                  <p:stCondLst>
                                    <p:cond delay="0"/>
                                  </p:stCondLst>
                                  <p:childTnLst>
                                    <p:animMotion origin="layout" path="M -0.07943 -1.48148E-6 L 0.02252 -0.00185 " pathEditMode="relative" rAng="0" ptsTypes="AA">
                                      <p:cBhvr>
                                        <p:cTn id="20" dur="2000" fill="hold"/>
                                        <p:tgtEl>
                                          <p:spTgt spid="14"/>
                                        </p:tgtEl>
                                        <p:attrNameLst>
                                          <p:attrName>ppt_x</p:attrName>
                                          <p:attrName>ppt_y</p:attrName>
                                        </p:attrNameLst>
                                      </p:cBhvr>
                                      <p:rCtr x="5091" y="-93"/>
                                    </p:animMotion>
                                  </p:childTnLst>
                                </p:cTn>
                              </p:par>
                            </p:childTnLst>
                          </p:cTn>
                        </p:par>
                        <p:par>
                          <p:cTn id="21" fill="hold">
                            <p:stCondLst>
                              <p:cond delay="2500"/>
                            </p:stCondLst>
                            <p:childTnLst>
                              <p:par>
                                <p:cTn id="22" presetID="10" presetClass="entr" presetSubtype="0" fill="hold" grpId="2"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35" presetClass="path" presetSubtype="0" accel="50000" decel="50000" fill="hold" grpId="0" nodeType="withEffect">
                                  <p:stCondLst>
                                    <p:cond delay="0"/>
                                  </p:stCondLst>
                                  <p:childTnLst>
                                    <p:animMotion origin="layout" path="M 0.15378 -0.01458 L -0.02291 -0.00648 " pathEditMode="relative" rAng="0" ptsTypes="AA">
                                      <p:cBhvr>
                                        <p:cTn id="26" dur="2000" fill="hold"/>
                                        <p:tgtEl>
                                          <p:spTgt spid="12"/>
                                        </p:tgtEl>
                                        <p:attrNameLst>
                                          <p:attrName>ppt_x</p:attrName>
                                          <p:attrName>ppt_y</p:attrName>
                                        </p:attrNameLst>
                                      </p:cBhvr>
                                      <p:rCtr x="-8841" y="394"/>
                                    </p:animMotion>
                                  </p:childTnLst>
                                </p:cTn>
                              </p:par>
                              <p:par>
                                <p:cTn id="27" presetID="10" presetClass="entr" presetSubtype="0" fill="hold" grpId="2"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63" presetClass="path" presetSubtype="0" accel="50000" decel="50000" fill="hold" grpId="0" nodeType="withEffect">
                                  <p:stCondLst>
                                    <p:cond delay="0"/>
                                  </p:stCondLst>
                                  <p:childTnLst>
                                    <p:animMotion origin="layout" path="M -0.15625 -0.01041 L 0.02226 -0.01064 " pathEditMode="relative" rAng="0" ptsTypes="AA">
                                      <p:cBhvr>
                                        <p:cTn id="31" dur="2000" fill="hold"/>
                                        <p:tgtEl>
                                          <p:spTgt spid="11"/>
                                        </p:tgtEl>
                                        <p:attrNameLst>
                                          <p:attrName>ppt_x</p:attrName>
                                          <p:attrName>ppt_y</p:attrName>
                                        </p:attrNameLst>
                                      </p:cBhvr>
                                      <p:rCtr x="8919" y="-23"/>
                                    </p:animMotion>
                                  </p:childTnLst>
                                </p:cTn>
                              </p:par>
                            </p:childTnLst>
                          </p:cTn>
                        </p:par>
                        <p:par>
                          <p:cTn id="32" fill="hold">
                            <p:stCondLst>
                              <p:cond delay="4500"/>
                            </p:stCondLst>
                            <p:childTnLst>
                              <p:par>
                                <p:cTn id="33" presetID="42" presetClass="entr" presetSubtype="0"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1000"/>
                                        <p:tgtEl>
                                          <p:spTgt spid="22"/>
                                        </p:tgtEl>
                                      </p:cBhvr>
                                    </p:animEffect>
                                    <p:anim calcmode="lin" valueType="num">
                                      <p:cBhvr>
                                        <p:cTn id="36" dur="1000" fill="hold"/>
                                        <p:tgtEl>
                                          <p:spTgt spid="22"/>
                                        </p:tgtEl>
                                        <p:attrNameLst>
                                          <p:attrName>ppt_x</p:attrName>
                                        </p:attrNameLst>
                                      </p:cBhvr>
                                      <p:tavLst>
                                        <p:tav tm="0">
                                          <p:val>
                                            <p:strVal val="#ppt_x"/>
                                          </p:val>
                                        </p:tav>
                                        <p:tav tm="100000">
                                          <p:val>
                                            <p:strVal val="#ppt_x"/>
                                          </p:val>
                                        </p:tav>
                                      </p:tavLst>
                                    </p:anim>
                                    <p:anim calcmode="lin" valueType="num">
                                      <p:cBhvr>
                                        <p:cTn id="37" dur="1000" fill="hold"/>
                                        <p:tgtEl>
                                          <p:spTgt spid="22"/>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1000"/>
                                        <p:tgtEl>
                                          <p:spTgt spid="23"/>
                                        </p:tgtEl>
                                      </p:cBhvr>
                                    </p:animEffect>
                                    <p:anim calcmode="lin" valueType="num">
                                      <p:cBhvr>
                                        <p:cTn id="41" dur="1000" fill="hold"/>
                                        <p:tgtEl>
                                          <p:spTgt spid="23"/>
                                        </p:tgtEl>
                                        <p:attrNameLst>
                                          <p:attrName>ppt_x</p:attrName>
                                        </p:attrNameLst>
                                      </p:cBhvr>
                                      <p:tavLst>
                                        <p:tav tm="0">
                                          <p:val>
                                            <p:strVal val="#ppt_x"/>
                                          </p:val>
                                        </p:tav>
                                        <p:tav tm="100000">
                                          <p:val>
                                            <p:strVal val="#ppt_x"/>
                                          </p:val>
                                        </p:tav>
                                      </p:tavLst>
                                    </p:anim>
                                    <p:anim calcmode="lin" valueType="num">
                                      <p:cBhvr>
                                        <p:cTn id="42" dur="1000" fill="hold"/>
                                        <p:tgtEl>
                                          <p:spTgt spid="23"/>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1000"/>
                                        <p:tgtEl>
                                          <p:spTgt spid="24"/>
                                        </p:tgtEl>
                                      </p:cBhvr>
                                    </p:animEffect>
                                    <p:anim calcmode="lin" valueType="num">
                                      <p:cBhvr>
                                        <p:cTn id="46" dur="1000" fill="hold"/>
                                        <p:tgtEl>
                                          <p:spTgt spid="24"/>
                                        </p:tgtEl>
                                        <p:attrNameLst>
                                          <p:attrName>ppt_x</p:attrName>
                                        </p:attrNameLst>
                                      </p:cBhvr>
                                      <p:tavLst>
                                        <p:tav tm="0">
                                          <p:val>
                                            <p:strVal val="#ppt_x"/>
                                          </p:val>
                                        </p:tav>
                                        <p:tav tm="100000">
                                          <p:val>
                                            <p:strVal val="#ppt_x"/>
                                          </p:val>
                                        </p:tav>
                                      </p:tavLst>
                                    </p:anim>
                                    <p:anim calcmode="lin" valueType="num">
                                      <p:cBhvr>
                                        <p:cTn id="47" dur="1000" fill="hold"/>
                                        <p:tgtEl>
                                          <p:spTgt spid="24"/>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1000"/>
                                        <p:tgtEl>
                                          <p:spTgt spid="25"/>
                                        </p:tgtEl>
                                      </p:cBhvr>
                                    </p:animEffect>
                                    <p:anim calcmode="lin" valueType="num">
                                      <p:cBhvr>
                                        <p:cTn id="51" dur="1000" fill="hold"/>
                                        <p:tgtEl>
                                          <p:spTgt spid="25"/>
                                        </p:tgtEl>
                                        <p:attrNameLst>
                                          <p:attrName>ppt_x</p:attrName>
                                        </p:attrNameLst>
                                      </p:cBhvr>
                                      <p:tavLst>
                                        <p:tav tm="0">
                                          <p:val>
                                            <p:strVal val="#ppt_x"/>
                                          </p:val>
                                        </p:tav>
                                        <p:tav tm="100000">
                                          <p:val>
                                            <p:strVal val="#ppt_x"/>
                                          </p:val>
                                        </p:tav>
                                      </p:tavLst>
                                    </p:anim>
                                    <p:anim calcmode="lin" valueType="num">
                                      <p:cBhvr>
                                        <p:cTn id="52" dur="1000" fill="hold"/>
                                        <p:tgtEl>
                                          <p:spTgt spid="25"/>
                                        </p:tgtEl>
                                        <p:attrNameLst>
                                          <p:attrName>ppt_y</p:attrName>
                                        </p:attrNameLst>
                                      </p:cBhvr>
                                      <p:tavLst>
                                        <p:tav tm="0">
                                          <p:val>
                                            <p:strVal val="#ppt_y+.1"/>
                                          </p:val>
                                        </p:tav>
                                        <p:tav tm="100000">
                                          <p:val>
                                            <p:strVal val="#ppt_y"/>
                                          </p:val>
                                        </p:tav>
                                      </p:tavLst>
                                    </p:anim>
                                  </p:childTnLst>
                                </p:cTn>
                              </p:par>
                            </p:childTnLst>
                          </p:cTn>
                        </p:par>
                        <p:par>
                          <p:cTn id="53" fill="hold">
                            <p:stCondLst>
                              <p:cond delay="5500"/>
                            </p:stCondLst>
                            <p:childTnLst>
                              <p:par>
                                <p:cTn id="54" presetID="22" presetClass="entr" presetSubtype="8" fill="hold" grpId="0" nodeType="after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wipe(left)">
                                      <p:cBhvr>
                                        <p:cTn id="56" dur="500"/>
                                        <p:tgtEl>
                                          <p:spTgt spid="33"/>
                                        </p:tgtEl>
                                      </p:cBhvr>
                                    </p:animEffect>
                                  </p:childTnLst>
                                </p:cTn>
                              </p:par>
                            </p:childTnLst>
                          </p:cTn>
                        </p:par>
                        <p:par>
                          <p:cTn id="57" fill="hold">
                            <p:stCondLst>
                              <p:cond delay="6000"/>
                            </p:stCondLst>
                            <p:childTnLst>
                              <p:par>
                                <p:cTn id="58" presetID="22" presetClass="entr" presetSubtype="8" fill="hold" grpId="0" nodeType="after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wipe(left)">
                                      <p:cBhvr>
                                        <p:cTn id="60" dur="500"/>
                                        <p:tgtEl>
                                          <p:spTgt spid="34"/>
                                        </p:tgtEl>
                                      </p:cBhvr>
                                    </p:animEffect>
                                  </p:childTnLst>
                                </p:cTn>
                              </p:par>
                            </p:childTnLst>
                          </p:cTn>
                        </p:par>
                        <p:par>
                          <p:cTn id="61" fill="hold">
                            <p:stCondLst>
                              <p:cond delay="6500"/>
                            </p:stCondLst>
                            <p:childTnLst>
                              <p:par>
                                <p:cTn id="62" presetID="22" presetClass="entr" presetSubtype="8" fill="hold" grpId="0" nodeType="after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wipe(left)">
                                      <p:cBhvr>
                                        <p:cTn id="64" dur="500"/>
                                        <p:tgtEl>
                                          <p:spTgt spid="35"/>
                                        </p:tgtEl>
                                      </p:cBhvr>
                                    </p:animEffect>
                                  </p:childTnLst>
                                </p:cTn>
                              </p:par>
                            </p:childTnLst>
                          </p:cTn>
                        </p:par>
                        <p:par>
                          <p:cTn id="65" fill="hold">
                            <p:stCondLst>
                              <p:cond delay="7000"/>
                            </p:stCondLst>
                            <p:childTnLst>
                              <p:par>
                                <p:cTn id="66" presetID="22" presetClass="entr" presetSubtype="8" fill="hold" grpId="0" nodeType="after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wipe(left)">
                                      <p:cBhvr>
                                        <p:cTn id="6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1" grpId="1" animBg="1"/>
      <p:bldP spid="11" grpId="2" bldLvl="0" animBg="1"/>
      <p:bldP spid="12" grpId="0" bldLvl="0" animBg="1"/>
      <p:bldP spid="12" grpId="1" animBg="1"/>
      <p:bldP spid="12" grpId="2" bldLvl="0" animBg="1"/>
      <p:bldP spid="13" grpId="0" bldLvl="0" animBg="1"/>
      <p:bldP spid="13" grpId="1" animBg="1"/>
      <p:bldP spid="13" grpId="2" bldLvl="0" animBg="1"/>
      <p:bldP spid="14" grpId="0" bldLvl="0" animBg="1"/>
      <p:bldP spid="14" grpId="1" animBg="1"/>
      <p:bldP spid="14" grpId="2" bldLvl="0" animBg="1"/>
      <p:bldP spid="22" grpId="0" animBg="1"/>
      <p:bldP spid="23" grpId="0" animBg="1"/>
      <p:bldP spid="24" grpId="0" animBg="1"/>
      <p:bldP spid="25" grpId="0" animBg="1"/>
      <p:bldP spid="33" grpId="0"/>
      <p:bldP spid="34" grpId="0"/>
      <p:bldP spid="35" grpId="0"/>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p:nvPr/>
        </p:nvSpPr>
        <p:spPr>
          <a:xfrm>
            <a:off x="773342" y="1889262"/>
            <a:ext cx="1720163" cy="1551163"/>
          </a:xfrm>
          <a:prstGeom prst="rect">
            <a:avLst/>
          </a:prstGeom>
          <a:solidFill>
            <a:srgbClr val="BABDC4">
              <a:alpha val="30000"/>
            </a:srgbClr>
          </a:solidFill>
          <a:ln w="25400">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微软雅黑" panose="020B0503020204020204" pitchFamily="34" charset="-122"/>
                <a:ea typeface="微软雅黑" panose="020B0503020204020204" pitchFamily="34" charset="-122"/>
                <a:cs typeface="+mn-ea"/>
                <a:sym typeface="+mn-lt"/>
              </a:rPr>
              <a:t>78%</a:t>
            </a:r>
          </a:p>
          <a:p>
            <a:pPr algn="ctr"/>
            <a:endParaRPr lang="en-US" sz="3600" dirty="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11" name="Rounded Rectangle 6"/>
          <p:cNvSpPr/>
          <p:nvPr/>
        </p:nvSpPr>
        <p:spPr>
          <a:xfrm>
            <a:off x="1086262" y="2735351"/>
            <a:ext cx="1094323" cy="1057611"/>
          </a:xfrm>
          <a:prstGeom prst="roundRect">
            <a:avLst>
              <a:gd name="adj" fmla="val 7442"/>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12" name="Rectangle 7"/>
          <p:cNvSpPr/>
          <p:nvPr/>
        </p:nvSpPr>
        <p:spPr>
          <a:xfrm>
            <a:off x="3658918" y="1889262"/>
            <a:ext cx="1720163" cy="1551163"/>
          </a:xfrm>
          <a:prstGeom prst="rect">
            <a:avLst/>
          </a:prstGeom>
          <a:solidFill>
            <a:srgbClr val="BABDC4">
              <a:alpha val="30000"/>
            </a:srgbClr>
          </a:solidFill>
          <a:ln w="25400">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微软雅黑" panose="020B0503020204020204" pitchFamily="34" charset="-122"/>
                <a:ea typeface="微软雅黑" panose="020B0503020204020204" pitchFamily="34" charset="-122"/>
                <a:cs typeface="+mn-ea"/>
                <a:sym typeface="+mn-lt"/>
              </a:rPr>
              <a:t>50%</a:t>
            </a:r>
          </a:p>
          <a:p>
            <a:pPr algn="ctr"/>
            <a:endParaRPr lang="en-US" sz="3600" dirty="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13" name="Rounded Rectangle 8"/>
          <p:cNvSpPr/>
          <p:nvPr/>
        </p:nvSpPr>
        <p:spPr>
          <a:xfrm>
            <a:off x="3971838" y="2735351"/>
            <a:ext cx="1094323" cy="1057611"/>
          </a:xfrm>
          <a:prstGeom prst="roundRect">
            <a:avLst>
              <a:gd name="adj" fmla="val 7442"/>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14" name="Rectangle 9"/>
          <p:cNvSpPr/>
          <p:nvPr/>
        </p:nvSpPr>
        <p:spPr>
          <a:xfrm>
            <a:off x="6832117" y="1889262"/>
            <a:ext cx="1720163" cy="1551163"/>
          </a:xfrm>
          <a:prstGeom prst="rect">
            <a:avLst/>
          </a:prstGeom>
          <a:solidFill>
            <a:srgbClr val="BABDC4">
              <a:alpha val="30000"/>
            </a:srgbClr>
          </a:solidFill>
          <a:ln w="25400">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微软雅黑" panose="020B0503020204020204" pitchFamily="34" charset="-122"/>
                <a:ea typeface="微软雅黑" panose="020B0503020204020204" pitchFamily="34" charset="-122"/>
                <a:cs typeface="+mn-ea"/>
                <a:sym typeface="+mn-lt"/>
              </a:rPr>
              <a:t>30%</a:t>
            </a:r>
          </a:p>
          <a:p>
            <a:pPr algn="ctr"/>
            <a:endParaRPr lang="en-US" sz="3600" dirty="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15" name="Rounded Rectangle 10"/>
          <p:cNvSpPr/>
          <p:nvPr/>
        </p:nvSpPr>
        <p:spPr>
          <a:xfrm>
            <a:off x="7145037" y="2735351"/>
            <a:ext cx="1094323" cy="1057611"/>
          </a:xfrm>
          <a:prstGeom prst="roundRect">
            <a:avLst>
              <a:gd name="adj" fmla="val 7442"/>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16" name="Rectangle 11"/>
          <p:cNvSpPr/>
          <p:nvPr/>
        </p:nvSpPr>
        <p:spPr>
          <a:xfrm>
            <a:off x="9714466" y="1889262"/>
            <a:ext cx="1720163" cy="1551163"/>
          </a:xfrm>
          <a:prstGeom prst="rect">
            <a:avLst/>
          </a:prstGeom>
          <a:solidFill>
            <a:srgbClr val="BABDC4">
              <a:alpha val="30000"/>
            </a:srgbClr>
          </a:solidFill>
          <a:ln w="25400">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微软雅黑" panose="020B0503020204020204" pitchFamily="34" charset="-122"/>
                <a:ea typeface="微软雅黑" panose="020B0503020204020204" pitchFamily="34" charset="-122"/>
                <a:cs typeface="+mn-ea"/>
                <a:sym typeface="+mn-lt"/>
              </a:rPr>
              <a:t>85%</a:t>
            </a:r>
          </a:p>
          <a:p>
            <a:pPr algn="ctr"/>
            <a:endParaRPr lang="en-US" sz="3600" dirty="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17" name="Rounded Rectangle 12"/>
          <p:cNvSpPr/>
          <p:nvPr/>
        </p:nvSpPr>
        <p:spPr>
          <a:xfrm>
            <a:off x="10027386" y="2735351"/>
            <a:ext cx="1094323" cy="1057611"/>
          </a:xfrm>
          <a:prstGeom prst="roundRect">
            <a:avLst>
              <a:gd name="adj" fmla="val 7442"/>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微软雅黑" panose="020B0503020204020204" pitchFamily="34" charset="-122"/>
              <a:ea typeface="微软雅黑" panose="020B0503020204020204" pitchFamily="34" charset="-122"/>
              <a:cs typeface="+mn-ea"/>
              <a:sym typeface="+mn-lt"/>
            </a:endParaRPr>
          </a:p>
        </p:txBody>
      </p:sp>
      <p:grpSp>
        <p:nvGrpSpPr>
          <p:cNvPr id="18" name="Group 17"/>
          <p:cNvGrpSpPr/>
          <p:nvPr/>
        </p:nvGrpSpPr>
        <p:grpSpPr>
          <a:xfrm>
            <a:off x="7439455" y="2924544"/>
            <a:ext cx="389630" cy="679223"/>
            <a:chOff x="5734050" y="3273426"/>
            <a:chExt cx="117475" cy="204788"/>
          </a:xfrm>
          <a:solidFill>
            <a:schemeClr val="bg1"/>
          </a:solidFill>
        </p:grpSpPr>
        <p:sp>
          <p:nvSpPr>
            <p:cNvPr id="19" name="Freeform 22"/>
            <p:cNvSpPr>
              <a:spLocks/>
            </p:cNvSpPr>
            <p:nvPr/>
          </p:nvSpPr>
          <p:spPr bwMode="auto">
            <a:xfrm>
              <a:off x="5756275" y="3273426"/>
              <a:ext cx="95250" cy="204788"/>
            </a:xfrm>
            <a:custGeom>
              <a:avLst/>
              <a:gdLst>
                <a:gd name="T0" fmla="*/ 53 w 59"/>
                <a:gd name="T1" fmla="*/ 6 h 126"/>
                <a:gd name="T2" fmla="*/ 9 w 59"/>
                <a:gd name="T3" fmla="*/ 38 h 126"/>
                <a:gd name="T4" fmla="*/ 0 w 59"/>
                <a:gd name="T5" fmla="*/ 40 h 126"/>
                <a:gd name="T6" fmla="*/ 0 w 59"/>
                <a:gd name="T7" fmla="*/ 87 h 126"/>
                <a:gd name="T8" fmla="*/ 9 w 59"/>
                <a:gd name="T9" fmla="*/ 88 h 126"/>
                <a:gd name="T10" fmla="*/ 52 w 59"/>
                <a:gd name="T11" fmla="*/ 120 h 126"/>
                <a:gd name="T12" fmla="*/ 59 w 59"/>
                <a:gd name="T13" fmla="*/ 120 h 126"/>
                <a:gd name="T14" fmla="*/ 59 w 59"/>
                <a:gd name="T15" fmla="*/ 6 h 126"/>
                <a:gd name="T16" fmla="*/ 53 w 59"/>
                <a:gd name="T17" fmla="*/ 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6">
                  <a:moveTo>
                    <a:pt x="53" y="6"/>
                  </a:moveTo>
                  <a:cubicBezTo>
                    <a:pt x="9" y="38"/>
                    <a:pt x="9" y="38"/>
                    <a:pt x="9" y="38"/>
                  </a:cubicBezTo>
                  <a:cubicBezTo>
                    <a:pt x="9" y="38"/>
                    <a:pt x="5" y="38"/>
                    <a:pt x="0" y="40"/>
                  </a:cubicBezTo>
                  <a:cubicBezTo>
                    <a:pt x="0" y="87"/>
                    <a:pt x="0" y="87"/>
                    <a:pt x="0" y="87"/>
                  </a:cubicBezTo>
                  <a:cubicBezTo>
                    <a:pt x="5" y="88"/>
                    <a:pt x="9" y="88"/>
                    <a:pt x="9" y="88"/>
                  </a:cubicBezTo>
                  <a:cubicBezTo>
                    <a:pt x="52" y="120"/>
                    <a:pt x="52" y="120"/>
                    <a:pt x="52" y="120"/>
                  </a:cubicBezTo>
                  <a:cubicBezTo>
                    <a:pt x="52" y="120"/>
                    <a:pt x="59" y="126"/>
                    <a:pt x="59" y="120"/>
                  </a:cubicBezTo>
                  <a:cubicBezTo>
                    <a:pt x="59" y="113"/>
                    <a:pt x="59" y="12"/>
                    <a:pt x="59" y="6"/>
                  </a:cubicBezTo>
                  <a:cubicBezTo>
                    <a:pt x="59" y="0"/>
                    <a:pt x="53" y="6"/>
                    <a:pt x="5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a typeface="微软雅黑" panose="020B0503020204020204" pitchFamily="34" charset="-122"/>
                <a:cs typeface="+mn-ea"/>
                <a:sym typeface="+mn-lt"/>
              </a:endParaRPr>
            </a:p>
          </p:txBody>
        </p:sp>
        <p:sp>
          <p:nvSpPr>
            <p:cNvPr id="20" name="Freeform 23"/>
            <p:cNvSpPr>
              <a:spLocks/>
            </p:cNvSpPr>
            <p:nvPr/>
          </p:nvSpPr>
          <p:spPr bwMode="auto">
            <a:xfrm>
              <a:off x="5734050" y="3341688"/>
              <a:ext cx="11113" cy="69850"/>
            </a:xfrm>
            <a:custGeom>
              <a:avLst/>
              <a:gdLst>
                <a:gd name="T0" fmla="*/ 0 w 7"/>
                <a:gd name="T1" fmla="*/ 7 h 43"/>
                <a:gd name="T2" fmla="*/ 0 w 7"/>
                <a:gd name="T3" fmla="*/ 37 h 43"/>
                <a:gd name="T4" fmla="*/ 7 w 7"/>
                <a:gd name="T5" fmla="*/ 43 h 43"/>
                <a:gd name="T6" fmla="*/ 7 w 7"/>
                <a:gd name="T7" fmla="*/ 0 h 43"/>
                <a:gd name="T8" fmla="*/ 0 w 7"/>
                <a:gd name="T9" fmla="*/ 7 h 43"/>
              </a:gdLst>
              <a:ahLst/>
              <a:cxnLst>
                <a:cxn ang="0">
                  <a:pos x="T0" y="T1"/>
                </a:cxn>
                <a:cxn ang="0">
                  <a:pos x="T2" y="T3"/>
                </a:cxn>
                <a:cxn ang="0">
                  <a:pos x="T4" y="T5"/>
                </a:cxn>
                <a:cxn ang="0">
                  <a:pos x="T6" y="T7"/>
                </a:cxn>
                <a:cxn ang="0">
                  <a:pos x="T8" y="T9"/>
                </a:cxn>
              </a:cxnLst>
              <a:rect l="0" t="0" r="r" b="b"/>
              <a:pathLst>
                <a:path w="7" h="43">
                  <a:moveTo>
                    <a:pt x="0" y="7"/>
                  </a:moveTo>
                  <a:cubicBezTo>
                    <a:pt x="0" y="16"/>
                    <a:pt x="0" y="31"/>
                    <a:pt x="0" y="37"/>
                  </a:cubicBezTo>
                  <a:cubicBezTo>
                    <a:pt x="0" y="40"/>
                    <a:pt x="3" y="42"/>
                    <a:pt x="7" y="43"/>
                  </a:cubicBezTo>
                  <a:cubicBezTo>
                    <a:pt x="7" y="0"/>
                    <a:pt x="7" y="0"/>
                    <a:pt x="7" y="0"/>
                  </a:cubicBezTo>
                  <a:cubicBezTo>
                    <a:pt x="3" y="1"/>
                    <a:pt x="0" y="4"/>
                    <a:pt x="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a typeface="微软雅黑" panose="020B0503020204020204" pitchFamily="34" charset="-122"/>
                <a:cs typeface="+mn-ea"/>
                <a:sym typeface="+mn-lt"/>
              </a:endParaRPr>
            </a:p>
          </p:txBody>
        </p:sp>
      </p:grpSp>
      <p:sp>
        <p:nvSpPr>
          <p:cNvPr id="21" name="Freeform 58"/>
          <p:cNvSpPr>
            <a:spLocks/>
          </p:cNvSpPr>
          <p:nvPr/>
        </p:nvSpPr>
        <p:spPr bwMode="auto">
          <a:xfrm>
            <a:off x="4279970" y="3043635"/>
            <a:ext cx="478057" cy="495544"/>
          </a:xfrm>
          <a:custGeom>
            <a:avLst/>
            <a:gdLst>
              <a:gd name="T0" fmla="*/ 99 w 137"/>
              <a:gd name="T1" fmla="*/ 57 h 142"/>
              <a:gd name="T2" fmla="*/ 137 w 137"/>
              <a:gd name="T3" fmla="*/ 57 h 142"/>
              <a:gd name="T4" fmla="*/ 76 w 137"/>
              <a:gd name="T5" fmla="*/ 4 h 142"/>
              <a:gd name="T6" fmla="*/ 69 w 137"/>
              <a:gd name="T7" fmla="*/ 0 h 142"/>
              <a:gd name="T8" fmla="*/ 62 w 137"/>
              <a:gd name="T9" fmla="*/ 4 h 142"/>
              <a:gd name="T10" fmla="*/ 0 w 137"/>
              <a:gd name="T11" fmla="*/ 57 h 142"/>
              <a:gd name="T12" fmla="*/ 39 w 137"/>
              <a:gd name="T13" fmla="*/ 57 h 142"/>
              <a:gd name="T14" fmla="*/ 62 w 137"/>
              <a:gd name="T15" fmla="*/ 5 h 142"/>
              <a:gd name="T16" fmla="*/ 62 w 137"/>
              <a:gd name="T17" fmla="*/ 6 h 142"/>
              <a:gd name="T18" fmla="*/ 44 w 137"/>
              <a:gd name="T19" fmla="*/ 57 h 142"/>
              <a:gd name="T20" fmla="*/ 64 w 137"/>
              <a:gd name="T21" fmla="*/ 57 h 142"/>
              <a:gd name="T22" fmla="*/ 64 w 137"/>
              <a:gd name="T23" fmla="*/ 123 h 142"/>
              <a:gd name="T24" fmla="*/ 64 w 137"/>
              <a:gd name="T25" fmla="*/ 125 h 142"/>
              <a:gd name="T26" fmla="*/ 64 w 137"/>
              <a:gd name="T27" fmla="*/ 130 h 142"/>
              <a:gd name="T28" fmla="*/ 76 w 137"/>
              <a:gd name="T29" fmla="*/ 142 h 142"/>
              <a:gd name="T30" fmla="*/ 88 w 137"/>
              <a:gd name="T31" fmla="*/ 130 h 142"/>
              <a:gd name="T32" fmla="*/ 88 w 137"/>
              <a:gd name="T33" fmla="*/ 125 h 142"/>
              <a:gd name="T34" fmla="*/ 79 w 137"/>
              <a:gd name="T35" fmla="*/ 125 h 142"/>
              <a:gd name="T36" fmla="*/ 79 w 137"/>
              <a:gd name="T37" fmla="*/ 127 h 142"/>
              <a:gd name="T38" fmla="*/ 79 w 137"/>
              <a:gd name="T39" fmla="*/ 130 h 142"/>
              <a:gd name="T40" fmla="*/ 76 w 137"/>
              <a:gd name="T41" fmla="*/ 134 h 142"/>
              <a:gd name="T42" fmla="*/ 72 w 137"/>
              <a:gd name="T43" fmla="*/ 130 h 142"/>
              <a:gd name="T44" fmla="*/ 72 w 137"/>
              <a:gd name="T45" fmla="*/ 127 h 142"/>
              <a:gd name="T46" fmla="*/ 72 w 137"/>
              <a:gd name="T47" fmla="*/ 125 h 142"/>
              <a:gd name="T48" fmla="*/ 72 w 137"/>
              <a:gd name="T49" fmla="*/ 112 h 142"/>
              <a:gd name="T50" fmla="*/ 72 w 137"/>
              <a:gd name="T51" fmla="*/ 57 h 142"/>
              <a:gd name="T52" fmla="*/ 94 w 137"/>
              <a:gd name="T53" fmla="*/ 57 h 142"/>
              <a:gd name="T54" fmla="*/ 76 w 137"/>
              <a:gd name="T55" fmla="*/ 6 h 142"/>
              <a:gd name="T56" fmla="*/ 76 w 137"/>
              <a:gd name="T57" fmla="*/ 5 h 142"/>
              <a:gd name="T58" fmla="*/ 99 w 137"/>
              <a:gd name="T59" fmla="*/ 5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7" h="142">
                <a:moveTo>
                  <a:pt x="99" y="57"/>
                </a:moveTo>
                <a:cubicBezTo>
                  <a:pt x="137" y="57"/>
                  <a:pt x="137" y="57"/>
                  <a:pt x="137" y="57"/>
                </a:cubicBezTo>
                <a:cubicBezTo>
                  <a:pt x="130" y="29"/>
                  <a:pt x="105" y="7"/>
                  <a:pt x="76" y="4"/>
                </a:cubicBezTo>
                <a:cubicBezTo>
                  <a:pt x="74" y="2"/>
                  <a:pt x="72" y="0"/>
                  <a:pt x="69" y="0"/>
                </a:cubicBezTo>
                <a:cubicBezTo>
                  <a:pt x="66" y="0"/>
                  <a:pt x="64" y="2"/>
                  <a:pt x="62" y="4"/>
                </a:cubicBezTo>
                <a:cubicBezTo>
                  <a:pt x="32" y="7"/>
                  <a:pt x="7" y="28"/>
                  <a:pt x="0" y="57"/>
                </a:cubicBezTo>
                <a:cubicBezTo>
                  <a:pt x="39" y="57"/>
                  <a:pt x="39" y="57"/>
                  <a:pt x="39" y="57"/>
                </a:cubicBezTo>
                <a:cubicBezTo>
                  <a:pt x="39" y="24"/>
                  <a:pt x="58" y="8"/>
                  <a:pt x="62" y="5"/>
                </a:cubicBezTo>
                <a:cubicBezTo>
                  <a:pt x="62" y="5"/>
                  <a:pt x="62" y="5"/>
                  <a:pt x="62" y="6"/>
                </a:cubicBezTo>
                <a:cubicBezTo>
                  <a:pt x="41" y="32"/>
                  <a:pt x="44" y="57"/>
                  <a:pt x="44" y="57"/>
                </a:cubicBezTo>
                <a:cubicBezTo>
                  <a:pt x="64" y="57"/>
                  <a:pt x="64" y="57"/>
                  <a:pt x="64" y="57"/>
                </a:cubicBezTo>
                <a:cubicBezTo>
                  <a:pt x="64" y="123"/>
                  <a:pt x="64" y="123"/>
                  <a:pt x="64" y="123"/>
                </a:cubicBezTo>
                <a:cubicBezTo>
                  <a:pt x="64" y="125"/>
                  <a:pt x="64" y="125"/>
                  <a:pt x="64" y="125"/>
                </a:cubicBezTo>
                <a:cubicBezTo>
                  <a:pt x="64" y="130"/>
                  <a:pt x="64" y="130"/>
                  <a:pt x="64" y="130"/>
                </a:cubicBezTo>
                <a:cubicBezTo>
                  <a:pt x="64" y="137"/>
                  <a:pt x="69" y="142"/>
                  <a:pt x="76" y="142"/>
                </a:cubicBezTo>
                <a:cubicBezTo>
                  <a:pt x="82" y="142"/>
                  <a:pt x="88" y="137"/>
                  <a:pt x="88" y="130"/>
                </a:cubicBezTo>
                <a:cubicBezTo>
                  <a:pt x="88" y="125"/>
                  <a:pt x="88" y="125"/>
                  <a:pt x="88" y="125"/>
                </a:cubicBezTo>
                <a:cubicBezTo>
                  <a:pt x="79" y="125"/>
                  <a:pt x="79" y="125"/>
                  <a:pt x="79" y="125"/>
                </a:cubicBezTo>
                <a:cubicBezTo>
                  <a:pt x="79" y="127"/>
                  <a:pt x="79" y="127"/>
                  <a:pt x="79" y="127"/>
                </a:cubicBezTo>
                <a:cubicBezTo>
                  <a:pt x="79" y="130"/>
                  <a:pt x="79" y="130"/>
                  <a:pt x="79" y="130"/>
                </a:cubicBezTo>
                <a:cubicBezTo>
                  <a:pt x="79" y="132"/>
                  <a:pt x="78" y="134"/>
                  <a:pt x="76" y="134"/>
                </a:cubicBezTo>
                <a:cubicBezTo>
                  <a:pt x="74" y="134"/>
                  <a:pt x="72" y="132"/>
                  <a:pt x="72" y="130"/>
                </a:cubicBezTo>
                <a:cubicBezTo>
                  <a:pt x="72" y="127"/>
                  <a:pt x="72" y="127"/>
                  <a:pt x="72" y="127"/>
                </a:cubicBezTo>
                <a:cubicBezTo>
                  <a:pt x="72" y="125"/>
                  <a:pt x="72" y="125"/>
                  <a:pt x="72" y="125"/>
                </a:cubicBezTo>
                <a:cubicBezTo>
                  <a:pt x="72" y="112"/>
                  <a:pt x="72" y="112"/>
                  <a:pt x="72" y="112"/>
                </a:cubicBezTo>
                <a:cubicBezTo>
                  <a:pt x="72" y="57"/>
                  <a:pt x="72" y="57"/>
                  <a:pt x="72" y="57"/>
                </a:cubicBezTo>
                <a:cubicBezTo>
                  <a:pt x="94" y="57"/>
                  <a:pt x="94" y="57"/>
                  <a:pt x="94" y="57"/>
                </a:cubicBezTo>
                <a:cubicBezTo>
                  <a:pt x="94" y="57"/>
                  <a:pt x="97" y="32"/>
                  <a:pt x="76" y="6"/>
                </a:cubicBezTo>
                <a:cubicBezTo>
                  <a:pt x="76" y="5"/>
                  <a:pt x="76" y="5"/>
                  <a:pt x="76" y="5"/>
                </a:cubicBezTo>
                <a:cubicBezTo>
                  <a:pt x="80" y="8"/>
                  <a:pt x="99" y="24"/>
                  <a:pt x="99" y="5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a typeface="微软雅黑" panose="020B0503020204020204" pitchFamily="34" charset="-122"/>
              <a:cs typeface="+mn-ea"/>
              <a:sym typeface="+mn-lt"/>
            </a:endParaRPr>
          </a:p>
        </p:txBody>
      </p:sp>
      <p:grpSp>
        <p:nvGrpSpPr>
          <p:cNvPr id="22" name="Group 21"/>
          <p:cNvGrpSpPr/>
          <p:nvPr/>
        </p:nvGrpSpPr>
        <p:grpSpPr>
          <a:xfrm>
            <a:off x="10389628" y="2987168"/>
            <a:ext cx="366922" cy="553973"/>
            <a:chOff x="549275" y="4406901"/>
            <a:chExt cx="161926" cy="244475"/>
          </a:xfrm>
          <a:solidFill>
            <a:schemeClr val="bg1"/>
          </a:solidFill>
        </p:grpSpPr>
        <p:sp>
          <p:nvSpPr>
            <p:cNvPr id="23" name="Freeform 62"/>
            <p:cNvSpPr>
              <a:spLocks noEditPoints="1"/>
            </p:cNvSpPr>
            <p:nvPr/>
          </p:nvSpPr>
          <p:spPr bwMode="auto">
            <a:xfrm>
              <a:off x="549275" y="4406901"/>
              <a:ext cx="138113" cy="244475"/>
            </a:xfrm>
            <a:custGeom>
              <a:avLst/>
              <a:gdLst>
                <a:gd name="T0" fmla="*/ 66 w 73"/>
                <a:gd name="T1" fmla="*/ 105 h 129"/>
                <a:gd name="T2" fmla="*/ 7 w 73"/>
                <a:gd name="T3" fmla="*/ 105 h 129"/>
                <a:gd name="T4" fmla="*/ 7 w 73"/>
                <a:gd name="T5" fmla="*/ 16 h 129"/>
                <a:gd name="T6" fmla="*/ 66 w 73"/>
                <a:gd name="T7" fmla="*/ 16 h 129"/>
                <a:gd name="T8" fmla="*/ 66 w 73"/>
                <a:gd name="T9" fmla="*/ 35 h 129"/>
                <a:gd name="T10" fmla="*/ 73 w 73"/>
                <a:gd name="T11" fmla="*/ 35 h 129"/>
                <a:gd name="T12" fmla="*/ 73 w 73"/>
                <a:gd name="T13" fmla="*/ 10 h 129"/>
                <a:gd name="T14" fmla="*/ 63 w 73"/>
                <a:gd name="T15" fmla="*/ 0 h 129"/>
                <a:gd name="T16" fmla="*/ 9 w 73"/>
                <a:gd name="T17" fmla="*/ 0 h 129"/>
                <a:gd name="T18" fmla="*/ 0 w 73"/>
                <a:gd name="T19" fmla="*/ 10 h 129"/>
                <a:gd name="T20" fmla="*/ 0 w 73"/>
                <a:gd name="T21" fmla="*/ 120 h 129"/>
                <a:gd name="T22" fmla="*/ 9 w 73"/>
                <a:gd name="T23" fmla="*/ 129 h 129"/>
                <a:gd name="T24" fmla="*/ 63 w 73"/>
                <a:gd name="T25" fmla="*/ 129 h 129"/>
                <a:gd name="T26" fmla="*/ 73 w 73"/>
                <a:gd name="T27" fmla="*/ 120 h 129"/>
                <a:gd name="T28" fmla="*/ 73 w 73"/>
                <a:gd name="T29" fmla="*/ 79 h 129"/>
                <a:gd name="T30" fmla="*/ 66 w 73"/>
                <a:gd name="T31" fmla="*/ 79 h 129"/>
                <a:gd name="T32" fmla="*/ 66 w 73"/>
                <a:gd name="T33" fmla="*/ 105 h 129"/>
                <a:gd name="T34" fmla="*/ 57 w 73"/>
                <a:gd name="T35" fmla="*/ 6 h 129"/>
                <a:gd name="T36" fmla="*/ 60 w 73"/>
                <a:gd name="T37" fmla="*/ 9 h 129"/>
                <a:gd name="T38" fmla="*/ 57 w 73"/>
                <a:gd name="T39" fmla="*/ 11 h 129"/>
                <a:gd name="T40" fmla="*/ 55 w 73"/>
                <a:gd name="T41" fmla="*/ 9 h 129"/>
                <a:gd name="T42" fmla="*/ 57 w 73"/>
                <a:gd name="T43" fmla="*/ 6 h 129"/>
                <a:gd name="T44" fmla="*/ 24 w 73"/>
                <a:gd name="T45" fmla="*/ 7 h 129"/>
                <a:gd name="T46" fmla="*/ 49 w 73"/>
                <a:gd name="T47" fmla="*/ 7 h 129"/>
                <a:gd name="T48" fmla="*/ 49 w 73"/>
                <a:gd name="T49" fmla="*/ 10 h 129"/>
                <a:gd name="T50" fmla="*/ 24 w 73"/>
                <a:gd name="T51" fmla="*/ 10 h 129"/>
                <a:gd name="T52" fmla="*/ 24 w 73"/>
                <a:gd name="T53" fmla="*/ 7 h 129"/>
                <a:gd name="T54" fmla="*/ 48 w 73"/>
                <a:gd name="T55" fmla="*/ 119 h 129"/>
                <a:gd name="T56" fmla="*/ 25 w 73"/>
                <a:gd name="T57" fmla="*/ 119 h 129"/>
                <a:gd name="T58" fmla="*/ 25 w 73"/>
                <a:gd name="T59" fmla="*/ 112 h 129"/>
                <a:gd name="T60" fmla="*/ 48 w 73"/>
                <a:gd name="T61" fmla="*/ 112 h 129"/>
                <a:gd name="T62" fmla="*/ 48 w 73"/>
                <a:gd name="T63" fmla="*/ 11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 h="129">
                  <a:moveTo>
                    <a:pt x="66" y="105"/>
                  </a:moveTo>
                  <a:cubicBezTo>
                    <a:pt x="7" y="105"/>
                    <a:pt x="7" y="105"/>
                    <a:pt x="7" y="105"/>
                  </a:cubicBezTo>
                  <a:cubicBezTo>
                    <a:pt x="7" y="16"/>
                    <a:pt x="7" y="16"/>
                    <a:pt x="7" y="16"/>
                  </a:cubicBezTo>
                  <a:cubicBezTo>
                    <a:pt x="66" y="16"/>
                    <a:pt x="66" y="16"/>
                    <a:pt x="66" y="16"/>
                  </a:cubicBezTo>
                  <a:cubicBezTo>
                    <a:pt x="66" y="35"/>
                    <a:pt x="66" y="35"/>
                    <a:pt x="66" y="35"/>
                  </a:cubicBezTo>
                  <a:cubicBezTo>
                    <a:pt x="73" y="35"/>
                    <a:pt x="73" y="35"/>
                    <a:pt x="73" y="35"/>
                  </a:cubicBezTo>
                  <a:cubicBezTo>
                    <a:pt x="73" y="10"/>
                    <a:pt x="73" y="10"/>
                    <a:pt x="73" y="10"/>
                  </a:cubicBezTo>
                  <a:cubicBezTo>
                    <a:pt x="73" y="5"/>
                    <a:pt x="68" y="0"/>
                    <a:pt x="63" y="0"/>
                  </a:cubicBezTo>
                  <a:cubicBezTo>
                    <a:pt x="9" y="0"/>
                    <a:pt x="9" y="0"/>
                    <a:pt x="9" y="0"/>
                  </a:cubicBezTo>
                  <a:cubicBezTo>
                    <a:pt x="4" y="0"/>
                    <a:pt x="0" y="5"/>
                    <a:pt x="0" y="10"/>
                  </a:cubicBezTo>
                  <a:cubicBezTo>
                    <a:pt x="0" y="120"/>
                    <a:pt x="0" y="120"/>
                    <a:pt x="0" y="120"/>
                  </a:cubicBezTo>
                  <a:cubicBezTo>
                    <a:pt x="0" y="125"/>
                    <a:pt x="4" y="129"/>
                    <a:pt x="9" y="129"/>
                  </a:cubicBezTo>
                  <a:cubicBezTo>
                    <a:pt x="63" y="129"/>
                    <a:pt x="63" y="129"/>
                    <a:pt x="63" y="129"/>
                  </a:cubicBezTo>
                  <a:cubicBezTo>
                    <a:pt x="68" y="129"/>
                    <a:pt x="73" y="125"/>
                    <a:pt x="73" y="120"/>
                  </a:cubicBezTo>
                  <a:cubicBezTo>
                    <a:pt x="73" y="79"/>
                    <a:pt x="73" y="79"/>
                    <a:pt x="73" y="79"/>
                  </a:cubicBezTo>
                  <a:cubicBezTo>
                    <a:pt x="66" y="79"/>
                    <a:pt x="66" y="79"/>
                    <a:pt x="66" y="79"/>
                  </a:cubicBezTo>
                  <a:lnTo>
                    <a:pt x="66" y="105"/>
                  </a:lnTo>
                  <a:close/>
                  <a:moveTo>
                    <a:pt x="57" y="6"/>
                  </a:moveTo>
                  <a:cubicBezTo>
                    <a:pt x="58" y="6"/>
                    <a:pt x="60" y="7"/>
                    <a:pt x="60" y="9"/>
                  </a:cubicBezTo>
                  <a:cubicBezTo>
                    <a:pt x="60" y="10"/>
                    <a:pt x="58" y="11"/>
                    <a:pt x="57" y="11"/>
                  </a:cubicBezTo>
                  <a:cubicBezTo>
                    <a:pt x="56" y="11"/>
                    <a:pt x="55" y="10"/>
                    <a:pt x="55" y="9"/>
                  </a:cubicBezTo>
                  <a:cubicBezTo>
                    <a:pt x="55" y="7"/>
                    <a:pt x="56" y="6"/>
                    <a:pt x="57" y="6"/>
                  </a:cubicBezTo>
                  <a:close/>
                  <a:moveTo>
                    <a:pt x="24" y="7"/>
                  </a:moveTo>
                  <a:cubicBezTo>
                    <a:pt x="49" y="7"/>
                    <a:pt x="49" y="7"/>
                    <a:pt x="49" y="7"/>
                  </a:cubicBezTo>
                  <a:cubicBezTo>
                    <a:pt x="49" y="10"/>
                    <a:pt x="49" y="10"/>
                    <a:pt x="49" y="10"/>
                  </a:cubicBezTo>
                  <a:cubicBezTo>
                    <a:pt x="24" y="10"/>
                    <a:pt x="24" y="10"/>
                    <a:pt x="24" y="10"/>
                  </a:cubicBezTo>
                  <a:lnTo>
                    <a:pt x="24" y="7"/>
                  </a:lnTo>
                  <a:close/>
                  <a:moveTo>
                    <a:pt x="48" y="119"/>
                  </a:moveTo>
                  <a:cubicBezTo>
                    <a:pt x="25" y="119"/>
                    <a:pt x="25" y="119"/>
                    <a:pt x="25" y="119"/>
                  </a:cubicBezTo>
                  <a:cubicBezTo>
                    <a:pt x="25" y="112"/>
                    <a:pt x="25" y="112"/>
                    <a:pt x="25" y="112"/>
                  </a:cubicBezTo>
                  <a:cubicBezTo>
                    <a:pt x="48" y="112"/>
                    <a:pt x="48" y="112"/>
                    <a:pt x="48" y="112"/>
                  </a:cubicBezTo>
                  <a:lnTo>
                    <a:pt x="48" y="1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a typeface="微软雅黑" panose="020B0503020204020204" pitchFamily="34" charset="-122"/>
                <a:cs typeface="+mn-ea"/>
                <a:sym typeface="+mn-lt"/>
              </a:endParaRPr>
            </a:p>
          </p:txBody>
        </p:sp>
        <p:sp>
          <p:nvSpPr>
            <p:cNvPr id="24" name="Freeform 63"/>
            <p:cNvSpPr>
              <a:spLocks/>
            </p:cNvSpPr>
            <p:nvPr/>
          </p:nvSpPr>
          <p:spPr bwMode="auto">
            <a:xfrm>
              <a:off x="608013" y="4478338"/>
              <a:ext cx="103188" cy="98425"/>
            </a:xfrm>
            <a:custGeom>
              <a:avLst/>
              <a:gdLst>
                <a:gd name="T0" fmla="*/ 0 w 65"/>
                <a:gd name="T1" fmla="*/ 44 h 62"/>
                <a:gd name="T2" fmla="*/ 8 w 65"/>
                <a:gd name="T3" fmla="*/ 44 h 62"/>
                <a:gd name="T4" fmla="*/ 0 w 65"/>
                <a:gd name="T5" fmla="*/ 62 h 62"/>
                <a:gd name="T6" fmla="*/ 22 w 65"/>
                <a:gd name="T7" fmla="*/ 44 h 62"/>
                <a:gd name="T8" fmla="*/ 65 w 65"/>
                <a:gd name="T9" fmla="*/ 44 h 62"/>
                <a:gd name="T10" fmla="*/ 65 w 65"/>
                <a:gd name="T11" fmla="*/ 0 h 62"/>
                <a:gd name="T12" fmla="*/ 0 w 65"/>
                <a:gd name="T13" fmla="*/ 0 h 62"/>
                <a:gd name="T14" fmla="*/ 0 w 65"/>
                <a:gd name="T15" fmla="*/ 44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62">
                  <a:moveTo>
                    <a:pt x="0" y="44"/>
                  </a:moveTo>
                  <a:lnTo>
                    <a:pt x="8" y="44"/>
                  </a:lnTo>
                  <a:lnTo>
                    <a:pt x="0" y="62"/>
                  </a:lnTo>
                  <a:lnTo>
                    <a:pt x="22" y="44"/>
                  </a:lnTo>
                  <a:lnTo>
                    <a:pt x="65" y="44"/>
                  </a:lnTo>
                  <a:lnTo>
                    <a:pt x="65" y="0"/>
                  </a:lnTo>
                  <a:lnTo>
                    <a:pt x="0" y="0"/>
                  </a:lnTo>
                  <a:lnTo>
                    <a:pt x="0"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a typeface="微软雅黑" panose="020B0503020204020204" pitchFamily="34" charset="-122"/>
                <a:cs typeface="+mn-ea"/>
                <a:sym typeface="+mn-lt"/>
              </a:endParaRPr>
            </a:p>
          </p:txBody>
        </p:sp>
      </p:grpSp>
      <p:sp>
        <p:nvSpPr>
          <p:cNvPr id="25" name="Freeform 33"/>
          <p:cNvSpPr>
            <a:spLocks noEditPoints="1"/>
          </p:cNvSpPr>
          <p:nvPr/>
        </p:nvSpPr>
        <p:spPr bwMode="auto">
          <a:xfrm>
            <a:off x="1328594" y="3074375"/>
            <a:ext cx="609657" cy="415086"/>
          </a:xfrm>
          <a:custGeom>
            <a:avLst/>
            <a:gdLst>
              <a:gd name="T0" fmla="*/ 135 w 157"/>
              <a:gd name="T1" fmla="*/ 47 h 107"/>
              <a:gd name="T2" fmla="*/ 137 w 157"/>
              <a:gd name="T3" fmla="*/ 37 h 107"/>
              <a:gd name="T4" fmla="*/ 100 w 157"/>
              <a:gd name="T5" fmla="*/ 0 h 107"/>
              <a:gd name="T6" fmla="*/ 73 w 157"/>
              <a:gd name="T7" fmla="*/ 18 h 107"/>
              <a:gd name="T8" fmla="*/ 46 w 157"/>
              <a:gd name="T9" fmla="*/ 8 h 107"/>
              <a:gd name="T10" fmla="*/ 20 w 157"/>
              <a:gd name="T11" fmla="*/ 40 h 107"/>
              <a:gd name="T12" fmla="*/ 21 w 157"/>
              <a:gd name="T13" fmla="*/ 47 h 107"/>
              <a:gd name="T14" fmla="*/ 0 w 157"/>
              <a:gd name="T15" fmla="*/ 76 h 107"/>
              <a:gd name="T16" fmla="*/ 31 w 157"/>
              <a:gd name="T17" fmla="*/ 107 h 107"/>
              <a:gd name="T18" fmla="*/ 126 w 157"/>
              <a:gd name="T19" fmla="*/ 107 h 107"/>
              <a:gd name="T20" fmla="*/ 157 w 157"/>
              <a:gd name="T21" fmla="*/ 76 h 107"/>
              <a:gd name="T22" fmla="*/ 135 w 157"/>
              <a:gd name="T23" fmla="*/ 47 h 107"/>
              <a:gd name="T24" fmla="*/ 120 w 157"/>
              <a:gd name="T25" fmla="*/ 101 h 107"/>
              <a:gd name="T26" fmla="*/ 79 w 157"/>
              <a:gd name="T27" fmla="*/ 101 h 107"/>
              <a:gd name="T28" fmla="*/ 104 w 157"/>
              <a:gd name="T29" fmla="*/ 76 h 107"/>
              <a:gd name="T30" fmla="*/ 103 w 157"/>
              <a:gd name="T31" fmla="*/ 73 h 107"/>
              <a:gd name="T32" fmla="*/ 92 w 157"/>
              <a:gd name="T33" fmla="*/ 73 h 107"/>
              <a:gd name="T34" fmla="*/ 92 w 157"/>
              <a:gd name="T35" fmla="*/ 68 h 107"/>
              <a:gd name="T36" fmla="*/ 92 w 157"/>
              <a:gd name="T37" fmla="*/ 37 h 107"/>
              <a:gd name="T38" fmla="*/ 90 w 157"/>
              <a:gd name="T39" fmla="*/ 36 h 107"/>
              <a:gd name="T40" fmla="*/ 64 w 157"/>
              <a:gd name="T41" fmla="*/ 36 h 107"/>
              <a:gd name="T42" fmla="*/ 62 w 157"/>
              <a:gd name="T43" fmla="*/ 38 h 107"/>
              <a:gd name="T44" fmla="*/ 62 w 157"/>
              <a:gd name="T45" fmla="*/ 68 h 107"/>
              <a:gd name="T46" fmla="*/ 62 w 157"/>
              <a:gd name="T47" fmla="*/ 73 h 107"/>
              <a:gd name="T48" fmla="*/ 51 w 157"/>
              <a:gd name="T49" fmla="*/ 73 h 107"/>
              <a:gd name="T50" fmla="*/ 51 w 157"/>
              <a:gd name="T51" fmla="*/ 76 h 107"/>
              <a:gd name="T52" fmla="*/ 76 w 157"/>
              <a:gd name="T53" fmla="*/ 101 h 107"/>
              <a:gd name="T54" fmla="*/ 38 w 157"/>
              <a:gd name="T55" fmla="*/ 101 h 107"/>
              <a:gd name="T56" fmla="*/ 11 w 157"/>
              <a:gd name="T57" fmla="*/ 75 h 107"/>
              <a:gd name="T58" fmla="*/ 29 w 157"/>
              <a:gd name="T59" fmla="*/ 50 h 107"/>
              <a:gd name="T60" fmla="*/ 28 w 157"/>
              <a:gd name="T61" fmla="*/ 44 h 107"/>
              <a:gd name="T62" fmla="*/ 51 w 157"/>
              <a:gd name="T63" fmla="*/ 17 h 107"/>
              <a:gd name="T64" fmla="*/ 75 w 157"/>
              <a:gd name="T65" fmla="*/ 30 h 107"/>
              <a:gd name="T66" fmla="*/ 98 w 157"/>
              <a:gd name="T67" fmla="*/ 11 h 107"/>
              <a:gd name="T68" fmla="*/ 128 w 157"/>
              <a:gd name="T69" fmla="*/ 42 h 107"/>
              <a:gd name="T70" fmla="*/ 127 w 157"/>
              <a:gd name="T71" fmla="*/ 50 h 107"/>
              <a:gd name="T72" fmla="*/ 147 w 157"/>
              <a:gd name="T73" fmla="*/ 75 h 107"/>
              <a:gd name="T74" fmla="*/ 120 w 157"/>
              <a:gd name="T75"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7" h="107">
                <a:moveTo>
                  <a:pt x="135" y="47"/>
                </a:moveTo>
                <a:cubicBezTo>
                  <a:pt x="136" y="44"/>
                  <a:pt x="137" y="40"/>
                  <a:pt x="137" y="37"/>
                </a:cubicBezTo>
                <a:cubicBezTo>
                  <a:pt x="137" y="17"/>
                  <a:pt x="120" y="0"/>
                  <a:pt x="100" y="0"/>
                </a:cubicBezTo>
                <a:cubicBezTo>
                  <a:pt x="76" y="0"/>
                  <a:pt x="73" y="18"/>
                  <a:pt x="73" y="18"/>
                </a:cubicBezTo>
                <a:cubicBezTo>
                  <a:pt x="73" y="18"/>
                  <a:pt x="63" y="6"/>
                  <a:pt x="46" y="8"/>
                </a:cubicBezTo>
                <a:cubicBezTo>
                  <a:pt x="30" y="11"/>
                  <a:pt x="20" y="25"/>
                  <a:pt x="20" y="40"/>
                </a:cubicBezTo>
                <a:cubicBezTo>
                  <a:pt x="20" y="42"/>
                  <a:pt x="20" y="45"/>
                  <a:pt x="21" y="47"/>
                </a:cubicBezTo>
                <a:cubicBezTo>
                  <a:pt x="9" y="51"/>
                  <a:pt x="0" y="63"/>
                  <a:pt x="0" y="76"/>
                </a:cubicBezTo>
                <a:cubicBezTo>
                  <a:pt x="0" y="93"/>
                  <a:pt x="14" y="107"/>
                  <a:pt x="31" y="107"/>
                </a:cubicBezTo>
                <a:cubicBezTo>
                  <a:pt x="126" y="107"/>
                  <a:pt x="126" y="107"/>
                  <a:pt x="126" y="107"/>
                </a:cubicBezTo>
                <a:cubicBezTo>
                  <a:pt x="143" y="107"/>
                  <a:pt x="157" y="93"/>
                  <a:pt x="157" y="76"/>
                </a:cubicBezTo>
                <a:cubicBezTo>
                  <a:pt x="157" y="62"/>
                  <a:pt x="148" y="51"/>
                  <a:pt x="135" y="47"/>
                </a:cubicBezTo>
                <a:close/>
                <a:moveTo>
                  <a:pt x="120" y="101"/>
                </a:moveTo>
                <a:cubicBezTo>
                  <a:pt x="79" y="101"/>
                  <a:pt x="79" y="101"/>
                  <a:pt x="79" y="101"/>
                </a:cubicBezTo>
                <a:cubicBezTo>
                  <a:pt x="82" y="97"/>
                  <a:pt x="104" y="76"/>
                  <a:pt x="104" y="76"/>
                </a:cubicBezTo>
                <a:cubicBezTo>
                  <a:pt x="104" y="76"/>
                  <a:pt x="107" y="73"/>
                  <a:pt x="103" y="73"/>
                </a:cubicBezTo>
                <a:cubicBezTo>
                  <a:pt x="99" y="73"/>
                  <a:pt x="92" y="73"/>
                  <a:pt x="92" y="73"/>
                </a:cubicBezTo>
                <a:cubicBezTo>
                  <a:pt x="92" y="73"/>
                  <a:pt x="92" y="71"/>
                  <a:pt x="92" y="68"/>
                </a:cubicBezTo>
                <a:cubicBezTo>
                  <a:pt x="92" y="60"/>
                  <a:pt x="92" y="44"/>
                  <a:pt x="92" y="37"/>
                </a:cubicBezTo>
                <a:cubicBezTo>
                  <a:pt x="92" y="37"/>
                  <a:pt x="92" y="36"/>
                  <a:pt x="90" y="36"/>
                </a:cubicBezTo>
                <a:cubicBezTo>
                  <a:pt x="88" y="36"/>
                  <a:pt x="67" y="36"/>
                  <a:pt x="64" y="36"/>
                </a:cubicBezTo>
                <a:cubicBezTo>
                  <a:pt x="62" y="36"/>
                  <a:pt x="62" y="38"/>
                  <a:pt x="62" y="38"/>
                </a:cubicBezTo>
                <a:cubicBezTo>
                  <a:pt x="62" y="44"/>
                  <a:pt x="62" y="60"/>
                  <a:pt x="62" y="68"/>
                </a:cubicBezTo>
                <a:cubicBezTo>
                  <a:pt x="62" y="71"/>
                  <a:pt x="62" y="73"/>
                  <a:pt x="62" y="73"/>
                </a:cubicBezTo>
                <a:cubicBezTo>
                  <a:pt x="62" y="73"/>
                  <a:pt x="54" y="73"/>
                  <a:pt x="51" y="73"/>
                </a:cubicBezTo>
                <a:cubicBezTo>
                  <a:pt x="48" y="73"/>
                  <a:pt x="51" y="76"/>
                  <a:pt x="51" y="76"/>
                </a:cubicBezTo>
                <a:cubicBezTo>
                  <a:pt x="76" y="101"/>
                  <a:pt x="76" y="101"/>
                  <a:pt x="76" y="101"/>
                </a:cubicBezTo>
                <a:cubicBezTo>
                  <a:pt x="38" y="101"/>
                  <a:pt x="38" y="101"/>
                  <a:pt x="38" y="101"/>
                </a:cubicBezTo>
                <a:cubicBezTo>
                  <a:pt x="23" y="101"/>
                  <a:pt x="11" y="89"/>
                  <a:pt x="11" y="75"/>
                </a:cubicBezTo>
                <a:cubicBezTo>
                  <a:pt x="11" y="63"/>
                  <a:pt x="19" y="54"/>
                  <a:pt x="29" y="50"/>
                </a:cubicBezTo>
                <a:cubicBezTo>
                  <a:pt x="28" y="48"/>
                  <a:pt x="28" y="46"/>
                  <a:pt x="28" y="44"/>
                </a:cubicBezTo>
                <a:cubicBezTo>
                  <a:pt x="28" y="32"/>
                  <a:pt x="37" y="20"/>
                  <a:pt x="51" y="17"/>
                </a:cubicBezTo>
                <a:cubicBezTo>
                  <a:pt x="66" y="16"/>
                  <a:pt x="75" y="30"/>
                  <a:pt x="75" y="30"/>
                </a:cubicBezTo>
                <a:cubicBezTo>
                  <a:pt x="75" y="30"/>
                  <a:pt x="77" y="11"/>
                  <a:pt x="98" y="11"/>
                </a:cubicBezTo>
                <a:cubicBezTo>
                  <a:pt x="115" y="11"/>
                  <a:pt x="128" y="25"/>
                  <a:pt x="128" y="42"/>
                </a:cubicBezTo>
                <a:cubicBezTo>
                  <a:pt x="128" y="45"/>
                  <a:pt x="128" y="48"/>
                  <a:pt x="127" y="50"/>
                </a:cubicBezTo>
                <a:cubicBezTo>
                  <a:pt x="138" y="53"/>
                  <a:pt x="147" y="63"/>
                  <a:pt x="147" y="75"/>
                </a:cubicBezTo>
                <a:cubicBezTo>
                  <a:pt x="147" y="89"/>
                  <a:pt x="135" y="101"/>
                  <a:pt x="120" y="1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a typeface="微软雅黑" panose="020B0503020204020204" pitchFamily="34" charset="-122"/>
              <a:cs typeface="+mn-ea"/>
              <a:sym typeface="+mn-lt"/>
            </a:endParaRPr>
          </a:p>
        </p:txBody>
      </p:sp>
      <p:sp>
        <p:nvSpPr>
          <p:cNvPr id="26" name="矩形 25"/>
          <p:cNvSpPr/>
          <p:nvPr/>
        </p:nvSpPr>
        <p:spPr>
          <a:xfrm>
            <a:off x="691884" y="4131986"/>
            <a:ext cx="1883076" cy="613694"/>
          </a:xfrm>
          <a:prstGeom prst="rect">
            <a:avLst/>
          </a:prstGeom>
        </p:spPr>
        <p:txBody>
          <a:bodyPr wrap="square">
            <a:spAutoFit/>
          </a:bodyPr>
          <a:lstStyle/>
          <a:p>
            <a:pPr>
              <a:lnSpc>
                <a:spcPct val="150000"/>
              </a:lnSpc>
              <a:spcBef>
                <a:spcPts val="0"/>
              </a:spcBef>
              <a:spcAft>
                <a:spcPts val="0"/>
              </a:spcAft>
              <a:buNone/>
            </a:pPr>
            <a:r>
              <a:rPr lang="zh-CN" altLang="en-US" sz="1200" dirty="0">
                <a:solidFill>
                  <a:schemeClr val="tx1">
                    <a:lumMod val="75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endParaRPr lang="en-US" altLang="zh-CN" sz="1200" b="1"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7" name="矩形 26"/>
          <p:cNvSpPr/>
          <p:nvPr/>
        </p:nvSpPr>
        <p:spPr>
          <a:xfrm>
            <a:off x="3577460" y="4131986"/>
            <a:ext cx="1883076" cy="613694"/>
          </a:xfrm>
          <a:prstGeom prst="rect">
            <a:avLst/>
          </a:prstGeom>
        </p:spPr>
        <p:txBody>
          <a:bodyPr wrap="square">
            <a:spAutoFit/>
          </a:bodyPr>
          <a:lstStyle/>
          <a:p>
            <a:pPr>
              <a:lnSpc>
                <a:spcPct val="150000"/>
              </a:lnSpc>
              <a:spcBef>
                <a:spcPts val="0"/>
              </a:spcBef>
              <a:spcAft>
                <a:spcPts val="0"/>
              </a:spcAft>
              <a:buNone/>
            </a:pPr>
            <a:r>
              <a:rPr lang="zh-CN" altLang="en-US" sz="1200" dirty="0">
                <a:solidFill>
                  <a:schemeClr val="tx1">
                    <a:lumMod val="75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endParaRPr lang="en-US" altLang="zh-CN" sz="1200" b="1"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8" name="矩形 27"/>
          <p:cNvSpPr/>
          <p:nvPr/>
        </p:nvSpPr>
        <p:spPr>
          <a:xfrm>
            <a:off x="6729589" y="4131986"/>
            <a:ext cx="1883076" cy="613694"/>
          </a:xfrm>
          <a:prstGeom prst="rect">
            <a:avLst/>
          </a:prstGeom>
        </p:spPr>
        <p:txBody>
          <a:bodyPr wrap="square">
            <a:spAutoFit/>
          </a:bodyPr>
          <a:lstStyle/>
          <a:p>
            <a:pPr>
              <a:lnSpc>
                <a:spcPct val="150000"/>
              </a:lnSpc>
              <a:spcBef>
                <a:spcPts val="0"/>
              </a:spcBef>
              <a:spcAft>
                <a:spcPts val="0"/>
              </a:spcAft>
              <a:buNone/>
            </a:pPr>
            <a:r>
              <a:rPr lang="zh-CN" altLang="en-US" sz="1200" dirty="0">
                <a:solidFill>
                  <a:schemeClr val="tx1">
                    <a:lumMod val="75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endParaRPr lang="en-US" altLang="zh-CN" sz="1200" b="1"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9" name="矩形 28"/>
          <p:cNvSpPr/>
          <p:nvPr/>
        </p:nvSpPr>
        <p:spPr>
          <a:xfrm>
            <a:off x="9604571" y="4131986"/>
            <a:ext cx="1883076" cy="613694"/>
          </a:xfrm>
          <a:prstGeom prst="rect">
            <a:avLst/>
          </a:prstGeom>
        </p:spPr>
        <p:txBody>
          <a:bodyPr wrap="square">
            <a:spAutoFit/>
          </a:bodyPr>
          <a:lstStyle/>
          <a:p>
            <a:pPr>
              <a:lnSpc>
                <a:spcPct val="150000"/>
              </a:lnSpc>
              <a:spcBef>
                <a:spcPts val="0"/>
              </a:spcBef>
              <a:spcAft>
                <a:spcPts val="0"/>
              </a:spcAft>
              <a:buNone/>
            </a:pPr>
            <a:r>
              <a:rPr lang="zh-CN" altLang="en-US" sz="1200" dirty="0">
                <a:solidFill>
                  <a:schemeClr val="tx1">
                    <a:lumMod val="75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endParaRPr lang="en-US" altLang="zh-CN" sz="1200" b="1"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34" name="TextBox 8">
            <a:extLst>
              <a:ext uri="{FF2B5EF4-FFF2-40B4-BE49-F238E27FC236}">
                <a16:creationId xmlns:a16="http://schemas.microsoft.com/office/drawing/2014/main" id="{7CA54A2D-53AD-4449-877B-F78E6C957880}"/>
              </a:ext>
            </a:extLst>
          </p:cNvPr>
          <p:cNvSpPr txBox="1"/>
          <p:nvPr/>
        </p:nvSpPr>
        <p:spPr>
          <a:xfrm>
            <a:off x="4182067" y="584632"/>
            <a:ext cx="3744178" cy="369332"/>
          </a:xfrm>
          <a:prstGeom prst="rect">
            <a:avLst/>
          </a:prstGeom>
          <a:noFill/>
        </p:spPr>
        <p:txBody>
          <a:bodyPr wrap="square" lIns="0" tIns="0" rIns="0" bIns="0" rtlCol="0" anchor="ctr">
            <a:spAutoFit/>
          </a:bodyPr>
          <a:lstStyle/>
          <a:p>
            <a:pPr algn="ctr"/>
            <a:r>
              <a:rPr lang="zh-CN" altLang="en-US"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点击输入您的标题</a:t>
            </a:r>
            <a:endParaRPr lang="zh-CN" altLang="en-US" sz="32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2875970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212166D8-1282-4676-8CC3-7B48D3508016}"/>
              </a:ext>
            </a:extLst>
          </p:cNvPr>
          <p:cNvGrpSpPr/>
          <p:nvPr/>
        </p:nvGrpSpPr>
        <p:grpSpPr>
          <a:xfrm flipH="1">
            <a:off x="-905302" y="0"/>
            <a:ext cx="13097302" cy="6858000"/>
            <a:chOff x="-1" y="0"/>
            <a:chExt cx="13097302" cy="6858000"/>
          </a:xfrm>
        </p:grpSpPr>
        <p:sp>
          <p:nvSpPr>
            <p:cNvPr id="6" name="等腰三角形 5">
              <a:extLst>
                <a:ext uri="{FF2B5EF4-FFF2-40B4-BE49-F238E27FC236}">
                  <a16:creationId xmlns:a16="http://schemas.microsoft.com/office/drawing/2014/main" id="{CD5745AA-A226-4B06-962D-8A418443EB8F}"/>
                </a:ext>
              </a:extLst>
            </p:cNvPr>
            <p:cNvSpPr/>
            <p:nvPr/>
          </p:nvSpPr>
          <p:spPr>
            <a:xfrm rot="5400000">
              <a:off x="2005082" y="3991971"/>
              <a:ext cx="2768221" cy="2383806"/>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7" name="等腰三角形 6">
              <a:extLst>
                <a:ext uri="{FF2B5EF4-FFF2-40B4-BE49-F238E27FC236}">
                  <a16:creationId xmlns:a16="http://schemas.microsoft.com/office/drawing/2014/main" id="{07E64A9A-1237-4B18-B777-11FF101C5D6D}"/>
                </a:ext>
              </a:extLst>
            </p:cNvPr>
            <p:cNvSpPr/>
            <p:nvPr/>
          </p:nvSpPr>
          <p:spPr>
            <a:xfrm rot="5400000">
              <a:off x="-552735" y="842749"/>
              <a:ext cx="6277970" cy="517250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 name="等腰三角形 7">
              <a:extLst>
                <a:ext uri="{FF2B5EF4-FFF2-40B4-BE49-F238E27FC236}">
                  <a16:creationId xmlns:a16="http://schemas.microsoft.com/office/drawing/2014/main" id="{AF778B40-C90D-4EC5-B159-22186CB3E39B}"/>
                </a:ext>
              </a:extLst>
            </p:cNvPr>
            <p:cNvSpPr/>
            <p:nvPr/>
          </p:nvSpPr>
          <p:spPr>
            <a:xfrm rot="5400000">
              <a:off x="1621240" y="429336"/>
              <a:ext cx="2273490" cy="1994846"/>
            </a:xfrm>
            <a:prstGeom prst="triangle">
              <a:avLst/>
            </a:prstGeom>
            <a:solidFill>
              <a:srgbClr val="DD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9" name="等腰三角形 8">
              <a:extLst>
                <a:ext uri="{FF2B5EF4-FFF2-40B4-BE49-F238E27FC236}">
                  <a16:creationId xmlns:a16="http://schemas.microsoft.com/office/drawing/2014/main" id="{39CA57CB-19F6-49BA-A6F5-D9509B6A62AB}"/>
                </a:ext>
              </a:extLst>
            </p:cNvPr>
            <p:cNvSpPr/>
            <p:nvPr/>
          </p:nvSpPr>
          <p:spPr>
            <a:xfrm rot="5400000">
              <a:off x="3417627" y="59143"/>
              <a:ext cx="1105469" cy="987184"/>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0" name="等腰三角形 9">
              <a:extLst>
                <a:ext uri="{FF2B5EF4-FFF2-40B4-BE49-F238E27FC236}">
                  <a16:creationId xmlns:a16="http://schemas.microsoft.com/office/drawing/2014/main" id="{7CDBD204-FF71-4CD2-86D2-3A134E325B40}"/>
                </a:ext>
              </a:extLst>
            </p:cNvPr>
            <p:cNvSpPr/>
            <p:nvPr/>
          </p:nvSpPr>
          <p:spPr>
            <a:xfrm rot="5400000">
              <a:off x="1053149" y="5243017"/>
              <a:ext cx="1105469" cy="98718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1" name="等腰三角形 10">
              <a:extLst>
                <a:ext uri="{FF2B5EF4-FFF2-40B4-BE49-F238E27FC236}">
                  <a16:creationId xmlns:a16="http://schemas.microsoft.com/office/drawing/2014/main" id="{8C641766-B4D2-46A8-8A24-EB1D12C58CC3}"/>
                </a:ext>
              </a:extLst>
            </p:cNvPr>
            <p:cNvSpPr/>
            <p:nvPr/>
          </p:nvSpPr>
          <p:spPr>
            <a:xfrm>
              <a:off x="9994711" y="3248734"/>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2" name="等腰三角形 11">
              <a:extLst>
                <a:ext uri="{FF2B5EF4-FFF2-40B4-BE49-F238E27FC236}">
                  <a16:creationId xmlns:a16="http://schemas.microsoft.com/office/drawing/2014/main" id="{9AE44CC5-6D5B-462E-9305-70E453988A97}"/>
                </a:ext>
              </a:extLst>
            </p:cNvPr>
            <p:cNvSpPr/>
            <p:nvPr/>
          </p:nvSpPr>
          <p:spPr>
            <a:xfrm>
              <a:off x="9171295" y="5643916"/>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3" name="等腰三角形 12">
              <a:extLst>
                <a:ext uri="{FF2B5EF4-FFF2-40B4-BE49-F238E27FC236}">
                  <a16:creationId xmlns:a16="http://schemas.microsoft.com/office/drawing/2014/main" id="{2F4B05E6-2541-4092-9279-30A461F53EA3}"/>
                </a:ext>
              </a:extLst>
            </p:cNvPr>
            <p:cNvSpPr/>
            <p:nvPr/>
          </p:nvSpPr>
          <p:spPr>
            <a:xfrm>
              <a:off x="9250906" y="4000496"/>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sp>
        <p:nvSpPr>
          <p:cNvPr id="14" name="标题层">
            <a:extLst>
              <a:ext uri="{FF2B5EF4-FFF2-40B4-BE49-F238E27FC236}">
                <a16:creationId xmlns:a16="http://schemas.microsoft.com/office/drawing/2014/main" id="{B5D4ACDC-906F-4A57-9248-767E90D8E292}"/>
              </a:ext>
            </a:extLst>
          </p:cNvPr>
          <p:cNvSpPr txBox="1"/>
          <p:nvPr/>
        </p:nvSpPr>
        <p:spPr bwMode="auto">
          <a:xfrm>
            <a:off x="1932872" y="2657197"/>
            <a:ext cx="4171076" cy="738409"/>
          </a:xfrm>
          <a:prstGeom prst="rect">
            <a:avLst/>
          </a:prstGeom>
          <a:noFill/>
          <a:effectLst/>
        </p:spPr>
        <p:txBody>
          <a:bodyPr wrap="square" lIns="121670" tIns="60834" rIns="121670" bIns="60834">
            <a:spAutoFit/>
          </a:bodyPr>
          <a:lstStyle/>
          <a:p>
            <a:r>
              <a:rPr lang="zh-CN" altLang="en-US" sz="4000" spc="600" dirty="0">
                <a:latin typeface="微软雅黑" panose="020B0503020204020204" pitchFamily="34" charset="-122"/>
                <a:ea typeface="微软雅黑" panose="020B0503020204020204" pitchFamily="34" charset="-122"/>
                <a:cs typeface="+mn-ea"/>
                <a:sym typeface="+mn-lt"/>
              </a:rPr>
              <a:t>单击添加标题</a:t>
            </a:r>
          </a:p>
        </p:txBody>
      </p:sp>
      <p:sp>
        <p:nvSpPr>
          <p:cNvPr id="15" name="文本框 14">
            <a:extLst>
              <a:ext uri="{FF2B5EF4-FFF2-40B4-BE49-F238E27FC236}">
                <a16:creationId xmlns:a16="http://schemas.microsoft.com/office/drawing/2014/main" id="{E1A88D64-B143-4BB4-91A3-2561EADACCDB}"/>
              </a:ext>
            </a:extLst>
          </p:cNvPr>
          <p:cNvSpPr txBox="1"/>
          <p:nvPr/>
        </p:nvSpPr>
        <p:spPr>
          <a:xfrm>
            <a:off x="1952206" y="3517006"/>
            <a:ext cx="5795172" cy="49558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200" dirty="0">
                <a:latin typeface="微软雅黑" panose="020B0503020204020204" pitchFamily="34" charset="-122"/>
                <a:ea typeface="微软雅黑" panose="020B0503020204020204" pitchFamily="34" charset="-122"/>
                <a:cs typeface="+mn-ea"/>
                <a:sym typeface="+mn-lt"/>
              </a:rPr>
              <a:t>The user can demonstrate on a projector or computer, or print the presentation and make it into a film to be used in a wider field</a:t>
            </a:r>
          </a:p>
        </p:txBody>
      </p:sp>
      <p:sp>
        <p:nvSpPr>
          <p:cNvPr id="16" name="标题层">
            <a:extLst>
              <a:ext uri="{FF2B5EF4-FFF2-40B4-BE49-F238E27FC236}">
                <a16:creationId xmlns:a16="http://schemas.microsoft.com/office/drawing/2014/main" id="{454D4248-29E6-4E98-BDE2-7F43E156C75C}"/>
              </a:ext>
            </a:extLst>
          </p:cNvPr>
          <p:cNvSpPr txBox="1"/>
          <p:nvPr/>
        </p:nvSpPr>
        <p:spPr bwMode="auto">
          <a:xfrm>
            <a:off x="1932872" y="1857232"/>
            <a:ext cx="4171076" cy="738409"/>
          </a:xfrm>
          <a:prstGeom prst="rect">
            <a:avLst/>
          </a:prstGeom>
          <a:noFill/>
          <a:effectLst/>
        </p:spPr>
        <p:txBody>
          <a:bodyPr wrap="square" lIns="121670" tIns="60834" rIns="121670" bIns="60834">
            <a:spAutoFit/>
          </a:bodyPr>
          <a:lstStyle/>
          <a:p>
            <a:r>
              <a:rPr lang="en-US" altLang="zh-CN" sz="4000" spc="600" dirty="0">
                <a:latin typeface="微软雅黑" panose="020B0503020204020204" pitchFamily="34" charset="-122"/>
                <a:ea typeface="微软雅黑" panose="020B0503020204020204" pitchFamily="34" charset="-122"/>
                <a:cs typeface="+mn-ea"/>
                <a:sym typeface="+mn-lt"/>
              </a:rPr>
              <a:t>PART TWO</a:t>
            </a:r>
            <a:endParaRPr lang="zh-CN" altLang="en-US" sz="4000" spc="60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112533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25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400" fill="hold"/>
                                        <p:tgtEl>
                                          <p:spTgt spid="14"/>
                                        </p:tgtEl>
                                        <p:attrNameLst>
                                          <p:attrName>ppt_x</p:attrName>
                                        </p:attrNameLst>
                                      </p:cBhvr>
                                      <p:tavLst>
                                        <p:tav tm="0">
                                          <p:val>
                                            <p:strVal val="1+#ppt_w/2"/>
                                          </p:val>
                                        </p:tav>
                                        <p:tav tm="100000">
                                          <p:val>
                                            <p:strVal val="#ppt_x"/>
                                          </p:val>
                                        </p:tav>
                                      </p:tavLst>
                                    </p:anim>
                                    <p:anim calcmode="lin" valueType="num">
                                      <p:cBhvr additive="base">
                                        <p:cTn id="8" dur="4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400"/>
                            </p:stCondLst>
                            <p:childTnLst>
                              <p:par>
                                <p:cTn id="10" presetID="53" presetClass="entr" presetSubtype="16"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2" presetClass="entr" presetSubtype="2" decel="5250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400" fill="hold"/>
                                        <p:tgtEl>
                                          <p:spTgt spid="16"/>
                                        </p:tgtEl>
                                        <p:attrNameLst>
                                          <p:attrName>ppt_x</p:attrName>
                                        </p:attrNameLst>
                                      </p:cBhvr>
                                      <p:tavLst>
                                        <p:tav tm="0">
                                          <p:val>
                                            <p:strVal val="1+#ppt_w/2"/>
                                          </p:val>
                                        </p:tav>
                                        <p:tav tm="100000">
                                          <p:val>
                                            <p:strVal val="#ppt_x"/>
                                          </p:val>
                                        </p:tav>
                                      </p:tavLst>
                                    </p:anim>
                                    <p:anim calcmode="lin" valueType="num">
                                      <p:cBhvr additive="base">
                                        <p:cTn id="18" dur="4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2167680" y="3363793"/>
            <a:ext cx="359617" cy="34940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000" dirty="0">
              <a:latin typeface="微软雅黑" panose="020B0503020204020204" pitchFamily="34" charset="-122"/>
              <a:ea typeface="微软雅黑" panose="020B0503020204020204" pitchFamily="34" charset="-122"/>
              <a:cs typeface="+mn-ea"/>
              <a:sym typeface="+mn-lt"/>
            </a:endParaRPr>
          </a:p>
        </p:txBody>
      </p:sp>
      <p:grpSp>
        <p:nvGrpSpPr>
          <p:cNvPr id="59" name="Group 58"/>
          <p:cNvGrpSpPr/>
          <p:nvPr/>
        </p:nvGrpSpPr>
        <p:grpSpPr>
          <a:xfrm>
            <a:off x="2167682" y="2876818"/>
            <a:ext cx="4147380" cy="629320"/>
            <a:chOff x="643467" y="1947984"/>
            <a:chExt cx="4045562" cy="629355"/>
          </a:xfrm>
        </p:grpSpPr>
        <p:sp>
          <p:nvSpPr>
            <p:cNvPr id="31" name="Right Arrow 30"/>
            <p:cNvSpPr/>
            <p:nvPr/>
          </p:nvSpPr>
          <p:spPr>
            <a:xfrm>
              <a:off x="1003098" y="1947984"/>
              <a:ext cx="3685931" cy="629355"/>
            </a:xfrm>
            <a:prstGeom prst="rightArrow">
              <a:avLst>
                <a:gd name="adj1" fmla="val 54891"/>
                <a:gd name="adj2" fmla="val 5815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000" dirty="0">
                <a:latin typeface="微软雅黑" panose="020B0503020204020204" pitchFamily="34" charset="-122"/>
                <a:ea typeface="微软雅黑" panose="020B0503020204020204" pitchFamily="34" charset="-122"/>
                <a:cs typeface="+mn-ea"/>
                <a:sym typeface="+mn-lt"/>
              </a:endParaRPr>
            </a:p>
          </p:txBody>
        </p:sp>
        <p:sp>
          <p:nvSpPr>
            <p:cNvPr id="36" name="Flowchart: Manual Operation 35"/>
            <p:cNvSpPr/>
            <p:nvPr/>
          </p:nvSpPr>
          <p:spPr>
            <a:xfrm rot="10800000">
              <a:off x="643467" y="2089868"/>
              <a:ext cx="1123849" cy="345114"/>
            </a:xfrm>
            <a:prstGeom prst="flowChartManualOperati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000" dirty="0">
                <a:latin typeface="微软雅黑" panose="020B0503020204020204" pitchFamily="34" charset="-122"/>
                <a:ea typeface="微软雅黑" panose="020B0503020204020204" pitchFamily="34" charset="-122"/>
                <a:cs typeface="+mn-ea"/>
                <a:sym typeface="+mn-lt"/>
              </a:endParaRPr>
            </a:p>
          </p:txBody>
        </p:sp>
      </p:grpSp>
      <p:sp>
        <p:nvSpPr>
          <p:cNvPr id="41" name="Rectangle 40"/>
          <p:cNvSpPr/>
          <p:nvPr/>
        </p:nvSpPr>
        <p:spPr>
          <a:xfrm>
            <a:off x="2617197" y="3993113"/>
            <a:ext cx="359615" cy="28646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000" dirty="0">
              <a:latin typeface="微软雅黑" panose="020B0503020204020204" pitchFamily="34" charset="-122"/>
              <a:ea typeface="微软雅黑" panose="020B0503020204020204" pitchFamily="34" charset="-122"/>
              <a:cs typeface="+mn-ea"/>
              <a:sym typeface="+mn-lt"/>
            </a:endParaRPr>
          </a:p>
        </p:txBody>
      </p:sp>
      <p:grpSp>
        <p:nvGrpSpPr>
          <p:cNvPr id="60" name="Group 59"/>
          <p:cNvGrpSpPr/>
          <p:nvPr/>
        </p:nvGrpSpPr>
        <p:grpSpPr>
          <a:xfrm>
            <a:off x="2617198" y="3506141"/>
            <a:ext cx="3431179" cy="629321"/>
            <a:chOff x="1093007" y="2577339"/>
            <a:chExt cx="3431368" cy="629356"/>
          </a:xfrm>
        </p:grpSpPr>
        <p:sp>
          <p:nvSpPr>
            <p:cNvPr id="43" name="Right Arrow 42"/>
            <p:cNvSpPr/>
            <p:nvPr/>
          </p:nvSpPr>
          <p:spPr>
            <a:xfrm>
              <a:off x="1452637" y="2577339"/>
              <a:ext cx="3071738" cy="629356"/>
            </a:xfrm>
            <a:prstGeom prst="rightArrow">
              <a:avLst>
                <a:gd name="adj1" fmla="val 54891"/>
                <a:gd name="adj2" fmla="val 5815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000" dirty="0">
                <a:latin typeface="微软雅黑" panose="020B0503020204020204" pitchFamily="34" charset="-122"/>
                <a:ea typeface="微软雅黑" panose="020B0503020204020204" pitchFamily="34" charset="-122"/>
                <a:cs typeface="+mn-ea"/>
                <a:sym typeface="+mn-lt"/>
              </a:endParaRPr>
            </a:p>
          </p:txBody>
        </p:sp>
        <p:sp>
          <p:nvSpPr>
            <p:cNvPr id="44" name="Flowchart: Manual Operation 43"/>
            <p:cNvSpPr/>
            <p:nvPr/>
          </p:nvSpPr>
          <p:spPr>
            <a:xfrm rot="10800000">
              <a:off x="1093007" y="2719223"/>
              <a:ext cx="1123849" cy="345115"/>
            </a:xfrm>
            <a:prstGeom prst="flowChartManualOperati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000" dirty="0">
                <a:latin typeface="微软雅黑" panose="020B0503020204020204" pitchFamily="34" charset="-122"/>
                <a:ea typeface="微软雅黑" panose="020B0503020204020204" pitchFamily="34" charset="-122"/>
                <a:cs typeface="+mn-ea"/>
                <a:sym typeface="+mn-lt"/>
              </a:endParaRPr>
            </a:p>
          </p:txBody>
        </p:sp>
      </p:grpSp>
      <p:sp>
        <p:nvSpPr>
          <p:cNvPr id="47" name="Rectangle 46"/>
          <p:cNvSpPr/>
          <p:nvPr/>
        </p:nvSpPr>
        <p:spPr>
          <a:xfrm>
            <a:off x="3078090" y="4611037"/>
            <a:ext cx="348236" cy="224677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000" dirty="0">
              <a:latin typeface="微软雅黑" panose="020B0503020204020204" pitchFamily="34" charset="-122"/>
              <a:ea typeface="微软雅黑" panose="020B0503020204020204" pitchFamily="34" charset="-122"/>
              <a:cs typeface="+mn-ea"/>
              <a:sym typeface="+mn-lt"/>
            </a:endParaRPr>
          </a:p>
        </p:txBody>
      </p:sp>
      <p:grpSp>
        <p:nvGrpSpPr>
          <p:cNvPr id="48" name="Group 47"/>
          <p:cNvGrpSpPr/>
          <p:nvPr/>
        </p:nvGrpSpPr>
        <p:grpSpPr>
          <a:xfrm>
            <a:off x="3066711" y="4124064"/>
            <a:ext cx="2734029" cy="629321"/>
            <a:chOff x="-982317" y="1123950"/>
            <a:chExt cx="3986335" cy="1066800"/>
          </a:xfrm>
        </p:grpSpPr>
        <p:sp>
          <p:nvSpPr>
            <p:cNvPr id="49" name="Right Arrow 48"/>
            <p:cNvSpPr/>
            <p:nvPr/>
          </p:nvSpPr>
          <p:spPr>
            <a:xfrm>
              <a:off x="-372717" y="1123950"/>
              <a:ext cx="3376735" cy="1066800"/>
            </a:xfrm>
            <a:prstGeom prst="rightArrow">
              <a:avLst>
                <a:gd name="adj1" fmla="val 54891"/>
                <a:gd name="adj2" fmla="val 5815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000" dirty="0">
                <a:latin typeface="微软雅黑" panose="020B0503020204020204" pitchFamily="34" charset="-122"/>
                <a:ea typeface="微软雅黑" panose="020B0503020204020204" pitchFamily="34" charset="-122"/>
                <a:cs typeface="+mn-ea"/>
                <a:sym typeface="+mn-lt"/>
              </a:endParaRPr>
            </a:p>
          </p:txBody>
        </p:sp>
        <p:sp>
          <p:nvSpPr>
            <p:cNvPr id="50" name="Flowchart: Manual Operation 49"/>
            <p:cNvSpPr/>
            <p:nvPr/>
          </p:nvSpPr>
          <p:spPr>
            <a:xfrm rot="10800000">
              <a:off x="-982317" y="1364453"/>
              <a:ext cx="1905000" cy="584993"/>
            </a:xfrm>
            <a:prstGeom prst="flowChartManualOperati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000" dirty="0">
                <a:latin typeface="微软雅黑" panose="020B0503020204020204" pitchFamily="34" charset="-122"/>
                <a:ea typeface="微软雅黑" panose="020B0503020204020204" pitchFamily="34" charset="-122"/>
                <a:cs typeface="+mn-ea"/>
                <a:sym typeface="+mn-lt"/>
              </a:endParaRPr>
            </a:p>
          </p:txBody>
        </p:sp>
      </p:grpSp>
      <p:sp>
        <p:nvSpPr>
          <p:cNvPr id="52" name="Rectangle 51"/>
          <p:cNvSpPr/>
          <p:nvPr/>
        </p:nvSpPr>
        <p:spPr>
          <a:xfrm>
            <a:off x="3527605" y="5231732"/>
            <a:ext cx="359613" cy="162608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000" dirty="0">
              <a:latin typeface="微软雅黑" panose="020B0503020204020204" pitchFamily="34" charset="-122"/>
              <a:ea typeface="微软雅黑" panose="020B0503020204020204" pitchFamily="34" charset="-122"/>
              <a:cs typeface="+mn-ea"/>
              <a:sym typeface="+mn-lt"/>
            </a:endParaRPr>
          </a:p>
        </p:txBody>
      </p:sp>
      <p:grpSp>
        <p:nvGrpSpPr>
          <p:cNvPr id="53" name="Group 52"/>
          <p:cNvGrpSpPr/>
          <p:nvPr/>
        </p:nvGrpSpPr>
        <p:grpSpPr>
          <a:xfrm>
            <a:off x="3527606" y="4744758"/>
            <a:ext cx="2060406" cy="629321"/>
            <a:chOff x="304800" y="1123950"/>
            <a:chExt cx="3492723" cy="1066800"/>
          </a:xfrm>
          <a:solidFill>
            <a:schemeClr val="accent4"/>
          </a:solidFill>
        </p:grpSpPr>
        <p:sp>
          <p:nvSpPr>
            <p:cNvPr id="54" name="Right Arrow 53"/>
            <p:cNvSpPr/>
            <p:nvPr/>
          </p:nvSpPr>
          <p:spPr>
            <a:xfrm>
              <a:off x="1143000" y="1123950"/>
              <a:ext cx="2654523" cy="1066800"/>
            </a:xfrm>
            <a:prstGeom prst="rightArrow">
              <a:avLst>
                <a:gd name="adj1" fmla="val 54891"/>
                <a:gd name="adj2" fmla="val 5815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000" dirty="0">
                <a:latin typeface="微软雅黑" panose="020B0503020204020204" pitchFamily="34" charset="-122"/>
                <a:ea typeface="微软雅黑" panose="020B0503020204020204" pitchFamily="34" charset="-122"/>
                <a:cs typeface="+mn-ea"/>
                <a:sym typeface="+mn-lt"/>
              </a:endParaRPr>
            </a:p>
          </p:txBody>
        </p:sp>
        <p:sp>
          <p:nvSpPr>
            <p:cNvPr id="55" name="Flowchart: Manual Operation 54"/>
            <p:cNvSpPr/>
            <p:nvPr/>
          </p:nvSpPr>
          <p:spPr>
            <a:xfrm rot="10800000">
              <a:off x="304800" y="1364453"/>
              <a:ext cx="1905000" cy="584993"/>
            </a:xfrm>
            <a:prstGeom prst="flowChartManualOperat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000" dirty="0">
                <a:latin typeface="微软雅黑" panose="020B0503020204020204" pitchFamily="34" charset="-122"/>
                <a:ea typeface="微软雅黑" panose="020B0503020204020204" pitchFamily="34" charset="-122"/>
                <a:cs typeface="+mn-ea"/>
                <a:sym typeface="+mn-lt"/>
              </a:endParaRPr>
            </a:p>
          </p:txBody>
        </p:sp>
      </p:grpSp>
      <p:sp>
        <p:nvSpPr>
          <p:cNvPr id="61" name="Text Placeholder 3"/>
          <p:cNvSpPr txBox="1">
            <a:spLocks/>
          </p:cNvSpPr>
          <p:nvPr/>
        </p:nvSpPr>
        <p:spPr>
          <a:xfrm>
            <a:off x="5739410" y="3052990"/>
            <a:ext cx="432787" cy="276983"/>
          </a:xfrm>
          <a:prstGeom prst="rect">
            <a:avLst/>
          </a:prstGeom>
        </p:spPr>
        <p:txBody>
          <a:bodyPr wrap="none" lIns="0" tIns="0" rIns="0" bIns="0" anchor="ctr" anchorCtr="0">
            <a:no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14321">
              <a:spcBef>
                <a:spcPct val="20000"/>
              </a:spcBef>
              <a:defRPr/>
            </a:pPr>
            <a:r>
              <a:rPr lang="en-US" sz="1799" dirty="0">
                <a:solidFill>
                  <a:schemeClr val="bg1"/>
                </a:solidFill>
                <a:latin typeface="微软雅黑" panose="020B0503020204020204" pitchFamily="34" charset="-122"/>
                <a:ea typeface="微软雅黑" panose="020B0503020204020204" pitchFamily="34" charset="-122"/>
                <a:cs typeface="+mn-ea"/>
                <a:sym typeface="+mn-lt"/>
              </a:rPr>
              <a:t>01</a:t>
            </a:r>
          </a:p>
        </p:txBody>
      </p:sp>
      <p:sp>
        <p:nvSpPr>
          <p:cNvPr id="62" name="Text Placeholder 3"/>
          <p:cNvSpPr txBox="1">
            <a:spLocks/>
          </p:cNvSpPr>
          <p:nvPr/>
        </p:nvSpPr>
        <p:spPr>
          <a:xfrm>
            <a:off x="5463201" y="3678344"/>
            <a:ext cx="432787" cy="276983"/>
          </a:xfrm>
          <a:prstGeom prst="rect">
            <a:avLst/>
          </a:prstGeom>
        </p:spPr>
        <p:txBody>
          <a:bodyPr wrap="none" lIns="0" tIns="0" rIns="0" bIns="0" anchor="ctr" anchorCtr="0">
            <a:no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14321">
              <a:spcBef>
                <a:spcPct val="20000"/>
              </a:spcBef>
              <a:defRPr/>
            </a:pPr>
            <a:r>
              <a:rPr lang="en-US" sz="1799" dirty="0">
                <a:solidFill>
                  <a:schemeClr val="bg1"/>
                </a:solidFill>
                <a:latin typeface="微软雅黑" panose="020B0503020204020204" pitchFamily="34" charset="-122"/>
                <a:ea typeface="微软雅黑" panose="020B0503020204020204" pitchFamily="34" charset="-122"/>
                <a:cs typeface="+mn-ea"/>
                <a:sym typeface="+mn-lt"/>
              </a:rPr>
              <a:t>02</a:t>
            </a:r>
          </a:p>
        </p:txBody>
      </p:sp>
      <p:sp>
        <p:nvSpPr>
          <p:cNvPr id="63" name="Text Placeholder 3"/>
          <p:cNvSpPr txBox="1">
            <a:spLocks/>
          </p:cNvSpPr>
          <p:nvPr/>
        </p:nvSpPr>
        <p:spPr>
          <a:xfrm>
            <a:off x="5123217" y="4299835"/>
            <a:ext cx="432787" cy="276983"/>
          </a:xfrm>
          <a:prstGeom prst="rect">
            <a:avLst/>
          </a:prstGeom>
        </p:spPr>
        <p:txBody>
          <a:bodyPr wrap="none" lIns="0" tIns="0" rIns="0" bIns="0" anchor="ctr" anchorCtr="0">
            <a:no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14321">
              <a:spcBef>
                <a:spcPct val="20000"/>
              </a:spcBef>
              <a:defRPr/>
            </a:pPr>
            <a:r>
              <a:rPr lang="en-US" sz="1799" dirty="0">
                <a:solidFill>
                  <a:schemeClr val="bg1"/>
                </a:solidFill>
                <a:latin typeface="微软雅黑" panose="020B0503020204020204" pitchFamily="34" charset="-122"/>
                <a:ea typeface="微软雅黑" panose="020B0503020204020204" pitchFamily="34" charset="-122"/>
                <a:cs typeface="+mn-ea"/>
                <a:sym typeface="+mn-lt"/>
              </a:rPr>
              <a:t>03</a:t>
            </a:r>
          </a:p>
        </p:txBody>
      </p:sp>
      <p:sp>
        <p:nvSpPr>
          <p:cNvPr id="64" name="Text Placeholder 3"/>
          <p:cNvSpPr txBox="1">
            <a:spLocks/>
          </p:cNvSpPr>
          <p:nvPr/>
        </p:nvSpPr>
        <p:spPr>
          <a:xfrm>
            <a:off x="5007267" y="4915752"/>
            <a:ext cx="432787" cy="276983"/>
          </a:xfrm>
          <a:prstGeom prst="rect">
            <a:avLst/>
          </a:prstGeom>
        </p:spPr>
        <p:txBody>
          <a:bodyPr wrap="none" lIns="0" tIns="0" rIns="0" bIns="0" anchor="ctr" anchorCtr="0">
            <a:no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14321">
              <a:spcBef>
                <a:spcPct val="20000"/>
              </a:spcBef>
              <a:defRPr/>
            </a:pPr>
            <a:r>
              <a:rPr lang="en-US" sz="1799" dirty="0">
                <a:solidFill>
                  <a:schemeClr val="bg1"/>
                </a:solidFill>
                <a:latin typeface="微软雅黑" panose="020B0503020204020204" pitchFamily="34" charset="-122"/>
                <a:ea typeface="微软雅黑" panose="020B0503020204020204" pitchFamily="34" charset="-122"/>
                <a:cs typeface="+mn-ea"/>
                <a:sym typeface="+mn-lt"/>
              </a:rPr>
              <a:t>04</a:t>
            </a:r>
          </a:p>
        </p:txBody>
      </p:sp>
      <p:grpSp>
        <p:nvGrpSpPr>
          <p:cNvPr id="85" name="Group 68"/>
          <p:cNvGrpSpPr>
            <a:grpSpLocks noChangeAspect="1"/>
          </p:cNvGrpSpPr>
          <p:nvPr/>
        </p:nvGrpSpPr>
        <p:grpSpPr>
          <a:xfrm>
            <a:off x="6716757" y="3713445"/>
            <a:ext cx="501334" cy="486977"/>
            <a:chOff x="6595471" y="2476529"/>
            <a:chExt cx="723797" cy="703077"/>
          </a:xfrm>
        </p:grpSpPr>
        <p:sp>
          <p:nvSpPr>
            <p:cNvPr id="86" name="Oval 85"/>
            <p:cNvSpPr/>
            <p:nvPr/>
          </p:nvSpPr>
          <p:spPr>
            <a:xfrm>
              <a:off x="6595471" y="2476529"/>
              <a:ext cx="723797" cy="70307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400"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88" name="Freeform 245"/>
            <p:cNvSpPr>
              <a:spLocks/>
            </p:cNvSpPr>
            <p:nvPr/>
          </p:nvSpPr>
          <p:spPr bwMode="auto">
            <a:xfrm>
              <a:off x="6791563" y="2662261"/>
              <a:ext cx="331612" cy="331612"/>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headEnd/>
              <a:tailEnd/>
            </a:ln>
          </p:spPr>
          <p:txBody>
            <a:bodyPr vert="horz" wrap="square" lIns="91435" tIns="45718" rIns="91435" bIns="45718" numCol="1" anchor="t" anchorCtr="0" compatLnSpc="1">
              <a:prstTxWarp prst="textNoShape">
                <a:avLst/>
              </a:prstTxWarp>
            </a:bodyPr>
            <a:lstStyle/>
            <a:p>
              <a:pPr>
                <a:lnSpc>
                  <a:spcPct val="120000"/>
                </a:lnSpc>
              </a:pPr>
              <a:endParaRPr lang="en-US" dirty="0">
                <a:latin typeface="微软雅黑" panose="020B0503020204020204" pitchFamily="34" charset="-122"/>
                <a:ea typeface="微软雅黑" panose="020B0503020204020204" pitchFamily="34" charset="-122"/>
                <a:cs typeface="+mn-ea"/>
                <a:sym typeface="+mn-lt"/>
              </a:endParaRPr>
            </a:p>
          </p:txBody>
        </p:sp>
      </p:grpSp>
      <p:grpSp>
        <p:nvGrpSpPr>
          <p:cNvPr id="89" name="Group 69"/>
          <p:cNvGrpSpPr>
            <a:grpSpLocks noChangeAspect="1"/>
          </p:cNvGrpSpPr>
          <p:nvPr/>
        </p:nvGrpSpPr>
        <p:grpSpPr>
          <a:xfrm>
            <a:off x="6716757" y="5122309"/>
            <a:ext cx="501334" cy="486977"/>
            <a:chOff x="6595471" y="3484651"/>
            <a:chExt cx="723797" cy="703077"/>
          </a:xfrm>
        </p:grpSpPr>
        <p:sp>
          <p:nvSpPr>
            <p:cNvPr id="91" name="Oval 90"/>
            <p:cNvSpPr/>
            <p:nvPr/>
          </p:nvSpPr>
          <p:spPr>
            <a:xfrm>
              <a:off x="6595471" y="3484651"/>
              <a:ext cx="723797" cy="70307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800" dirty="0">
                <a:solidFill>
                  <a:schemeClr val="accent5">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92" name="Freeform 91"/>
            <p:cNvSpPr>
              <a:spLocks noEditPoints="1"/>
            </p:cNvSpPr>
            <p:nvPr/>
          </p:nvSpPr>
          <p:spPr bwMode="auto">
            <a:xfrm>
              <a:off x="6809049" y="3619502"/>
              <a:ext cx="296640" cy="433374"/>
            </a:xfrm>
            <a:custGeom>
              <a:avLst/>
              <a:gdLst/>
              <a:ahLst/>
              <a:cxnLst>
                <a:cxn ang="0">
                  <a:pos x="35" y="0"/>
                </a:cxn>
                <a:cxn ang="0">
                  <a:pos x="0" y="35"/>
                </a:cxn>
                <a:cxn ang="0">
                  <a:pos x="16" y="74"/>
                </a:cxn>
                <a:cxn ang="0">
                  <a:pos x="35" y="102"/>
                </a:cxn>
                <a:cxn ang="0">
                  <a:pos x="54" y="74"/>
                </a:cxn>
                <a:cxn ang="0">
                  <a:pos x="70" y="35"/>
                </a:cxn>
                <a:cxn ang="0">
                  <a:pos x="35" y="0"/>
                </a:cxn>
                <a:cxn ang="0">
                  <a:pos x="43" y="87"/>
                </a:cxn>
                <a:cxn ang="0">
                  <a:pos x="27" y="89"/>
                </a:cxn>
                <a:cxn ang="0">
                  <a:pos x="26" y="83"/>
                </a:cxn>
                <a:cxn ang="0">
                  <a:pos x="26" y="83"/>
                </a:cxn>
                <a:cxn ang="0">
                  <a:pos x="45" y="80"/>
                </a:cxn>
                <a:cxn ang="0">
                  <a:pos x="44" y="83"/>
                </a:cxn>
                <a:cxn ang="0">
                  <a:pos x="43" y="87"/>
                </a:cxn>
                <a:cxn ang="0">
                  <a:pos x="25" y="79"/>
                </a:cxn>
                <a:cxn ang="0">
                  <a:pos x="23" y="73"/>
                </a:cxn>
                <a:cxn ang="0">
                  <a:pos x="47" y="73"/>
                </a:cxn>
                <a:cxn ang="0">
                  <a:pos x="46" y="77"/>
                </a:cxn>
                <a:cxn ang="0">
                  <a:pos x="25" y="79"/>
                </a:cxn>
                <a:cxn ang="0">
                  <a:pos x="35" y="96"/>
                </a:cxn>
                <a:cxn ang="0">
                  <a:pos x="29" y="92"/>
                </a:cxn>
                <a:cxn ang="0">
                  <a:pos x="42" y="90"/>
                </a:cxn>
                <a:cxn ang="0">
                  <a:pos x="35" y="96"/>
                </a:cxn>
                <a:cxn ang="0">
                  <a:pos x="50" y="67"/>
                </a:cxn>
                <a:cxn ang="0">
                  <a:pos x="20" y="67"/>
                </a:cxn>
                <a:cxn ang="0">
                  <a:pos x="15" y="57"/>
                </a:cxn>
                <a:cxn ang="0">
                  <a:pos x="6" y="35"/>
                </a:cxn>
                <a:cxn ang="0">
                  <a:pos x="35" y="6"/>
                </a:cxn>
                <a:cxn ang="0">
                  <a:pos x="64" y="35"/>
                </a:cxn>
                <a:cxn ang="0">
                  <a:pos x="55" y="57"/>
                </a:cxn>
                <a:cxn ang="0">
                  <a:pos x="50" y="67"/>
                </a:cxn>
                <a:cxn ang="0">
                  <a:pos x="50" y="67"/>
                </a:cxn>
                <a:cxn ang="0">
                  <a:pos x="50" y="67"/>
                </a:cxn>
              </a:cxnLst>
              <a:rect l="0" t="0" r="r" b="b"/>
              <a:pathLst>
                <a:path w="70" h="102">
                  <a:moveTo>
                    <a:pt x="35" y="0"/>
                  </a:moveTo>
                  <a:cubicBezTo>
                    <a:pt x="16" y="0"/>
                    <a:pt x="0" y="16"/>
                    <a:pt x="0" y="35"/>
                  </a:cubicBezTo>
                  <a:cubicBezTo>
                    <a:pt x="0" y="48"/>
                    <a:pt x="12" y="62"/>
                    <a:pt x="16" y="74"/>
                  </a:cubicBezTo>
                  <a:cubicBezTo>
                    <a:pt x="22" y="91"/>
                    <a:pt x="22" y="102"/>
                    <a:pt x="35" y="102"/>
                  </a:cubicBezTo>
                  <a:cubicBezTo>
                    <a:pt x="49" y="102"/>
                    <a:pt x="48" y="92"/>
                    <a:pt x="54" y="74"/>
                  </a:cubicBezTo>
                  <a:cubicBezTo>
                    <a:pt x="58" y="62"/>
                    <a:pt x="70" y="48"/>
                    <a:pt x="70" y="35"/>
                  </a:cubicBezTo>
                  <a:cubicBezTo>
                    <a:pt x="70" y="16"/>
                    <a:pt x="54" y="0"/>
                    <a:pt x="35" y="0"/>
                  </a:cubicBezTo>
                  <a:close/>
                  <a:moveTo>
                    <a:pt x="43" y="87"/>
                  </a:moveTo>
                  <a:cubicBezTo>
                    <a:pt x="27" y="89"/>
                    <a:pt x="27" y="89"/>
                    <a:pt x="27" y="89"/>
                  </a:cubicBezTo>
                  <a:cubicBezTo>
                    <a:pt x="27" y="87"/>
                    <a:pt x="26" y="85"/>
                    <a:pt x="26" y="83"/>
                  </a:cubicBezTo>
                  <a:cubicBezTo>
                    <a:pt x="26" y="83"/>
                    <a:pt x="26" y="83"/>
                    <a:pt x="26" y="83"/>
                  </a:cubicBezTo>
                  <a:cubicBezTo>
                    <a:pt x="45" y="80"/>
                    <a:pt x="45" y="80"/>
                    <a:pt x="45" y="80"/>
                  </a:cubicBezTo>
                  <a:cubicBezTo>
                    <a:pt x="45" y="81"/>
                    <a:pt x="45" y="82"/>
                    <a:pt x="44" y="83"/>
                  </a:cubicBezTo>
                  <a:cubicBezTo>
                    <a:pt x="44" y="84"/>
                    <a:pt x="44" y="86"/>
                    <a:pt x="43" y="87"/>
                  </a:cubicBezTo>
                  <a:close/>
                  <a:moveTo>
                    <a:pt x="25" y="79"/>
                  </a:moveTo>
                  <a:cubicBezTo>
                    <a:pt x="24" y="78"/>
                    <a:pt x="23" y="76"/>
                    <a:pt x="23" y="73"/>
                  </a:cubicBezTo>
                  <a:cubicBezTo>
                    <a:pt x="47" y="73"/>
                    <a:pt x="47" y="73"/>
                    <a:pt x="47" y="73"/>
                  </a:cubicBezTo>
                  <a:cubicBezTo>
                    <a:pt x="47" y="75"/>
                    <a:pt x="47" y="76"/>
                    <a:pt x="46" y="77"/>
                  </a:cubicBezTo>
                  <a:lnTo>
                    <a:pt x="25" y="79"/>
                  </a:lnTo>
                  <a:close/>
                  <a:moveTo>
                    <a:pt x="35" y="96"/>
                  </a:moveTo>
                  <a:cubicBezTo>
                    <a:pt x="32" y="96"/>
                    <a:pt x="30" y="95"/>
                    <a:pt x="29" y="92"/>
                  </a:cubicBezTo>
                  <a:cubicBezTo>
                    <a:pt x="42" y="90"/>
                    <a:pt x="42" y="90"/>
                    <a:pt x="42" y="90"/>
                  </a:cubicBezTo>
                  <a:cubicBezTo>
                    <a:pt x="40" y="95"/>
                    <a:pt x="39" y="96"/>
                    <a:pt x="35" y="96"/>
                  </a:cubicBezTo>
                  <a:close/>
                  <a:moveTo>
                    <a:pt x="50" y="67"/>
                  </a:moveTo>
                  <a:cubicBezTo>
                    <a:pt x="20" y="67"/>
                    <a:pt x="20" y="67"/>
                    <a:pt x="20" y="67"/>
                  </a:cubicBezTo>
                  <a:cubicBezTo>
                    <a:pt x="19" y="64"/>
                    <a:pt x="17" y="60"/>
                    <a:pt x="15" y="57"/>
                  </a:cubicBezTo>
                  <a:cubicBezTo>
                    <a:pt x="11" y="49"/>
                    <a:pt x="6" y="41"/>
                    <a:pt x="6" y="35"/>
                  </a:cubicBezTo>
                  <a:cubicBezTo>
                    <a:pt x="6" y="19"/>
                    <a:pt x="19" y="6"/>
                    <a:pt x="35" y="6"/>
                  </a:cubicBezTo>
                  <a:cubicBezTo>
                    <a:pt x="51" y="6"/>
                    <a:pt x="64" y="19"/>
                    <a:pt x="64" y="35"/>
                  </a:cubicBezTo>
                  <a:cubicBezTo>
                    <a:pt x="64" y="41"/>
                    <a:pt x="60" y="49"/>
                    <a:pt x="55" y="57"/>
                  </a:cubicBezTo>
                  <a:cubicBezTo>
                    <a:pt x="53" y="60"/>
                    <a:pt x="52" y="64"/>
                    <a:pt x="50" y="67"/>
                  </a:cubicBezTo>
                  <a:close/>
                  <a:moveTo>
                    <a:pt x="50" y="67"/>
                  </a:moveTo>
                  <a:cubicBezTo>
                    <a:pt x="50" y="67"/>
                    <a:pt x="50" y="67"/>
                    <a:pt x="50" y="67"/>
                  </a:cubicBezTo>
                </a:path>
              </a:pathLst>
            </a:custGeom>
            <a:solidFill>
              <a:schemeClr val="bg1"/>
            </a:solidFill>
            <a:ln w="9525">
              <a:noFill/>
              <a:round/>
              <a:headEnd/>
              <a:tailEnd/>
            </a:ln>
          </p:spPr>
          <p:txBody>
            <a:bodyPr vert="horz" wrap="square" lIns="91435" tIns="45718" rIns="91435" bIns="45718" numCol="1" anchor="t" anchorCtr="0" compatLnSpc="1">
              <a:prstTxWarp prst="textNoShape">
                <a:avLst/>
              </a:prstTxWarp>
            </a:bodyPr>
            <a:lstStyle/>
            <a:p>
              <a:pPr>
                <a:lnSpc>
                  <a:spcPct val="120000"/>
                </a:lnSpc>
              </a:pPr>
              <a:endParaRPr lang="en-US" dirty="0">
                <a:latin typeface="微软雅黑" panose="020B0503020204020204" pitchFamily="34" charset="-122"/>
                <a:ea typeface="微软雅黑" panose="020B0503020204020204" pitchFamily="34" charset="-122"/>
                <a:cs typeface="+mn-ea"/>
                <a:sym typeface="+mn-lt"/>
              </a:endParaRPr>
            </a:p>
          </p:txBody>
        </p:sp>
      </p:grpSp>
      <p:grpSp>
        <p:nvGrpSpPr>
          <p:cNvPr id="111" name="Group 67"/>
          <p:cNvGrpSpPr>
            <a:grpSpLocks noChangeAspect="1"/>
          </p:cNvGrpSpPr>
          <p:nvPr/>
        </p:nvGrpSpPr>
        <p:grpSpPr>
          <a:xfrm>
            <a:off x="6716757" y="3009014"/>
            <a:ext cx="501334" cy="486977"/>
            <a:chOff x="8049780" y="1468406"/>
            <a:chExt cx="723797" cy="703077"/>
          </a:xfrm>
        </p:grpSpPr>
        <p:sp>
          <p:nvSpPr>
            <p:cNvPr id="112" name="Oval 111"/>
            <p:cNvSpPr/>
            <p:nvPr/>
          </p:nvSpPr>
          <p:spPr>
            <a:xfrm>
              <a:off x="8049780" y="1468406"/>
              <a:ext cx="723797" cy="70307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000" b="1" dirty="0">
                <a:solidFill>
                  <a:schemeClr val="accent2">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13" name="Freeform 217"/>
            <p:cNvSpPr>
              <a:spLocks noEditPoints="1"/>
            </p:cNvSpPr>
            <p:nvPr/>
          </p:nvSpPr>
          <p:spPr bwMode="auto">
            <a:xfrm>
              <a:off x="8222238" y="1677864"/>
              <a:ext cx="378880" cy="284161"/>
            </a:xfrm>
            <a:custGeom>
              <a:avLst/>
              <a:gdLst/>
              <a:ahLst/>
              <a:cxnLst>
                <a:cxn ang="0">
                  <a:pos x="78" y="58"/>
                </a:cxn>
                <a:cxn ang="0">
                  <a:pos x="0" y="58"/>
                </a:cxn>
                <a:cxn ang="0">
                  <a:pos x="0" y="0"/>
                </a:cxn>
                <a:cxn ang="0">
                  <a:pos x="5" y="0"/>
                </a:cxn>
                <a:cxn ang="0">
                  <a:pos x="5" y="53"/>
                </a:cxn>
                <a:cxn ang="0">
                  <a:pos x="78" y="53"/>
                </a:cxn>
                <a:cxn ang="0">
                  <a:pos x="78" y="58"/>
                </a:cxn>
                <a:cxn ang="0">
                  <a:pos x="73" y="22"/>
                </a:cxn>
                <a:cxn ang="0">
                  <a:pos x="71" y="23"/>
                </a:cxn>
                <a:cxn ang="0">
                  <a:pos x="66" y="18"/>
                </a:cxn>
                <a:cxn ang="0">
                  <a:pos x="42" y="42"/>
                </a:cxn>
                <a:cxn ang="0">
                  <a:pos x="40" y="42"/>
                </a:cxn>
                <a:cxn ang="0">
                  <a:pos x="31" y="34"/>
                </a:cxn>
                <a:cxn ang="0">
                  <a:pos x="16" y="49"/>
                </a:cxn>
                <a:cxn ang="0">
                  <a:pos x="8" y="42"/>
                </a:cxn>
                <a:cxn ang="0">
                  <a:pos x="30" y="20"/>
                </a:cxn>
                <a:cxn ang="0">
                  <a:pos x="32" y="20"/>
                </a:cxn>
                <a:cxn ang="0">
                  <a:pos x="41" y="29"/>
                </a:cxn>
                <a:cxn ang="0">
                  <a:pos x="59" y="11"/>
                </a:cxn>
                <a:cxn ang="0">
                  <a:pos x="54" y="6"/>
                </a:cxn>
                <a:cxn ang="0">
                  <a:pos x="55" y="4"/>
                </a:cxn>
                <a:cxn ang="0">
                  <a:pos x="71" y="4"/>
                </a:cxn>
                <a:cxn ang="0">
                  <a:pos x="73" y="6"/>
                </a:cxn>
                <a:cxn ang="0">
                  <a:pos x="73" y="22"/>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chemeClr val="bg1"/>
            </a:solidFill>
            <a:ln w="9525">
              <a:noFill/>
              <a:round/>
              <a:headEnd/>
              <a:tailEnd/>
            </a:ln>
          </p:spPr>
          <p:txBody>
            <a:bodyPr vert="horz" wrap="square" lIns="91435" tIns="45718" rIns="91435" bIns="45718" numCol="1" anchor="t" anchorCtr="0" compatLnSpc="1">
              <a:prstTxWarp prst="textNoShape">
                <a:avLst/>
              </a:prstTxWarp>
            </a:bodyPr>
            <a:lstStyle/>
            <a:p>
              <a:pPr>
                <a:lnSpc>
                  <a:spcPct val="120000"/>
                </a:lnSpc>
              </a:pPr>
              <a:endParaRPr lang="en-US" dirty="0">
                <a:latin typeface="微软雅黑" panose="020B0503020204020204" pitchFamily="34" charset="-122"/>
                <a:ea typeface="微软雅黑" panose="020B0503020204020204" pitchFamily="34" charset="-122"/>
                <a:cs typeface="+mn-ea"/>
                <a:sym typeface="+mn-lt"/>
              </a:endParaRPr>
            </a:p>
          </p:txBody>
        </p:sp>
      </p:grpSp>
      <p:grpSp>
        <p:nvGrpSpPr>
          <p:cNvPr id="117" name="Group 75"/>
          <p:cNvGrpSpPr>
            <a:grpSpLocks noChangeAspect="1"/>
          </p:cNvGrpSpPr>
          <p:nvPr/>
        </p:nvGrpSpPr>
        <p:grpSpPr>
          <a:xfrm>
            <a:off x="6716757" y="4417877"/>
            <a:ext cx="501334" cy="486977"/>
            <a:chOff x="8049780" y="2476530"/>
            <a:chExt cx="723797" cy="703077"/>
          </a:xfrm>
        </p:grpSpPr>
        <p:sp>
          <p:nvSpPr>
            <p:cNvPr id="118" name="Oval 117"/>
            <p:cNvSpPr/>
            <p:nvPr/>
          </p:nvSpPr>
          <p:spPr>
            <a:xfrm>
              <a:off x="8049780" y="2476530"/>
              <a:ext cx="723797" cy="70307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400" dirty="0">
                <a:solidFill>
                  <a:schemeClr val="accent4">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19" name="Freeform 56"/>
            <p:cNvSpPr>
              <a:spLocks noEditPoints="1"/>
            </p:cNvSpPr>
            <p:nvPr/>
          </p:nvSpPr>
          <p:spPr bwMode="auto">
            <a:xfrm>
              <a:off x="8238857" y="2655247"/>
              <a:ext cx="345642" cy="345642"/>
            </a:xfrm>
            <a:custGeom>
              <a:avLst/>
              <a:gdLst/>
              <a:ahLst/>
              <a:cxnLst>
                <a:cxn ang="0">
                  <a:pos x="64" y="42"/>
                </a:cxn>
                <a:cxn ang="0">
                  <a:pos x="63" y="44"/>
                </a:cxn>
                <a:cxn ang="0">
                  <a:pos x="33" y="64"/>
                </a:cxn>
                <a:cxn ang="0">
                  <a:pos x="32" y="64"/>
                </a:cxn>
                <a:cxn ang="0">
                  <a:pos x="30" y="64"/>
                </a:cxn>
                <a:cxn ang="0">
                  <a:pos x="1" y="44"/>
                </a:cxn>
                <a:cxn ang="0">
                  <a:pos x="0" y="42"/>
                </a:cxn>
                <a:cxn ang="0">
                  <a:pos x="0" y="23"/>
                </a:cxn>
                <a:cxn ang="0">
                  <a:pos x="1" y="20"/>
                </a:cxn>
                <a:cxn ang="0">
                  <a:pos x="30" y="1"/>
                </a:cxn>
                <a:cxn ang="0">
                  <a:pos x="32" y="0"/>
                </a:cxn>
                <a:cxn ang="0">
                  <a:pos x="33" y="1"/>
                </a:cxn>
                <a:cxn ang="0">
                  <a:pos x="63" y="20"/>
                </a:cxn>
                <a:cxn ang="0">
                  <a:pos x="64" y="23"/>
                </a:cxn>
                <a:cxn ang="0">
                  <a:pos x="64" y="42"/>
                </a:cxn>
                <a:cxn ang="0">
                  <a:pos x="12" y="32"/>
                </a:cxn>
                <a:cxn ang="0">
                  <a:pos x="5" y="28"/>
                </a:cxn>
                <a:cxn ang="0">
                  <a:pos x="5" y="37"/>
                </a:cxn>
                <a:cxn ang="0">
                  <a:pos x="12" y="32"/>
                </a:cxn>
                <a:cxn ang="0">
                  <a:pos x="29" y="21"/>
                </a:cxn>
                <a:cxn ang="0">
                  <a:pos x="29" y="8"/>
                </a:cxn>
                <a:cxn ang="0">
                  <a:pos x="7" y="23"/>
                </a:cxn>
                <a:cxn ang="0">
                  <a:pos x="17" y="29"/>
                </a:cxn>
                <a:cxn ang="0">
                  <a:pos x="29" y="21"/>
                </a:cxn>
                <a:cxn ang="0">
                  <a:pos x="29" y="56"/>
                </a:cxn>
                <a:cxn ang="0">
                  <a:pos x="29" y="44"/>
                </a:cxn>
                <a:cxn ang="0">
                  <a:pos x="17" y="36"/>
                </a:cxn>
                <a:cxn ang="0">
                  <a:pos x="7" y="42"/>
                </a:cxn>
                <a:cxn ang="0">
                  <a:pos x="29" y="56"/>
                </a:cxn>
                <a:cxn ang="0">
                  <a:pos x="41" y="32"/>
                </a:cxn>
                <a:cxn ang="0">
                  <a:pos x="32" y="26"/>
                </a:cxn>
                <a:cxn ang="0">
                  <a:pos x="22" y="32"/>
                </a:cxn>
                <a:cxn ang="0">
                  <a:pos x="32" y="39"/>
                </a:cxn>
                <a:cxn ang="0">
                  <a:pos x="41" y="32"/>
                </a:cxn>
                <a:cxn ang="0">
                  <a:pos x="56" y="23"/>
                </a:cxn>
                <a:cxn ang="0">
                  <a:pos x="35" y="8"/>
                </a:cxn>
                <a:cxn ang="0">
                  <a:pos x="35" y="21"/>
                </a:cxn>
                <a:cxn ang="0">
                  <a:pos x="46" y="29"/>
                </a:cxn>
                <a:cxn ang="0">
                  <a:pos x="56" y="23"/>
                </a:cxn>
                <a:cxn ang="0">
                  <a:pos x="56" y="42"/>
                </a:cxn>
                <a:cxn ang="0">
                  <a:pos x="46" y="36"/>
                </a:cxn>
                <a:cxn ang="0">
                  <a:pos x="35" y="44"/>
                </a:cxn>
                <a:cxn ang="0">
                  <a:pos x="35" y="56"/>
                </a:cxn>
                <a:cxn ang="0">
                  <a:pos x="56" y="42"/>
                </a:cxn>
                <a:cxn ang="0">
                  <a:pos x="58" y="37"/>
                </a:cxn>
                <a:cxn ang="0">
                  <a:pos x="58" y="28"/>
                </a:cxn>
                <a:cxn ang="0">
                  <a:pos x="51" y="32"/>
                </a:cxn>
                <a:cxn ang="0">
                  <a:pos x="58" y="37"/>
                </a:cxn>
              </a:cxnLst>
              <a:rect l="0" t="0" r="r" b="b"/>
              <a:pathLst>
                <a:path w="64" h="64">
                  <a:moveTo>
                    <a:pt x="64" y="42"/>
                  </a:moveTo>
                  <a:cubicBezTo>
                    <a:pt x="64" y="43"/>
                    <a:pt x="63" y="44"/>
                    <a:pt x="63" y="44"/>
                  </a:cubicBezTo>
                  <a:cubicBezTo>
                    <a:pt x="33" y="64"/>
                    <a:pt x="33" y="64"/>
                    <a:pt x="33" y="64"/>
                  </a:cubicBezTo>
                  <a:cubicBezTo>
                    <a:pt x="33" y="64"/>
                    <a:pt x="32" y="64"/>
                    <a:pt x="32" y="64"/>
                  </a:cubicBezTo>
                  <a:cubicBezTo>
                    <a:pt x="31" y="64"/>
                    <a:pt x="31" y="64"/>
                    <a:pt x="30" y="64"/>
                  </a:cubicBezTo>
                  <a:cubicBezTo>
                    <a:pt x="1" y="44"/>
                    <a:pt x="1" y="44"/>
                    <a:pt x="1" y="44"/>
                  </a:cubicBezTo>
                  <a:cubicBezTo>
                    <a:pt x="0" y="44"/>
                    <a:pt x="0" y="43"/>
                    <a:pt x="0" y="42"/>
                  </a:cubicBezTo>
                  <a:cubicBezTo>
                    <a:pt x="0" y="23"/>
                    <a:pt x="0" y="23"/>
                    <a:pt x="0" y="23"/>
                  </a:cubicBezTo>
                  <a:cubicBezTo>
                    <a:pt x="0" y="22"/>
                    <a:pt x="0" y="21"/>
                    <a:pt x="1" y="20"/>
                  </a:cubicBezTo>
                  <a:cubicBezTo>
                    <a:pt x="30" y="1"/>
                    <a:pt x="30" y="1"/>
                    <a:pt x="30" y="1"/>
                  </a:cubicBezTo>
                  <a:cubicBezTo>
                    <a:pt x="31" y="1"/>
                    <a:pt x="31" y="0"/>
                    <a:pt x="32" y="0"/>
                  </a:cubicBezTo>
                  <a:cubicBezTo>
                    <a:pt x="32" y="0"/>
                    <a:pt x="33" y="1"/>
                    <a:pt x="33" y="1"/>
                  </a:cubicBezTo>
                  <a:cubicBezTo>
                    <a:pt x="63" y="20"/>
                    <a:pt x="63" y="20"/>
                    <a:pt x="63" y="20"/>
                  </a:cubicBezTo>
                  <a:cubicBezTo>
                    <a:pt x="63" y="21"/>
                    <a:pt x="64" y="22"/>
                    <a:pt x="64" y="23"/>
                  </a:cubicBezTo>
                  <a:lnTo>
                    <a:pt x="64" y="42"/>
                  </a:lnTo>
                  <a:close/>
                  <a:moveTo>
                    <a:pt x="12" y="32"/>
                  </a:moveTo>
                  <a:cubicBezTo>
                    <a:pt x="5" y="28"/>
                    <a:pt x="5" y="28"/>
                    <a:pt x="5" y="28"/>
                  </a:cubicBezTo>
                  <a:cubicBezTo>
                    <a:pt x="5" y="37"/>
                    <a:pt x="5" y="37"/>
                    <a:pt x="5" y="37"/>
                  </a:cubicBezTo>
                  <a:lnTo>
                    <a:pt x="12" y="32"/>
                  </a:lnTo>
                  <a:close/>
                  <a:moveTo>
                    <a:pt x="29" y="21"/>
                  </a:moveTo>
                  <a:cubicBezTo>
                    <a:pt x="29" y="8"/>
                    <a:pt x="29" y="8"/>
                    <a:pt x="29" y="8"/>
                  </a:cubicBezTo>
                  <a:cubicBezTo>
                    <a:pt x="7" y="23"/>
                    <a:pt x="7" y="23"/>
                    <a:pt x="7" y="23"/>
                  </a:cubicBezTo>
                  <a:cubicBezTo>
                    <a:pt x="17" y="29"/>
                    <a:pt x="17" y="29"/>
                    <a:pt x="17" y="29"/>
                  </a:cubicBezTo>
                  <a:lnTo>
                    <a:pt x="29" y="21"/>
                  </a:lnTo>
                  <a:close/>
                  <a:moveTo>
                    <a:pt x="29" y="56"/>
                  </a:moveTo>
                  <a:cubicBezTo>
                    <a:pt x="29" y="44"/>
                    <a:pt x="29" y="44"/>
                    <a:pt x="29" y="44"/>
                  </a:cubicBezTo>
                  <a:cubicBezTo>
                    <a:pt x="17" y="36"/>
                    <a:pt x="17" y="36"/>
                    <a:pt x="17" y="36"/>
                  </a:cubicBezTo>
                  <a:cubicBezTo>
                    <a:pt x="7" y="42"/>
                    <a:pt x="7" y="42"/>
                    <a:pt x="7" y="42"/>
                  </a:cubicBezTo>
                  <a:lnTo>
                    <a:pt x="29" y="56"/>
                  </a:lnTo>
                  <a:close/>
                  <a:moveTo>
                    <a:pt x="41" y="32"/>
                  </a:moveTo>
                  <a:cubicBezTo>
                    <a:pt x="32" y="26"/>
                    <a:pt x="32" y="26"/>
                    <a:pt x="32" y="26"/>
                  </a:cubicBezTo>
                  <a:cubicBezTo>
                    <a:pt x="22" y="32"/>
                    <a:pt x="22" y="32"/>
                    <a:pt x="22" y="32"/>
                  </a:cubicBezTo>
                  <a:cubicBezTo>
                    <a:pt x="32" y="39"/>
                    <a:pt x="32" y="39"/>
                    <a:pt x="32" y="39"/>
                  </a:cubicBezTo>
                  <a:lnTo>
                    <a:pt x="41" y="32"/>
                  </a:lnTo>
                  <a:close/>
                  <a:moveTo>
                    <a:pt x="56" y="23"/>
                  </a:moveTo>
                  <a:cubicBezTo>
                    <a:pt x="35" y="8"/>
                    <a:pt x="35" y="8"/>
                    <a:pt x="35" y="8"/>
                  </a:cubicBezTo>
                  <a:cubicBezTo>
                    <a:pt x="35" y="21"/>
                    <a:pt x="35" y="21"/>
                    <a:pt x="35" y="21"/>
                  </a:cubicBezTo>
                  <a:cubicBezTo>
                    <a:pt x="46" y="29"/>
                    <a:pt x="46" y="29"/>
                    <a:pt x="46" y="29"/>
                  </a:cubicBezTo>
                  <a:lnTo>
                    <a:pt x="56" y="23"/>
                  </a:lnTo>
                  <a:close/>
                  <a:moveTo>
                    <a:pt x="56" y="42"/>
                  </a:moveTo>
                  <a:cubicBezTo>
                    <a:pt x="46" y="36"/>
                    <a:pt x="46" y="36"/>
                    <a:pt x="46" y="36"/>
                  </a:cubicBezTo>
                  <a:cubicBezTo>
                    <a:pt x="35" y="44"/>
                    <a:pt x="35" y="44"/>
                    <a:pt x="35" y="44"/>
                  </a:cubicBezTo>
                  <a:cubicBezTo>
                    <a:pt x="35" y="56"/>
                    <a:pt x="35" y="56"/>
                    <a:pt x="35" y="56"/>
                  </a:cubicBezTo>
                  <a:lnTo>
                    <a:pt x="56" y="42"/>
                  </a:lnTo>
                  <a:close/>
                  <a:moveTo>
                    <a:pt x="58" y="37"/>
                  </a:moveTo>
                  <a:cubicBezTo>
                    <a:pt x="58" y="28"/>
                    <a:pt x="58" y="28"/>
                    <a:pt x="58" y="28"/>
                  </a:cubicBezTo>
                  <a:cubicBezTo>
                    <a:pt x="51" y="32"/>
                    <a:pt x="51" y="32"/>
                    <a:pt x="51" y="32"/>
                  </a:cubicBezTo>
                  <a:lnTo>
                    <a:pt x="58" y="37"/>
                  </a:lnTo>
                  <a:close/>
                </a:path>
              </a:pathLst>
            </a:custGeom>
            <a:solidFill>
              <a:schemeClr val="bg1"/>
            </a:solidFill>
            <a:ln w="9525">
              <a:noFill/>
              <a:round/>
              <a:headEnd/>
              <a:tailEnd/>
            </a:ln>
          </p:spPr>
          <p:txBody>
            <a:bodyPr vert="horz" wrap="square" lIns="91435" tIns="45718" rIns="91435" bIns="45718" numCol="1" anchor="t" anchorCtr="0" compatLnSpc="1">
              <a:prstTxWarp prst="textNoShape">
                <a:avLst/>
              </a:prstTxWarp>
            </a:bodyPr>
            <a:lstStyle/>
            <a:p>
              <a:pPr>
                <a:lnSpc>
                  <a:spcPct val="120000"/>
                </a:lnSpc>
              </a:pPr>
              <a:endParaRPr lang="en-US" dirty="0">
                <a:latin typeface="微软雅黑" panose="020B0503020204020204" pitchFamily="34" charset="-122"/>
                <a:ea typeface="微软雅黑" panose="020B0503020204020204" pitchFamily="34" charset="-122"/>
                <a:cs typeface="+mn-ea"/>
                <a:sym typeface="+mn-lt"/>
              </a:endParaRPr>
            </a:p>
          </p:txBody>
        </p:sp>
      </p:grpSp>
      <p:sp>
        <p:nvSpPr>
          <p:cNvPr id="68" name="TextBox 27">
            <a:extLst>
              <a:ext uri="{FF2B5EF4-FFF2-40B4-BE49-F238E27FC236}">
                <a16:creationId xmlns:a16="http://schemas.microsoft.com/office/drawing/2014/main" id="{DF89BB1E-AF84-4FDD-BFBE-24FE53778AC9}"/>
              </a:ext>
            </a:extLst>
          </p:cNvPr>
          <p:cNvSpPr txBox="1"/>
          <p:nvPr/>
        </p:nvSpPr>
        <p:spPr>
          <a:xfrm>
            <a:off x="7309354" y="2938587"/>
            <a:ext cx="1856424" cy="285078"/>
          </a:xfrm>
          <a:prstGeom prst="rect">
            <a:avLst/>
          </a:prstGeom>
          <a:noFill/>
        </p:spPr>
        <p:txBody>
          <a:bodyPr wrap="square" lIns="91412" tIns="0" rIns="91412" bIns="0" rtlCol="0" anchor="t">
            <a:spAutoFit/>
          </a:bodyPr>
          <a:lstStyle/>
          <a:p>
            <a:pPr>
              <a:lnSpc>
                <a:spcPct val="150000"/>
              </a:lnSpc>
            </a:pP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输入标题</a:t>
            </a:r>
          </a:p>
        </p:txBody>
      </p:sp>
      <p:sp>
        <p:nvSpPr>
          <p:cNvPr id="69" name="TextBox 28">
            <a:extLst>
              <a:ext uri="{FF2B5EF4-FFF2-40B4-BE49-F238E27FC236}">
                <a16:creationId xmlns:a16="http://schemas.microsoft.com/office/drawing/2014/main" id="{81AF49E4-9BF4-4AF8-A51D-78DC705CC2B9}"/>
              </a:ext>
            </a:extLst>
          </p:cNvPr>
          <p:cNvSpPr txBox="1"/>
          <p:nvPr/>
        </p:nvSpPr>
        <p:spPr>
          <a:xfrm>
            <a:off x="7309354" y="3234018"/>
            <a:ext cx="3790298" cy="292616"/>
          </a:xfrm>
          <a:prstGeom prst="rect">
            <a:avLst/>
          </a:prstGeom>
          <a:noFill/>
        </p:spPr>
        <p:txBody>
          <a:bodyPr wrap="square" lIns="91412" tIns="45706" rIns="91412" bIns="45706" rtlCol="0">
            <a:spAutoFit/>
          </a:bodyPr>
          <a:lstStyle/>
          <a:p>
            <a:pPr>
              <a:lnSpc>
                <a:spcPct val="120000"/>
              </a:lnSpc>
            </a:pPr>
            <a:r>
              <a:rPr lang="zh-CN" altLang="en-US" sz="1200" dirty="0">
                <a:solidFill>
                  <a:schemeClr val="tx1">
                    <a:lumMod val="75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endParaRPr lang="en-US" altLang="zh-CN" sz="1200"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73" name="TextBox 27">
            <a:extLst>
              <a:ext uri="{FF2B5EF4-FFF2-40B4-BE49-F238E27FC236}">
                <a16:creationId xmlns:a16="http://schemas.microsoft.com/office/drawing/2014/main" id="{4E4C0E2F-B2C2-4F9A-8A06-FBC628C95C6E}"/>
              </a:ext>
            </a:extLst>
          </p:cNvPr>
          <p:cNvSpPr txBox="1"/>
          <p:nvPr/>
        </p:nvSpPr>
        <p:spPr>
          <a:xfrm>
            <a:off x="7309354" y="3618966"/>
            <a:ext cx="1856424" cy="285078"/>
          </a:xfrm>
          <a:prstGeom prst="rect">
            <a:avLst/>
          </a:prstGeom>
          <a:noFill/>
        </p:spPr>
        <p:txBody>
          <a:bodyPr wrap="square" lIns="91412" tIns="0" rIns="91412" bIns="0" rtlCol="0" anchor="t">
            <a:spAutoFit/>
          </a:bodyPr>
          <a:lstStyle/>
          <a:p>
            <a:pPr>
              <a:lnSpc>
                <a:spcPct val="150000"/>
              </a:lnSpc>
            </a:pP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输入标题</a:t>
            </a:r>
          </a:p>
        </p:txBody>
      </p:sp>
      <p:sp>
        <p:nvSpPr>
          <p:cNvPr id="74" name="TextBox 28">
            <a:extLst>
              <a:ext uri="{FF2B5EF4-FFF2-40B4-BE49-F238E27FC236}">
                <a16:creationId xmlns:a16="http://schemas.microsoft.com/office/drawing/2014/main" id="{524F68E7-7F48-41AA-9B2E-5DD71721A1C8}"/>
              </a:ext>
            </a:extLst>
          </p:cNvPr>
          <p:cNvSpPr txBox="1"/>
          <p:nvPr/>
        </p:nvSpPr>
        <p:spPr>
          <a:xfrm>
            <a:off x="7309354" y="3914397"/>
            <a:ext cx="3790298" cy="295117"/>
          </a:xfrm>
          <a:prstGeom prst="rect">
            <a:avLst/>
          </a:prstGeom>
          <a:noFill/>
        </p:spPr>
        <p:txBody>
          <a:bodyPr wrap="square" lIns="91412" tIns="45706" rIns="91412" bIns="45706" rtlCol="0">
            <a:spAutoFit/>
          </a:bodyPr>
          <a:lstStyle/>
          <a:p>
            <a:pPr>
              <a:lnSpc>
                <a:spcPct val="120000"/>
              </a:lnSpc>
            </a:pPr>
            <a:r>
              <a:rPr lang="zh-CN" altLang="en-US" sz="1200" dirty="0">
                <a:solidFill>
                  <a:schemeClr val="tx1">
                    <a:lumMod val="75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endParaRPr lang="en-US" altLang="zh-CN" sz="1200"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75" name="TextBox 27">
            <a:extLst>
              <a:ext uri="{FF2B5EF4-FFF2-40B4-BE49-F238E27FC236}">
                <a16:creationId xmlns:a16="http://schemas.microsoft.com/office/drawing/2014/main" id="{B57C316F-1AB7-455B-9E4E-C62C3BADAAE6}"/>
              </a:ext>
            </a:extLst>
          </p:cNvPr>
          <p:cNvSpPr txBox="1"/>
          <p:nvPr/>
        </p:nvSpPr>
        <p:spPr>
          <a:xfrm>
            <a:off x="7298631" y="4335822"/>
            <a:ext cx="1856424" cy="285078"/>
          </a:xfrm>
          <a:prstGeom prst="rect">
            <a:avLst/>
          </a:prstGeom>
          <a:noFill/>
        </p:spPr>
        <p:txBody>
          <a:bodyPr wrap="square" lIns="91412" tIns="0" rIns="91412" bIns="0" rtlCol="0" anchor="t">
            <a:spAutoFit/>
          </a:bodyPr>
          <a:lstStyle/>
          <a:p>
            <a:pPr>
              <a:lnSpc>
                <a:spcPct val="150000"/>
              </a:lnSpc>
            </a:pP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输入标题</a:t>
            </a:r>
          </a:p>
        </p:txBody>
      </p:sp>
      <p:sp>
        <p:nvSpPr>
          <p:cNvPr id="78" name="TextBox 28">
            <a:extLst>
              <a:ext uri="{FF2B5EF4-FFF2-40B4-BE49-F238E27FC236}">
                <a16:creationId xmlns:a16="http://schemas.microsoft.com/office/drawing/2014/main" id="{B9D87FC1-5927-47E3-A994-01F5A053EA81}"/>
              </a:ext>
            </a:extLst>
          </p:cNvPr>
          <p:cNvSpPr txBox="1"/>
          <p:nvPr/>
        </p:nvSpPr>
        <p:spPr>
          <a:xfrm>
            <a:off x="7298631" y="4631253"/>
            <a:ext cx="3790298" cy="295117"/>
          </a:xfrm>
          <a:prstGeom prst="rect">
            <a:avLst/>
          </a:prstGeom>
          <a:noFill/>
        </p:spPr>
        <p:txBody>
          <a:bodyPr wrap="square" lIns="91412" tIns="45706" rIns="91412" bIns="45706" rtlCol="0">
            <a:spAutoFit/>
          </a:bodyPr>
          <a:lstStyle/>
          <a:p>
            <a:pPr>
              <a:lnSpc>
                <a:spcPct val="120000"/>
              </a:lnSpc>
            </a:pPr>
            <a:r>
              <a:rPr lang="zh-CN" altLang="en-US" sz="1200" dirty="0">
                <a:solidFill>
                  <a:schemeClr val="tx1">
                    <a:lumMod val="75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endParaRPr lang="en-US" altLang="zh-CN" sz="1200"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79" name="TextBox 27">
            <a:extLst>
              <a:ext uri="{FF2B5EF4-FFF2-40B4-BE49-F238E27FC236}">
                <a16:creationId xmlns:a16="http://schemas.microsoft.com/office/drawing/2014/main" id="{8F1BE02F-8EDF-4154-8D19-C8832B68CBD0}"/>
              </a:ext>
            </a:extLst>
          </p:cNvPr>
          <p:cNvSpPr txBox="1"/>
          <p:nvPr/>
        </p:nvSpPr>
        <p:spPr>
          <a:xfrm>
            <a:off x="7313894" y="5014304"/>
            <a:ext cx="1856424" cy="285078"/>
          </a:xfrm>
          <a:prstGeom prst="rect">
            <a:avLst/>
          </a:prstGeom>
          <a:noFill/>
        </p:spPr>
        <p:txBody>
          <a:bodyPr wrap="square" lIns="91412" tIns="0" rIns="91412" bIns="0" rtlCol="0" anchor="t">
            <a:spAutoFit/>
          </a:bodyPr>
          <a:lstStyle/>
          <a:p>
            <a:pPr>
              <a:lnSpc>
                <a:spcPct val="150000"/>
              </a:lnSpc>
            </a:pP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输入标题</a:t>
            </a:r>
          </a:p>
        </p:txBody>
      </p:sp>
      <p:sp>
        <p:nvSpPr>
          <p:cNvPr id="84" name="TextBox 28">
            <a:extLst>
              <a:ext uri="{FF2B5EF4-FFF2-40B4-BE49-F238E27FC236}">
                <a16:creationId xmlns:a16="http://schemas.microsoft.com/office/drawing/2014/main" id="{5E2C2712-9B2F-4A3D-AA79-7577B7FBCB3A}"/>
              </a:ext>
            </a:extLst>
          </p:cNvPr>
          <p:cNvSpPr txBox="1"/>
          <p:nvPr/>
        </p:nvSpPr>
        <p:spPr>
          <a:xfrm>
            <a:off x="7313894" y="5309735"/>
            <a:ext cx="3790298" cy="295117"/>
          </a:xfrm>
          <a:prstGeom prst="rect">
            <a:avLst/>
          </a:prstGeom>
          <a:noFill/>
        </p:spPr>
        <p:txBody>
          <a:bodyPr wrap="square" lIns="91412" tIns="45706" rIns="91412" bIns="45706" rtlCol="0">
            <a:spAutoFit/>
          </a:bodyPr>
          <a:lstStyle/>
          <a:p>
            <a:pPr>
              <a:lnSpc>
                <a:spcPct val="120000"/>
              </a:lnSpc>
            </a:pPr>
            <a:r>
              <a:rPr lang="zh-CN" altLang="en-US" sz="1200" dirty="0">
                <a:solidFill>
                  <a:schemeClr val="tx1">
                    <a:lumMod val="75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endParaRPr lang="en-US" altLang="zh-CN" sz="1200"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56" name="TextBox 8">
            <a:extLst>
              <a:ext uri="{FF2B5EF4-FFF2-40B4-BE49-F238E27FC236}">
                <a16:creationId xmlns:a16="http://schemas.microsoft.com/office/drawing/2014/main" id="{630D2532-FA95-4EDD-9CDE-41846C08A0A8}"/>
              </a:ext>
            </a:extLst>
          </p:cNvPr>
          <p:cNvSpPr txBox="1"/>
          <p:nvPr/>
        </p:nvSpPr>
        <p:spPr>
          <a:xfrm>
            <a:off x="4182067" y="584632"/>
            <a:ext cx="3744178" cy="369332"/>
          </a:xfrm>
          <a:prstGeom prst="rect">
            <a:avLst/>
          </a:prstGeom>
          <a:noFill/>
        </p:spPr>
        <p:txBody>
          <a:bodyPr wrap="square" lIns="0" tIns="0" rIns="0" bIns="0" rtlCol="0" anchor="ctr">
            <a:spAutoFit/>
          </a:bodyPr>
          <a:lstStyle/>
          <a:p>
            <a:pPr algn="ctr"/>
            <a:r>
              <a:rPr lang="zh-CN" altLang="en-US"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点击输入您的标题</a:t>
            </a:r>
            <a:endParaRPr lang="zh-CN" altLang="en-US" sz="32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8902186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500"/>
                                        <p:tgtEl>
                                          <p:spTgt spid="59"/>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61"/>
                                        </p:tgtEl>
                                        <p:attrNameLst>
                                          <p:attrName>style.visibility</p:attrName>
                                        </p:attrNameLst>
                                      </p:cBhvr>
                                      <p:to>
                                        <p:strVal val="visible"/>
                                      </p:to>
                                    </p:set>
                                    <p:anim calcmode="lin" valueType="num">
                                      <p:cBhvr>
                                        <p:cTn id="15" dur="500" fill="hold"/>
                                        <p:tgtEl>
                                          <p:spTgt spid="61"/>
                                        </p:tgtEl>
                                        <p:attrNameLst>
                                          <p:attrName>ppt_w</p:attrName>
                                        </p:attrNameLst>
                                      </p:cBhvr>
                                      <p:tavLst>
                                        <p:tav tm="0">
                                          <p:val>
                                            <p:fltVal val="0"/>
                                          </p:val>
                                        </p:tav>
                                        <p:tav tm="100000">
                                          <p:val>
                                            <p:strVal val="#ppt_w"/>
                                          </p:val>
                                        </p:tav>
                                      </p:tavLst>
                                    </p:anim>
                                    <p:anim calcmode="lin" valueType="num">
                                      <p:cBhvr>
                                        <p:cTn id="16" dur="500" fill="hold"/>
                                        <p:tgtEl>
                                          <p:spTgt spid="61"/>
                                        </p:tgtEl>
                                        <p:attrNameLst>
                                          <p:attrName>ppt_h</p:attrName>
                                        </p:attrNameLst>
                                      </p:cBhvr>
                                      <p:tavLst>
                                        <p:tav tm="0">
                                          <p:val>
                                            <p:fltVal val="0"/>
                                          </p:val>
                                        </p:tav>
                                        <p:tav tm="100000">
                                          <p:val>
                                            <p:strVal val="#ppt_h"/>
                                          </p:val>
                                        </p:tav>
                                      </p:tavLst>
                                    </p:anim>
                                    <p:animEffect transition="in" filter="fade">
                                      <p:cBhvr>
                                        <p:cTn id="17" dur="500"/>
                                        <p:tgtEl>
                                          <p:spTgt spid="61"/>
                                        </p:tgtEl>
                                      </p:cBhvr>
                                    </p:animEffect>
                                  </p:childTnLst>
                                </p:cTn>
                              </p:par>
                            </p:childTnLst>
                          </p:cTn>
                        </p:par>
                        <p:par>
                          <p:cTn id="18" fill="hold">
                            <p:stCondLst>
                              <p:cond delay="1500"/>
                            </p:stCondLst>
                            <p:childTnLst>
                              <p:par>
                                <p:cTn id="19" presetID="53" presetClass="entr" presetSubtype="0" fill="hold" nodeType="afterEffect">
                                  <p:stCondLst>
                                    <p:cond delay="0"/>
                                  </p:stCondLst>
                                  <p:childTnLst>
                                    <p:set>
                                      <p:cBhvr>
                                        <p:cTn id="20" dur="1" fill="hold">
                                          <p:stCondLst>
                                            <p:cond delay="0"/>
                                          </p:stCondLst>
                                        </p:cTn>
                                        <p:tgtEl>
                                          <p:spTgt spid="111"/>
                                        </p:tgtEl>
                                        <p:attrNameLst>
                                          <p:attrName>style.visibility</p:attrName>
                                        </p:attrNameLst>
                                      </p:cBhvr>
                                      <p:to>
                                        <p:strVal val="visible"/>
                                      </p:to>
                                    </p:set>
                                    <p:anim calcmode="lin" valueType="num">
                                      <p:cBhvr>
                                        <p:cTn id="21" dur="500" fill="hold"/>
                                        <p:tgtEl>
                                          <p:spTgt spid="111"/>
                                        </p:tgtEl>
                                        <p:attrNameLst>
                                          <p:attrName>ppt_w</p:attrName>
                                        </p:attrNameLst>
                                      </p:cBhvr>
                                      <p:tavLst>
                                        <p:tav tm="0">
                                          <p:val>
                                            <p:fltVal val="0"/>
                                          </p:val>
                                        </p:tav>
                                        <p:tav tm="100000">
                                          <p:val>
                                            <p:strVal val="#ppt_w"/>
                                          </p:val>
                                        </p:tav>
                                      </p:tavLst>
                                    </p:anim>
                                    <p:anim calcmode="lin" valueType="num">
                                      <p:cBhvr>
                                        <p:cTn id="22" dur="500" fill="hold"/>
                                        <p:tgtEl>
                                          <p:spTgt spid="111"/>
                                        </p:tgtEl>
                                        <p:attrNameLst>
                                          <p:attrName>ppt_h</p:attrName>
                                        </p:attrNameLst>
                                      </p:cBhvr>
                                      <p:tavLst>
                                        <p:tav tm="0">
                                          <p:val>
                                            <p:fltVal val="0"/>
                                          </p:val>
                                        </p:tav>
                                        <p:tav tm="100000">
                                          <p:val>
                                            <p:strVal val="#ppt_h"/>
                                          </p:val>
                                        </p:tav>
                                      </p:tavLst>
                                    </p:anim>
                                    <p:animEffect transition="in" filter="fade">
                                      <p:cBhvr>
                                        <p:cTn id="23" dur="500"/>
                                        <p:tgtEl>
                                          <p:spTgt spid="111"/>
                                        </p:tgtEl>
                                      </p:cBhvr>
                                    </p:animEffect>
                                  </p:childTnLst>
                                </p:cTn>
                              </p:par>
                            </p:childTnLst>
                          </p:cTn>
                        </p:par>
                        <p:par>
                          <p:cTn id="24" fill="hold">
                            <p:stCondLst>
                              <p:cond delay="2000"/>
                            </p:stCondLst>
                            <p:childTnLst>
                              <p:par>
                                <p:cTn id="25" presetID="22" presetClass="entr" presetSubtype="4" fill="hold" grpId="0" nodeType="after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down)">
                                      <p:cBhvr>
                                        <p:cTn id="27" dur="500"/>
                                        <p:tgtEl>
                                          <p:spTgt spid="41"/>
                                        </p:tgtEl>
                                      </p:cBhvr>
                                    </p:animEffect>
                                  </p:childTnLst>
                                </p:cTn>
                              </p:par>
                            </p:childTnLst>
                          </p:cTn>
                        </p:par>
                        <p:par>
                          <p:cTn id="28" fill="hold">
                            <p:stCondLst>
                              <p:cond delay="2500"/>
                            </p:stCondLst>
                            <p:childTnLst>
                              <p:par>
                                <p:cTn id="29" presetID="22" presetClass="entr" presetSubtype="8" fill="hold" nodeType="after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wipe(left)">
                                      <p:cBhvr>
                                        <p:cTn id="31" dur="500"/>
                                        <p:tgtEl>
                                          <p:spTgt spid="60"/>
                                        </p:tgtEl>
                                      </p:cBhvr>
                                    </p:animEffect>
                                  </p:childTnLst>
                                </p:cTn>
                              </p:par>
                            </p:childTnLst>
                          </p:cTn>
                        </p:par>
                        <p:par>
                          <p:cTn id="32" fill="hold">
                            <p:stCondLst>
                              <p:cond delay="3000"/>
                            </p:stCondLst>
                            <p:childTnLst>
                              <p:par>
                                <p:cTn id="33" presetID="53" presetClass="entr" presetSubtype="0" fill="hold" grpId="0" nodeType="afterEffect">
                                  <p:stCondLst>
                                    <p:cond delay="0"/>
                                  </p:stCondLst>
                                  <p:childTnLst>
                                    <p:set>
                                      <p:cBhvr>
                                        <p:cTn id="34" dur="1" fill="hold">
                                          <p:stCondLst>
                                            <p:cond delay="0"/>
                                          </p:stCondLst>
                                        </p:cTn>
                                        <p:tgtEl>
                                          <p:spTgt spid="62"/>
                                        </p:tgtEl>
                                        <p:attrNameLst>
                                          <p:attrName>style.visibility</p:attrName>
                                        </p:attrNameLst>
                                      </p:cBhvr>
                                      <p:to>
                                        <p:strVal val="visible"/>
                                      </p:to>
                                    </p:set>
                                    <p:anim calcmode="lin" valueType="num">
                                      <p:cBhvr>
                                        <p:cTn id="35" dur="500" fill="hold"/>
                                        <p:tgtEl>
                                          <p:spTgt spid="62"/>
                                        </p:tgtEl>
                                        <p:attrNameLst>
                                          <p:attrName>ppt_w</p:attrName>
                                        </p:attrNameLst>
                                      </p:cBhvr>
                                      <p:tavLst>
                                        <p:tav tm="0">
                                          <p:val>
                                            <p:fltVal val="0"/>
                                          </p:val>
                                        </p:tav>
                                        <p:tav tm="100000">
                                          <p:val>
                                            <p:strVal val="#ppt_w"/>
                                          </p:val>
                                        </p:tav>
                                      </p:tavLst>
                                    </p:anim>
                                    <p:anim calcmode="lin" valueType="num">
                                      <p:cBhvr>
                                        <p:cTn id="36" dur="500" fill="hold"/>
                                        <p:tgtEl>
                                          <p:spTgt spid="62"/>
                                        </p:tgtEl>
                                        <p:attrNameLst>
                                          <p:attrName>ppt_h</p:attrName>
                                        </p:attrNameLst>
                                      </p:cBhvr>
                                      <p:tavLst>
                                        <p:tav tm="0">
                                          <p:val>
                                            <p:fltVal val="0"/>
                                          </p:val>
                                        </p:tav>
                                        <p:tav tm="100000">
                                          <p:val>
                                            <p:strVal val="#ppt_h"/>
                                          </p:val>
                                        </p:tav>
                                      </p:tavLst>
                                    </p:anim>
                                    <p:animEffect transition="in" filter="fade">
                                      <p:cBhvr>
                                        <p:cTn id="37" dur="500"/>
                                        <p:tgtEl>
                                          <p:spTgt spid="62"/>
                                        </p:tgtEl>
                                      </p:cBhvr>
                                    </p:animEffect>
                                  </p:childTnLst>
                                </p:cTn>
                              </p:par>
                            </p:childTnLst>
                          </p:cTn>
                        </p:par>
                        <p:par>
                          <p:cTn id="38" fill="hold">
                            <p:stCondLst>
                              <p:cond delay="3500"/>
                            </p:stCondLst>
                            <p:childTnLst>
                              <p:par>
                                <p:cTn id="39" presetID="53" presetClass="entr" presetSubtype="0" fill="hold" nodeType="afterEffect">
                                  <p:stCondLst>
                                    <p:cond delay="0"/>
                                  </p:stCondLst>
                                  <p:childTnLst>
                                    <p:set>
                                      <p:cBhvr>
                                        <p:cTn id="40" dur="1" fill="hold">
                                          <p:stCondLst>
                                            <p:cond delay="0"/>
                                          </p:stCondLst>
                                        </p:cTn>
                                        <p:tgtEl>
                                          <p:spTgt spid="85"/>
                                        </p:tgtEl>
                                        <p:attrNameLst>
                                          <p:attrName>style.visibility</p:attrName>
                                        </p:attrNameLst>
                                      </p:cBhvr>
                                      <p:to>
                                        <p:strVal val="visible"/>
                                      </p:to>
                                    </p:set>
                                    <p:anim calcmode="lin" valueType="num">
                                      <p:cBhvr>
                                        <p:cTn id="41" dur="500" fill="hold"/>
                                        <p:tgtEl>
                                          <p:spTgt spid="85"/>
                                        </p:tgtEl>
                                        <p:attrNameLst>
                                          <p:attrName>ppt_w</p:attrName>
                                        </p:attrNameLst>
                                      </p:cBhvr>
                                      <p:tavLst>
                                        <p:tav tm="0">
                                          <p:val>
                                            <p:fltVal val="0"/>
                                          </p:val>
                                        </p:tav>
                                        <p:tav tm="100000">
                                          <p:val>
                                            <p:strVal val="#ppt_w"/>
                                          </p:val>
                                        </p:tav>
                                      </p:tavLst>
                                    </p:anim>
                                    <p:anim calcmode="lin" valueType="num">
                                      <p:cBhvr>
                                        <p:cTn id="42" dur="500" fill="hold"/>
                                        <p:tgtEl>
                                          <p:spTgt spid="85"/>
                                        </p:tgtEl>
                                        <p:attrNameLst>
                                          <p:attrName>ppt_h</p:attrName>
                                        </p:attrNameLst>
                                      </p:cBhvr>
                                      <p:tavLst>
                                        <p:tav tm="0">
                                          <p:val>
                                            <p:fltVal val="0"/>
                                          </p:val>
                                        </p:tav>
                                        <p:tav tm="100000">
                                          <p:val>
                                            <p:strVal val="#ppt_h"/>
                                          </p:val>
                                        </p:tav>
                                      </p:tavLst>
                                    </p:anim>
                                    <p:animEffect transition="in" filter="fade">
                                      <p:cBhvr>
                                        <p:cTn id="43" dur="500"/>
                                        <p:tgtEl>
                                          <p:spTgt spid="85"/>
                                        </p:tgtEl>
                                      </p:cBhvr>
                                    </p:animEffect>
                                  </p:childTnLst>
                                </p:cTn>
                              </p:par>
                            </p:childTnLst>
                          </p:cTn>
                        </p:par>
                        <p:par>
                          <p:cTn id="44" fill="hold">
                            <p:stCondLst>
                              <p:cond delay="4000"/>
                            </p:stCondLst>
                            <p:childTnLst>
                              <p:par>
                                <p:cTn id="45" presetID="22" presetClass="entr" presetSubtype="4" fill="hold" grpId="0" nodeType="after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wipe(down)">
                                      <p:cBhvr>
                                        <p:cTn id="47" dur="500"/>
                                        <p:tgtEl>
                                          <p:spTgt spid="47"/>
                                        </p:tgtEl>
                                      </p:cBhvr>
                                    </p:animEffect>
                                  </p:childTnLst>
                                </p:cTn>
                              </p:par>
                            </p:childTnLst>
                          </p:cTn>
                        </p:par>
                        <p:par>
                          <p:cTn id="48" fill="hold">
                            <p:stCondLst>
                              <p:cond delay="4500"/>
                            </p:stCondLst>
                            <p:childTnLst>
                              <p:par>
                                <p:cTn id="49" presetID="22" presetClass="entr" presetSubtype="8" fill="hold" nodeType="after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wipe(left)">
                                      <p:cBhvr>
                                        <p:cTn id="51" dur="500"/>
                                        <p:tgtEl>
                                          <p:spTgt spid="48"/>
                                        </p:tgtEl>
                                      </p:cBhvr>
                                    </p:animEffect>
                                  </p:childTnLst>
                                </p:cTn>
                              </p:par>
                            </p:childTnLst>
                          </p:cTn>
                        </p:par>
                        <p:par>
                          <p:cTn id="52" fill="hold">
                            <p:stCondLst>
                              <p:cond delay="5000"/>
                            </p:stCondLst>
                            <p:childTnLst>
                              <p:par>
                                <p:cTn id="53" presetID="53" presetClass="entr" presetSubtype="0" fill="hold" grpId="0" nodeType="afterEffect">
                                  <p:stCondLst>
                                    <p:cond delay="0"/>
                                  </p:stCondLst>
                                  <p:childTnLst>
                                    <p:set>
                                      <p:cBhvr>
                                        <p:cTn id="54" dur="1" fill="hold">
                                          <p:stCondLst>
                                            <p:cond delay="0"/>
                                          </p:stCondLst>
                                        </p:cTn>
                                        <p:tgtEl>
                                          <p:spTgt spid="63"/>
                                        </p:tgtEl>
                                        <p:attrNameLst>
                                          <p:attrName>style.visibility</p:attrName>
                                        </p:attrNameLst>
                                      </p:cBhvr>
                                      <p:to>
                                        <p:strVal val="visible"/>
                                      </p:to>
                                    </p:set>
                                    <p:anim calcmode="lin" valueType="num">
                                      <p:cBhvr>
                                        <p:cTn id="55" dur="500" fill="hold"/>
                                        <p:tgtEl>
                                          <p:spTgt spid="63"/>
                                        </p:tgtEl>
                                        <p:attrNameLst>
                                          <p:attrName>ppt_w</p:attrName>
                                        </p:attrNameLst>
                                      </p:cBhvr>
                                      <p:tavLst>
                                        <p:tav tm="0">
                                          <p:val>
                                            <p:fltVal val="0"/>
                                          </p:val>
                                        </p:tav>
                                        <p:tav tm="100000">
                                          <p:val>
                                            <p:strVal val="#ppt_w"/>
                                          </p:val>
                                        </p:tav>
                                      </p:tavLst>
                                    </p:anim>
                                    <p:anim calcmode="lin" valueType="num">
                                      <p:cBhvr>
                                        <p:cTn id="56" dur="500" fill="hold"/>
                                        <p:tgtEl>
                                          <p:spTgt spid="63"/>
                                        </p:tgtEl>
                                        <p:attrNameLst>
                                          <p:attrName>ppt_h</p:attrName>
                                        </p:attrNameLst>
                                      </p:cBhvr>
                                      <p:tavLst>
                                        <p:tav tm="0">
                                          <p:val>
                                            <p:fltVal val="0"/>
                                          </p:val>
                                        </p:tav>
                                        <p:tav tm="100000">
                                          <p:val>
                                            <p:strVal val="#ppt_h"/>
                                          </p:val>
                                        </p:tav>
                                      </p:tavLst>
                                    </p:anim>
                                    <p:animEffect transition="in" filter="fade">
                                      <p:cBhvr>
                                        <p:cTn id="57" dur="500"/>
                                        <p:tgtEl>
                                          <p:spTgt spid="63"/>
                                        </p:tgtEl>
                                      </p:cBhvr>
                                    </p:animEffect>
                                  </p:childTnLst>
                                </p:cTn>
                              </p:par>
                            </p:childTnLst>
                          </p:cTn>
                        </p:par>
                        <p:par>
                          <p:cTn id="58" fill="hold">
                            <p:stCondLst>
                              <p:cond delay="5500"/>
                            </p:stCondLst>
                            <p:childTnLst>
                              <p:par>
                                <p:cTn id="59" presetID="53" presetClass="entr" presetSubtype="0" fill="hold" nodeType="afterEffect">
                                  <p:stCondLst>
                                    <p:cond delay="0"/>
                                  </p:stCondLst>
                                  <p:childTnLst>
                                    <p:set>
                                      <p:cBhvr>
                                        <p:cTn id="60" dur="1" fill="hold">
                                          <p:stCondLst>
                                            <p:cond delay="0"/>
                                          </p:stCondLst>
                                        </p:cTn>
                                        <p:tgtEl>
                                          <p:spTgt spid="117"/>
                                        </p:tgtEl>
                                        <p:attrNameLst>
                                          <p:attrName>style.visibility</p:attrName>
                                        </p:attrNameLst>
                                      </p:cBhvr>
                                      <p:to>
                                        <p:strVal val="visible"/>
                                      </p:to>
                                    </p:set>
                                    <p:anim calcmode="lin" valueType="num">
                                      <p:cBhvr>
                                        <p:cTn id="61" dur="500" fill="hold"/>
                                        <p:tgtEl>
                                          <p:spTgt spid="117"/>
                                        </p:tgtEl>
                                        <p:attrNameLst>
                                          <p:attrName>ppt_w</p:attrName>
                                        </p:attrNameLst>
                                      </p:cBhvr>
                                      <p:tavLst>
                                        <p:tav tm="0">
                                          <p:val>
                                            <p:fltVal val="0"/>
                                          </p:val>
                                        </p:tav>
                                        <p:tav tm="100000">
                                          <p:val>
                                            <p:strVal val="#ppt_w"/>
                                          </p:val>
                                        </p:tav>
                                      </p:tavLst>
                                    </p:anim>
                                    <p:anim calcmode="lin" valueType="num">
                                      <p:cBhvr>
                                        <p:cTn id="62" dur="500" fill="hold"/>
                                        <p:tgtEl>
                                          <p:spTgt spid="117"/>
                                        </p:tgtEl>
                                        <p:attrNameLst>
                                          <p:attrName>ppt_h</p:attrName>
                                        </p:attrNameLst>
                                      </p:cBhvr>
                                      <p:tavLst>
                                        <p:tav tm="0">
                                          <p:val>
                                            <p:fltVal val="0"/>
                                          </p:val>
                                        </p:tav>
                                        <p:tav tm="100000">
                                          <p:val>
                                            <p:strVal val="#ppt_h"/>
                                          </p:val>
                                        </p:tav>
                                      </p:tavLst>
                                    </p:anim>
                                    <p:animEffect transition="in" filter="fade">
                                      <p:cBhvr>
                                        <p:cTn id="63" dur="500"/>
                                        <p:tgtEl>
                                          <p:spTgt spid="117"/>
                                        </p:tgtEl>
                                      </p:cBhvr>
                                    </p:animEffect>
                                  </p:childTnLst>
                                </p:cTn>
                              </p:par>
                            </p:childTnLst>
                          </p:cTn>
                        </p:par>
                        <p:par>
                          <p:cTn id="64" fill="hold">
                            <p:stCondLst>
                              <p:cond delay="6000"/>
                            </p:stCondLst>
                            <p:childTnLst>
                              <p:par>
                                <p:cTn id="65" presetID="22" presetClass="entr" presetSubtype="4" fill="hold" grpId="0" nodeType="afterEffect">
                                  <p:stCondLst>
                                    <p:cond delay="0"/>
                                  </p:stCondLst>
                                  <p:childTnLst>
                                    <p:set>
                                      <p:cBhvr>
                                        <p:cTn id="66" dur="1" fill="hold">
                                          <p:stCondLst>
                                            <p:cond delay="0"/>
                                          </p:stCondLst>
                                        </p:cTn>
                                        <p:tgtEl>
                                          <p:spTgt spid="52"/>
                                        </p:tgtEl>
                                        <p:attrNameLst>
                                          <p:attrName>style.visibility</p:attrName>
                                        </p:attrNameLst>
                                      </p:cBhvr>
                                      <p:to>
                                        <p:strVal val="visible"/>
                                      </p:to>
                                    </p:set>
                                    <p:animEffect transition="in" filter="wipe(down)">
                                      <p:cBhvr>
                                        <p:cTn id="67" dur="500"/>
                                        <p:tgtEl>
                                          <p:spTgt spid="52"/>
                                        </p:tgtEl>
                                      </p:cBhvr>
                                    </p:animEffect>
                                  </p:childTnLst>
                                </p:cTn>
                              </p:par>
                            </p:childTnLst>
                          </p:cTn>
                        </p:par>
                        <p:par>
                          <p:cTn id="68" fill="hold">
                            <p:stCondLst>
                              <p:cond delay="6500"/>
                            </p:stCondLst>
                            <p:childTnLst>
                              <p:par>
                                <p:cTn id="69" presetID="22" presetClass="entr" presetSubtype="8" fill="hold" nodeType="afterEffect">
                                  <p:stCondLst>
                                    <p:cond delay="0"/>
                                  </p:stCondLst>
                                  <p:childTnLst>
                                    <p:set>
                                      <p:cBhvr>
                                        <p:cTn id="70" dur="1" fill="hold">
                                          <p:stCondLst>
                                            <p:cond delay="0"/>
                                          </p:stCondLst>
                                        </p:cTn>
                                        <p:tgtEl>
                                          <p:spTgt spid="53"/>
                                        </p:tgtEl>
                                        <p:attrNameLst>
                                          <p:attrName>style.visibility</p:attrName>
                                        </p:attrNameLst>
                                      </p:cBhvr>
                                      <p:to>
                                        <p:strVal val="visible"/>
                                      </p:to>
                                    </p:set>
                                    <p:animEffect transition="in" filter="wipe(left)">
                                      <p:cBhvr>
                                        <p:cTn id="71" dur="500"/>
                                        <p:tgtEl>
                                          <p:spTgt spid="53"/>
                                        </p:tgtEl>
                                      </p:cBhvr>
                                    </p:animEffect>
                                  </p:childTnLst>
                                </p:cTn>
                              </p:par>
                            </p:childTnLst>
                          </p:cTn>
                        </p:par>
                        <p:par>
                          <p:cTn id="72" fill="hold">
                            <p:stCondLst>
                              <p:cond delay="7000"/>
                            </p:stCondLst>
                            <p:childTnLst>
                              <p:par>
                                <p:cTn id="73" presetID="53" presetClass="entr" presetSubtype="0" fill="hold" grpId="0" nodeType="afterEffect">
                                  <p:stCondLst>
                                    <p:cond delay="0"/>
                                  </p:stCondLst>
                                  <p:childTnLst>
                                    <p:set>
                                      <p:cBhvr>
                                        <p:cTn id="74" dur="1" fill="hold">
                                          <p:stCondLst>
                                            <p:cond delay="0"/>
                                          </p:stCondLst>
                                        </p:cTn>
                                        <p:tgtEl>
                                          <p:spTgt spid="64"/>
                                        </p:tgtEl>
                                        <p:attrNameLst>
                                          <p:attrName>style.visibility</p:attrName>
                                        </p:attrNameLst>
                                      </p:cBhvr>
                                      <p:to>
                                        <p:strVal val="visible"/>
                                      </p:to>
                                    </p:set>
                                    <p:anim calcmode="lin" valueType="num">
                                      <p:cBhvr>
                                        <p:cTn id="75" dur="500" fill="hold"/>
                                        <p:tgtEl>
                                          <p:spTgt spid="64"/>
                                        </p:tgtEl>
                                        <p:attrNameLst>
                                          <p:attrName>ppt_w</p:attrName>
                                        </p:attrNameLst>
                                      </p:cBhvr>
                                      <p:tavLst>
                                        <p:tav tm="0">
                                          <p:val>
                                            <p:fltVal val="0"/>
                                          </p:val>
                                        </p:tav>
                                        <p:tav tm="100000">
                                          <p:val>
                                            <p:strVal val="#ppt_w"/>
                                          </p:val>
                                        </p:tav>
                                      </p:tavLst>
                                    </p:anim>
                                    <p:anim calcmode="lin" valueType="num">
                                      <p:cBhvr>
                                        <p:cTn id="76" dur="500" fill="hold"/>
                                        <p:tgtEl>
                                          <p:spTgt spid="64"/>
                                        </p:tgtEl>
                                        <p:attrNameLst>
                                          <p:attrName>ppt_h</p:attrName>
                                        </p:attrNameLst>
                                      </p:cBhvr>
                                      <p:tavLst>
                                        <p:tav tm="0">
                                          <p:val>
                                            <p:fltVal val="0"/>
                                          </p:val>
                                        </p:tav>
                                        <p:tav tm="100000">
                                          <p:val>
                                            <p:strVal val="#ppt_h"/>
                                          </p:val>
                                        </p:tav>
                                      </p:tavLst>
                                    </p:anim>
                                    <p:animEffect transition="in" filter="fade">
                                      <p:cBhvr>
                                        <p:cTn id="77" dur="500"/>
                                        <p:tgtEl>
                                          <p:spTgt spid="64"/>
                                        </p:tgtEl>
                                      </p:cBhvr>
                                    </p:animEffect>
                                  </p:childTnLst>
                                </p:cTn>
                              </p:par>
                            </p:childTnLst>
                          </p:cTn>
                        </p:par>
                        <p:par>
                          <p:cTn id="78" fill="hold">
                            <p:stCondLst>
                              <p:cond delay="7500"/>
                            </p:stCondLst>
                            <p:childTnLst>
                              <p:par>
                                <p:cTn id="79" presetID="53" presetClass="entr" presetSubtype="0" fill="hold" nodeType="afterEffect">
                                  <p:stCondLst>
                                    <p:cond delay="0"/>
                                  </p:stCondLst>
                                  <p:childTnLst>
                                    <p:set>
                                      <p:cBhvr>
                                        <p:cTn id="80" dur="1" fill="hold">
                                          <p:stCondLst>
                                            <p:cond delay="0"/>
                                          </p:stCondLst>
                                        </p:cTn>
                                        <p:tgtEl>
                                          <p:spTgt spid="89"/>
                                        </p:tgtEl>
                                        <p:attrNameLst>
                                          <p:attrName>style.visibility</p:attrName>
                                        </p:attrNameLst>
                                      </p:cBhvr>
                                      <p:to>
                                        <p:strVal val="visible"/>
                                      </p:to>
                                    </p:set>
                                    <p:anim calcmode="lin" valueType="num">
                                      <p:cBhvr>
                                        <p:cTn id="81" dur="500" fill="hold"/>
                                        <p:tgtEl>
                                          <p:spTgt spid="89"/>
                                        </p:tgtEl>
                                        <p:attrNameLst>
                                          <p:attrName>ppt_w</p:attrName>
                                        </p:attrNameLst>
                                      </p:cBhvr>
                                      <p:tavLst>
                                        <p:tav tm="0">
                                          <p:val>
                                            <p:fltVal val="0"/>
                                          </p:val>
                                        </p:tav>
                                        <p:tav tm="100000">
                                          <p:val>
                                            <p:strVal val="#ppt_w"/>
                                          </p:val>
                                        </p:tav>
                                      </p:tavLst>
                                    </p:anim>
                                    <p:anim calcmode="lin" valueType="num">
                                      <p:cBhvr>
                                        <p:cTn id="82" dur="500" fill="hold"/>
                                        <p:tgtEl>
                                          <p:spTgt spid="89"/>
                                        </p:tgtEl>
                                        <p:attrNameLst>
                                          <p:attrName>ppt_h</p:attrName>
                                        </p:attrNameLst>
                                      </p:cBhvr>
                                      <p:tavLst>
                                        <p:tav tm="0">
                                          <p:val>
                                            <p:fltVal val="0"/>
                                          </p:val>
                                        </p:tav>
                                        <p:tav tm="100000">
                                          <p:val>
                                            <p:strVal val="#ppt_h"/>
                                          </p:val>
                                        </p:tav>
                                      </p:tavLst>
                                    </p:anim>
                                    <p:animEffect transition="in" filter="fade">
                                      <p:cBhvr>
                                        <p:cTn id="83" dur="500"/>
                                        <p:tgtEl>
                                          <p:spTgt spid="89"/>
                                        </p:tgtEl>
                                      </p:cBhvr>
                                    </p:animEffect>
                                  </p:childTnLst>
                                </p:cTn>
                              </p:par>
                            </p:childTnLst>
                          </p:cTn>
                        </p:par>
                        <p:par>
                          <p:cTn id="84" fill="hold">
                            <p:stCondLst>
                              <p:cond delay="8000"/>
                            </p:stCondLst>
                            <p:childTnLst>
                              <p:par>
                                <p:cTn id="85" presetID="22" presetClass="entr" presetSubtype="8" fill="hold" grpId="0" nodeType="afterEffect">
                                  <p:stCondLst>
                                    <p:cond delay="0"/>
                                  </p:stCondLst>
                                  <p:childTnLst>
                                    <p:set>
                                      <p:cBhvr>
                                        <p:cTn id="86" dur="1" fill="hold">
                                          <p:stCondLst>
                                            <p:cond delay="0"/>
                                          </p:stCondLst>
                                        </p:cTn>
                                        <p:tgtEl>
                                          <p:spTgt spid="68"/>
                                        </p:tgtEl>
                                        <p:attrNameLst>
                                          <p:attrName>style.visibility</p:attrName>
                                        </p:attrNameLst>
                                      </p:cBhvr>
                                      <p:to>
                                        <p:strVal val="visible"/>
                                      </p:to>
                                    </p:set>
                                    <p:animEffect transition="in" filter="wipe(left)">
                                      <p:cBhvr>
                                        <p:cTn id="87" dur="500"/>
                                        <p:tgtEl>
                                          <p:spTgt spid="68"/>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69"/>
                                        </p:tgtEl>
                                        <p:attrNameLst>
                                          <p:attrName>style.visibility</p:attrName>
                                        </p:attrNameLst>
                                      </p:cBhvr>
                                      <p:to>
                                        <p:strVal val="visible"/>
                                      </p:to>
                                    </p:set>
                                    <p:animEffect transition="in" filter="wipe(left)">
                                      <p:cBhvr>
                                        <p:cTn id="90" dur="500"/>
                                        <p:tgtEl>
                                          <p:spTgt spid="69"/>
                                        </p:tgtEl>
                                      </p:cBhvr>
                                    </p:animEffect>
                                  </p:childTnLst>
                                </p:cTn>
                              </p:par>
                            </p:childTnLst>
                          </p:cTn>
                        </p:par>
                        <p:par>
                          <p:cTn id="91" fill="hold">
                            <p:stCondLst>
                              <p:cond delay="8500"/>
                            </p:stCondLst>
                            <p:childTnLst>
                              <p:par>
                                <p:cTn id="92" presetID="22" presetClass="entr" presetSubtype="8" fill="hold" grpId="0" nodeType="afterEffect">
                                  <p:stCondLst>
                                    <p:cond delay="0"/>
                                  </p:stCondLst>
                                  <p:childTnLst>
                                    <p:set>
                                      <p:cBhvr>
                                        <p:cTn id="93" dur="1" fill="hold">
                                          <p:stCondLst>
                                            <p:cond delay="0"/>
                                          </p:stCondLst>
                                        </p:cTn>
                                        <p:tgtEl>
                                          <p:spTgt spid="73"/>
                                        </p:tgtEl>
                                        <p:attrNameLst>
                                          <p:attrName>style.visibility</p:attrName>
                                        </p:attrNameLst>
                                      </p:cBhvr>
                                      <p:to>
                                        <p:strVal val="visible"/>
                                      </p:to>
                                    </p:set>
                                    <p:animEffect transition="in" filter="wipe(left)">
                                      <p:cBhvr>
                                        <p:cTn id="94" dur="500"/>
                                        <p:tgtEl>
                                          <p:spTgt spid="73"/>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74"/>
                                        </p:tgtEl>
                                        <p:attrNameLst>
                                          <p:attrName>style.visibility</p:attrName>
                                        </p:attrNameLst>
                                      </p:cBhvr>
                                      <p:to>
                                        <p:strVal val="visible"/>
                                      </p:to>
                                    </p:set>
                                    <p:animEffect transition="in" filter="wipe(left)">
                                      <p:cBhvr>
                                        <p:cTn id="97" dur="500"/>
                                        <p:tgtEl>
                                          <p:spTgt spid="74"/>
                                        </p:tgtEl>
                                      </p:cBhvr>
                                    </p:animEffect>
                                  </p:childTnLst>
                                </p:cTn>
                              </p:par>
                            </p:childTnLst>
                          </p:cTn>
                        </p:par>
                        <p:par>
                          <p:cTn id="98" fill="hold">
                            <p:stCondLst>
                              <p:cond delay="9000"/>
                            </p:stCondLst>
                            <p:childTnLst>
                              <p:par>
                                <p:cTn id="99" presetID="22" presetClass="entr" presetSubtype="8" fill="hold" grpId="0" nodeType="afterEffect">
                                  <p:stCondLst>
                                    <p:cond delay="0"/>
                                  </p:stCondLst>
                                  <p:childTnLst>
                                    <p:set>
                                      <p:cBhvr>
                                        <p:cTn id="100" dur="1" fill="hold">
                                          <p:stCondLst>
                                            <p:cond delay="0"/>
                                          </p:stCondLst>
                                        </p:cTn>
                                        <p:tgtEl>
                                          <p:spTgt spid="75"/>
                                        </p:tgtEl>
                                        <p:attrNameLst>
                                          <p:attrName>style.visibility</p:attrName>
                                        </p:attrNameLst>
                                      </p:cBhvr>
                                      <p:to>
                                        <p:strVal val="visible"/>
                                      </p:to>
                                    </p:set>
                                    <p:animEffect transition="in" filter="wipe(left)">
                                      <p:cBhvr>
                                        <p:cTn id="101" dur="500"/>
                                        <p:tgtEl>
                                          <p:spTgt spid="75"/>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78"/>
                                        </p:tgtEl>
                                        <p:attrNameLst>
                                          <p:attrName>style.visibility</p:attrName>
                                        </p:attrNameLst>
                                      </p:cBhvr>
                                      <p:to>
                                        <p:strVal val="visible"/>
                                      </p:to>
                                    </p:set>
                                    <p:animEffect transition="in" filter="wipe(left)">
                                      <p:cBhvr>
                                        <p:cTn id="104" dur="500"/>
                                        <p:tgtEl>
                                          <p:spTgt spid="78"/>
                                        </p:tgtEl>
                                      </p:cBhvr>
                                    </p:animEffect>
                                  </p:childTnLst>
                                </p:cTn>
                              </p:par>
                            </p:childTnLst>
                          </p:cTn>
                        </p:par>
                        <p:par>
                          <p:cTn id="105" fill="hold">
                            <p:stCondLst>
                              <p:cond delay="9500"/>
                            </p:stCondLst>
                            <p:childTnLst>
                              <p:par>
                                <p:cTn id="106" presetID="22" presetClass="entr" presetSubtype="8" fill="hold" grpId="0" nodeType="afterEffect">
                                  <p:stCondLst>
                                    <p:cond delay="0"/>
                                  </p:stCondLst>
                                  <p:childTnLst>
                                    <p:set>
                                      <p:cBhvr>
                                        <p:cTn id="107" dur="1" fill="hold">
                                          <p:stCondLst>
                                            <p:cond delay="0"/>
                                          </p:stCondLst>
                                        </p:cTn>
                                        <p:tgtEl>
                                          <p:spTgt spid="79"/>
                                        </p:tgtEl>
                                        <p:attrNameLst>
                                          <p:attrName>style.visibility</p:attrName>
                                        </p:attrNameLst>
                                      </p:cBhvr>
                                      <p:to>
                                        <p:strVal val="visible"/>
                                      </p:to>
                                    </p:set>
                                    <p:animEffect transition="in" filter="wipe(left)">
                                      <p:cBhvr>
                                        <p:cTn id="108" dur="500"/>
                                        <p:tgtEl>
                                          <p:spTgt spid="79"/>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84"/>
                                        </p:tgtEl>
                                        <p:attrNameLst>
                                          <p:attrName>style.visibility</p:attrName>
                                        </p:attrNameLst>
                                      </p:cBhvr>
                                      <p:to>
                                        <p:strVal val="visible"/>
                                      </p:to>
                                    </p:set>
                                    <p:animEffect transition="in" filter="wipe(left)">
                                      <p:cBhvr>
                                        <p:cTn id="111"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1" grpId="0" animBg="1"/>
      <p:bldP spid="47" grpId="0" animBg="1"/>
      <p:bldP spid="52" grpId="0" animBg="1"/>
      <p:bldP spid="61" grpId="0"/>
      <p:bldP spid="62" grpId="0"/>
      <p:bldP spid="63" grpId="0"/>
      <p:bldP spid="64" grpId="0"/>
      <p:bldP spid="68" grpId="0"/>
      <p:bldP spid="69" grpId="0"/>
      <p:bldP spid="73" grpId="0"/>
      <p:bldP spid="74" grpId="0"/>
      <p:bldP spid="75" grpId="0"/>
      <p:bldP spid="78" grpId="0"/>
      <p:bldP spid="79" grpId="0"/>
      <p:bldP spid="8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21"/>
          <p:cNvSpPr>
            <a:spLocks noChangeShapeType="1"/>
          </p:cNvSpPr>
          <p:nvPr/>
        </p:nvSpPr>
        <p:spPr bwMode="auto">
          <a:xfrm flipH="1">
            <a:off x="3135264" y="3960711"/>
            <a:ext cx="492125" cy="468312"/>
          </a:xfrm>
          <a:prstGeom prst="line">
            <a:avLst/>
          </a:prstGeom>
          <a:noFill/>
          <a:ln w="12700">
            <a:solidFill>
              <a:srgbClr val="3F3F3F"/>
            </a:solidFill>
            <a:bevel/>
            <a:headEnd/>
            <a:tailEnd/>
          </a:ln>
          <a:extLst>
            <a:ext uri="{909E8E84-426E-40DD-AFC4-6F175D3DCCD1}">
              <a14:hiddenFill xmlns:a14="http://schemas.microsoft.com/office/drawing/2010/main">
                <a:noFill/>
              </a14:hiddenFill>
            </a:ext>
          </a:extLst>
        </p:spPr>
        <p:txBody>
          <a:bodyPr lIns="91427" tIns="45715" rIns="91427" bIns="45715"/>
          <a:lstStyle/>
          <a:p>
            <a:endParaRPr lang="zh-CN" altLang="en-US" sz="2000" dirty="0">
              <a:latin typeface="微软雅黑" panose="020B0503020204020204" pitchFamily="34" charset="-122"/>
              <a:ea typeface="微软雅黑" panose="020B0503020204020204" pitchFamily="34" charset="-122"/>
              <a:cs typeface="+mn-ea"/>
              <a:sym typeface="+mn-lt"/>
            </a:endParaRPr>
          </a:p>
        </p:txBody>
      </p:sp>
      <p:sp>
        <p:nvSpPr>
          <p:cNvPr id="3" name="直接连接符 25"/>
          <p:cNvSpPr>
            <a:spLocks noChangeShapeType="1"/>
          </p:cNvSpPr>
          <p:nvPr/>
        </p:nvSpPr>
        <p:spPr bwMode="auto">
          <a:xfrm>
            <a:off x="5756226" y="3833711"/>
            <a:ext cx="603249" cy="325437"/>
          </a:xfrm>
          <a:prstGeom prst="line">
            <a:avLst/>
          </a:prstGeom>
          <a:noFill/>
          <a:ln w="12700">
            <a:solidFill>
              <a:srgbClr val="3F3F3F"/>
            </a:solidFill>
            <a:bevel/>
            <a:headEnd/>
            <a:tailEnd/>
          </a:ln>
          <a:extLst>
            <a:ext uri="{909E8E84-426E-40DD-AFC4-6F175D3DCCD1}">
              <a14:hiddenFill xmlns:a14="http://schemas.microsoft.com/office/drawing/2010/main">
                <a:noFill/>
              </a14:hiddenFill>
            </a:ext>
          </a:extLst>
        </p:spPr>
        <p:txBody>
          <a:bodyPr lIns="91427" tIns="45715" rIns="91427" bIns="45715"/>
          <a:lstStyle/>
          <a:p>
            <a:endParaRPr lang="zh-CN" altLang="en-US" sz="2000" dirty="0">
              <a:latin typeface="微软雅黑" panose="020B0503020204020204" pitchFamily="34" charset="-122"/>
              <a:ea typeface="微软雅黑" panose="020B0503020204020204" pitchFamily="34" charset="-122"/>
              <a:cs typeface="+mn-ea"/>
              <a:sym typeface="+mn-lt"/>
            </a:endParaRPr>
          </a:p>
        </p:txBody>
      </p:sp>
      <p:sp>
        <p:nvSpPr>
          <p:cNvPr id="4" name="直接连接符 27"/>
          <p:cNvSpPr>
            <a:spLocks noChangeShapeType="1"/>
          </p:cNvSpPr>
          <p:nvPr/>
        </p:nvSpPr>
        <p:spPr bwMode="auto">
          <a:xfrm flipV="1">
            <a:off x="7858076" y="4270274"/>
            <a:ext cx="696913" cy="1120775"/>
          </a:xfrm>
          <a:prstGeom prst="line">
            <a:avLst/>
          </a:prstGeom>
          <a:noFill/>
          <a:ln w="12700">
            <a:solidFill>
              <a:srgbClr val="3F3F3F"/>
            </a:solidFill>
            <a:bevel/>
            <a:headEnd/>
            <a:tailEnd/>
          </a:ln>
          <a:extLst>
            <a:ext uri="{909E8E84-426E-40DD-AFC4-6F175D3DCCD1}">
              <a14:hiddenFill xmlns:a14="http://schemas.microsoft.com/office/drawing/2010/main">
                <a:noFill/>
              </a14:hiddenFill>
            </a:ext>
          </a:extLst>
        </p:spPr>
        <p:txBody>
          <a:bodyPr lIns="91427" tIns="45715" rIns="91427" bIns="45715"/>
          <a:lstStyle/>
          <a:p>
            <a:endParaRPr lang="zh-CN" altLang="en-US" sz="2000" dirty="0">
              <a:latin typeface="微软雅黑" panose="020B0503020204020204" pitchFamily="34" charset="-122"/>
              <a:ea typeface="微软雅黑" panose="020B0503020204020204" pitchFamily="34" charset="-122"/>
              <a:cs typeface="+mn-ea"/>
              <a:sym typeface="+mn-lt"/>
            </a:endParaRPr>
          </a:p>
        </p:txBody>
      </p:sp>
      <p:sp>
        <p:nvSpPr>
          <p:cNvPr id="5" name="椭圆 28"/>
          <p:cNvSpPr>
            <a:spLocks noChangeArrowheads="1"/>
          </p:cNvSpPr>
          <p:nvPr/>
        </p:nvSpPr>
        <p:spPr bwMode="auto">
          <a:xfrm>
            <a:off x="3622626" y="2196999"/>
            <a:ext cx="2155825" cy="2154237"/>
          </a:xfrm>
          <a:prstGeom prst="ellipse">
            <a:avLst/>
          </a:prstGeom>
          <a:solidFill>
            <a:schemeClr val="accent2"/>
          </a:solidFill>
          <a:ln>
            <a:noFill/>
          </a:ln>
        </p:spPr>
        <p:txBody>
          <a:bodyPr lIns="91427" tIns="45715" rIns="91427" bIns="45715"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endParaRPr lang="zh-CN" altLang="en-US" sz="16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6" name="椭圆 29"/>
          <p:cNvSpPr>
            <a:spLocks noChangeArrowheads="1"/>
          </p:cNvSpPr>
          <p:nvPr/>
        </p:nvSpPr>
        <p:spPr bwMode="auto">
          <a:xfrm>
            <a:off x="8534351" y="3039962"/>
            <a:ext cx="1376363" cy="1376361"/>
          </a:xfrm>
          <a:prstGeom prst="ellipse">
            <a:avLst/>
          </a:prstGeom>
          <a:solidFill>
            <a:schemeClr val="accent2"/>
          </a:solidFill>
          <a:ln>
            <a:noFill/>
          </a:ln>
        </p:spPr>
        <p:txBody>
          <a:bodyPr lIns="91427" tIns="45715" rIns="91427" bIns="45715"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endParaRPr lang="zh-CN" altLang="en-US" sz="16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7" name="椭圆 30"/>
          <p:cNvSpPr>
            <a:spLocks noChangeAspect="1" noChangeArrowheads="1"/>
          </p:cNvSpPr>
          <p:nvPr/>
        </p:nvSpPr>
        <p:spPr bwMode="auto">
          <a:xfrm>
            <a:off x="2989213" y="4352825"/>
            <a:ext cx="252412" cy="250825"/>
          </a:xfrm>
          <a:prstGeom prst="ellipse">
            <a:avLst/>
          </a:prstGeom>
          <a:solidFill>
            <a:schemeClr val="accent1"/>
          </a:solidFill>
          <a:ln>
            <a:noFill/>
          </a:ln>
        </p:spPr>
        <p:txBody>
          <a:bodyPr lIns="91427" tIns="45715" rIns="91427" bIns="45715"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endParaRPr lang="zh-CN" altLang="en-US" sz="16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8" name="椭圆 31"/>
          <p:cNvSpPr>
            <a:spLocks noChangeAspect="1" noChangeArrowheads="1"/>
          </p:cNvSpPr>
          <p:nvPr/>
        </p:nvSpPr>
        <p:spPr bwMode="auto">
          <a:xfrm>
            <a:off x="2246263" y="5683148"/>
            <a:ext cx="252412" cy="252413"/>
          </a:xfrm>
          <a:prstGeom prst="ellipse">
            <a:avLst/>
          </a:prstGeom>
          <a:solidFill>
            <a:schemeClr val="accent1"/>
          </a:solidFill>
          <a:ln>
            <a:noFill/>
          </a:ln>
        </p:spPr>
        <p:txBody>
          <a:bodyPr lIns="91427" tIns="45715" rIns="91427" bIns="45715"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endParaRPr lang="zh-CN" altLang="en-US" sz="16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9" name="椭圆 33"/>
          <p:cNvSpPr>
            <a:spLocks noChangeAspect="1" noChangeArrowheads="1"/>
          </p:cNvSpPr>
          <p:nvPr/>
        </p:nvSpPr>
        <p:spPr bwMode="auto">
          <a:xfrm>
            <a:off x="3590876" y="3744813"/>
            <a:ext cx="250824" cy="252412"/>
          </a:xfrm>
          <a:prstGeom prst="ellipse">
            <a:avLst/>
          </a:prstGeom>
          <a:solidFill>
            <a:schemeClr val="accent2"/>
          </a:solidFill>
          <a:ln>
            <a:noFill/>
          </a:ln>
        </p:spPr>
        <p:txBody>
          <a:bodyPr lIns="91427" tIns="45715" rIns="91427" bIns="45715"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endParaRPr lang="zh-CN" altLang="en-US" sz="16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10" name="椭圆 34"/>
          <p:cNvSpPr>
            <a:spLocks noChangeAspect="1" noChangeArrowheads="1"/>
          </p:cNvSpPr>
          <p:nvPr/>
        </p:nvSpPr>
        <p:spPr bwMode="auto">
          <a:xfrm>
            <a:off x="5605414" y="3708299"/>
            <a:ext cx="252412" cy="252413"/>
          </a:xfrm>
          <a:prstGeom prst="ellipse">
            <a:avLst/>
          </a:prstGeom>
          <a:solidFill>
            <a:schemeClr val="accent2"/>
          </a:solidFill>
          <a:ln>
            <a:noFill/>
          </a:ln>
        </p:spPr>
        <p:txBody>
          <a:bodyPr lIns="91427" tIns="45715" rIns="91427" bIns="45715"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endParaRPr lang="zh-CN" altLang="en-US" sz="16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11" name="椭圆 35"/>
          <p:cNvSpPr>
            <a:spLocks noChangeAspect="1" noChangeArrowheads="1"/>
          </p:cNvSpPr>
          <p:nvPr/>
        </p:nvSpPr>
        <p:spPr bwMode="auto">
          <a:xfrm>
            <a:off x="6321375" y="4124224"/>
            <a:ext cx="252413" cy="250825"/>
          </a:xfrm>
          <a:prstGeom prst="ellipse">
            <a:avLst/>
          </a:prstGeom>
          <a:solidFill>
            <a:schemeClr val="accent1"/>
          </a:solidFill>
          <a:ln>
            <a:noFill/>
          </a:ln>
        </p:spPr>
        <p:txBody>
          <a:bodyPr lIns="91427" tIns="45715" rIns="91427" bIns="45715"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endParaRPr lang="zh-CN" altLang="en-US" sz="16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12" name="椭圆 36"/>
          <p:cNvSpPr>
            <a:spLocks noChangeAspect="1" noChangeArrowheads="1"/>
          </p:cNvSpPr>
          <p:nvPr/>
        </p:nvSpPr>
        <p:spPr bwMode="auto">
          <a:xfrm>
            <a:off x="7716789" y="5171974"/>
            <a:ext cx="252412" cy="252413"/>
          </a:xfrm>
          <a:prstGeom prst="ellipse">
            <a:avLst/>
          </a:prstGeom>
          <a:solidFill>
            <a:schemeClr val="accent1"/>
          </a:solidFill>
          <a:ln>
            <a:noFill/>
          </a:ln>
        </p:spPr>
        <p:txBody>
          <a:bodyPr lIns="91427" tIns="45715" rIns="91427" bIns="45715"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endParaRPr lang="zh-CN" altLang="en-US" sz="16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13" name="椭圆 37"/>
          <p:cNvSpPr>
            <a:spLocks noChangeAspect="1" noChangeArrowheads="1"/>
          </p:cNvSpPr>
          <p:nvPr/>
        </p:nvSpPr>
        <p:spPr bwMode="auto">
          <a:xfrm>
            <a:off x="8501014" y="4087711"/>
            <a:ext cx="252412" cy="252412"/>
          </a:xfrm>
          <a:prstGeom prst="ellipse">
            <a:avLst/>
          </a:prstGeom>
          <a:solidFill>
            <a:schemeClr val="accent2"/>
          </a:solidFill>
          <a:ln>
            <a:noFill/>
          </a:ln>
        </p:spPr>
        <p:txBody>
          <a:bodyPr lIns="91427" tIns="45715" rIns="91427" bIns="45715"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endParaRPr lang="zh-CN" altLang="en-US" sz="16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14" name="椭圆 38"/>
          <p:cNvSpPr>
            <a:spLocks noChangeAspect="1" noChangeArrowheads="1"/>
          </p:cNvSpPr>
          <p:nvPr/>
        </p:nvSpPr>
        <p:spPr bwMode="auto">
          <a:xfrm>
            <a:off x="9785299" y="3273323"/>
            <a:ext cx="252413" cy="252413"/>
          </a:xfrm>
          <a:prstGeom prst="ellipse">
            <a:avLst/>
          </a:prstGeom>
          <a:solidFill>
            <a:schemeClr val="accent2"/>
          </a:solidFill>
          <a:ln>
            <a:noFill/>
          </a:ln>
        </p:spPr>
        <p:txBody>
          <a:bodyPr lIns="91427" tIns="45715" rIns="91427" bIns="45715"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endParaRPr lang="zh-CN" altLang="en-US" sz="16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15" name="椭圆 39"/>
          <p:cNvSpPr>
            <a:spLocks noChangeArrowheads="1"/>
          </p:cNvSpPr>
          <p:nvPr/>
        </p:nvSpPr>
        <p:spPr bwMode="auto">
          <a:xfrm>
            <a:off x="6254700" y="3960711"/>
            <a:ext cx="1712913" cy="1712912"/>
          </a:xfrm>
          <a:prstGeom prst="ellipse">
            <a:avLst/>
          </a:prstGeom>
          <a:solidFill>
            <a:schemeClr val="accent1"/>
          </a:solidFill>
          <a:ln>
            <a:noFill/>
          </a:ln>
        </p:spPr>
        <p:txBody>
          <a:bodyPr lIns="91427" tIns="45715" rIns="91427" bIns="45715"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endParaRPr lang="zh-CN" altLang="en-US" sz="16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16" name="椭圆 40"/>
          <p:cNvSpPr>
            <a:spLocks noChangeArrowheads="1"/>
          </p:cNvSpPr>
          <p:nvPr/>
        </p:nvSpPr>
        <p:spPr bwMode="auto">
          <a:xfrm>
            <a:off x="1947813" y="4352825"/>
            <a:ext cx="1497012" cy="1497012"/>
          </a:xfrm>
          <a:prstGeom prst="ellipse">
            <a:avLst/>
          </a:prstGeom>
          <a:solidFill>
            <a:schemeClr val="accent1"/>
          </a:solidFill>
          <a:ln>
            <a:noFill/>
          </a:ln>
        </p:spPr>
        <p:txBody>
          <a:bodyPr lIns="91427" tIns="45715" rIns="91427" bIns="45715"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endParaRPr lang="zh-CN" altLang="en-US" sz="1600" dirty="0">
              <a:solidFill>
                <a:srgbClr val="FFFFFF"/>
              </a:solidFill>
              <a:latin typeface="微软雅黑" panose="020B0503020204020204" pitchFamily="34" charset="-122"/>
              <a:ea typeface="微软雅黑" panose="020B0503020204020204" pitchFamily="34" charset="-122"/>
              <a:cs typeface="+mn-ea"/>
              <a:sym typeface="+mn-lt"/>
            </a:endParaRPr>
          </a:p>
        </p:txBody>
      </p:sp>
      <p:grpSp>
        <p:nvGrpSpPr>
          <p:cNvPr id="17" name="组合 41"/>
          <p:cNvGrpSpPr>
            <a:grpSpLocks/>
          </p:cNvGrpSpPr>
          <p:nvPr/>
        </p:nvGrpSpPr>
        <p:grpSpPr bwMode="auto">
          <a:xfrm>
            <a:off x="6823025" y="4533799"/>
            <a:ext cx="574675" cy="568325"/>
            <a:chOff x="0" y="0"/>
            <a:chExt cx="453105" cy="448433"/>
          </a:xfrm>
        </p:grpSpPr>
        <p:sp>
          <p:nvSpPr>
            <p:cNvPr id="18" name="Freeform 136"/>
            <p:cNvSpPr>
              <a:spLocks noChangeArrowheads="1"/>
            </p:cNvSpPr>
            <p:nvPr/>
          </p:nvSpPr>
          <p:spPr bwMode="auto">
            <a:xfrm>
              <a:off x="0" y="251309"/>
              <a:ext cx="453105" cy="197124"/>
            </a:xfrm>
            <a:custGeom>
              <a:avLst/>
              <a:gdLst>
                <a:gd name="T0" fmla="*/ 227658 w 205"/>
                <a:gd name="T1" fmla="*/ 42083 h 89"/>
                <a:gd name="T2" fmla="*/ 103883 w 205"/>
                <a:gd name="T3" fmla="*/ 0 h 89"/>
                <a:gd name="T4" fmla="*/ 0 w 205"/>
                <a:gd name="T5" fmla="*/ 0 h 89"/>
                <a:gd name="T6" fmla="*/ 0 w 205"/>
                <a:gd name="T7" fmla="*/ 148397 h 89"/>
                <a:gd name="T8" fmla="*/ 48626 w 205"/>
                <a:gd name="T9" fmla="*/ 197124 h 89"/>
                <a:gd name="T10" fmla="*/ 404479 w 205"/>
                <a:gd name="T11" fmla="*/ 197124 h 89"/>
                <a:gd name="T12" fmla="*/ 453105 w 205"/>
                <a:gd name="T13" fmla="*/ 148397 h 89"/>
                <a:gd name="T14" fmla="*/ 453105 w 205"/>
                <a:gd name="T15" fmla="*/ 0 h 89"/>
                <a:gd name="T16" fmla="*/ 349222 w 205"/>
                <a:gd name="T17" fmla="*/ 0 h 89"/>
                <a:gd name="T18" fmla="*/ 227658 w 205"/>
                <a:gd name="T19" fmla="*/ 42083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000" dirty="0">
                <a:latin typeface="微软雅黑" panose="020B0503020204020204" pitchFamily="34" charset="-122"/>
                <a:ea typeface="微软雅黑" panose="020B0503020204020204" pitchFamily="34" charset="-122"/>
                <a:cs typeface="+mn-ea"/>
                <a:sym typeface="+mn-lt"/>
              </a:endParaRPr>
            </a:p>
          </p:txBody>
        </p:sp>
        <p:sp>
          <p:nvSpPr>
            <p:cNvPr id="19" name="Freeform 137"/>
            <p:cNvSpPr>
              <a:spLocks noEditPoints="1" noChangeArrowheads="1"/>
            </p:cNvSpPr>
            <p:nvPr/>
          </p:nvSpPr>
          <p:spPr bwMode="auto">
            <a:xfrm>
              <a:off x="0" y="0"/>
              <a:ext cx="453105" cy="260652"/>
            </a:xfrm>
            <a:custGeom>
              <a:avLst/>
              <a:gdLst>
                <a:gd name="T0" fmla="*/ 404479 w 205"/>
                <a:gd name="T1" fmla="*/ 92774 h 118"/>
                <a:gd name="T2" fmla="*/ 397848 w 205"/>
                <a:gd name="T3" fmla="*/ 92774 h 118"/>
                <a:gd name="T4" fmla="*/ 340381 w 205"/>
                <a:gd name="T5" fmla="*/ 92774 h 118"/>
                <a:gd name="T6" fmla="*/ 340381 w 205"/>
                <a:gd name="T7" fmla="*/ 48596 h 118"/>
                <a:gd name="T8" fmla="*/ 291755 w 205"/>
                <a:gd name="T9" fmla="*/ 0 h 118"/>
                <a:gd name="T10" fmla="*/ 161350 w 205"/>
                <a:gd name="T11" fmla="*/ 0 h 118"/>
                <a:gd name="T12" fmla="*/ 112724 w 205"/>
                <a:gd name="T13" fmla="*/ 48596 h 118"/>
                <a:gd name="T14" fmla="*/ 112724 w 205"/>
                <a:gd name="T15" fmla="*/ 92774 h 118"/>
                <a:gd name="T16" fmla="*/ 55257 w 205"/>
                <a:gd name="T17" fmla="*/ 92774 h 118"/>
                <a:gd name="T18" fmla="*/ 48626 w 205"/>
                <a:gd name="T19" fmla="*/ 92774 h 118"/>
                <a:gd name="T20" fmla="*/ 0 w 205"/>
                <a:gd name="T21" fmla="*/ 141371 h 118"/>
                <a:gd name="T22" fmla="*/ 0 w 205"/>
                <a:gd name="T23" fmla="*/ 223100 h 118"/>
                <a:gd name="T24" fmla="*/ 119354 w 205"/>
                <a:gd name="T25" fmla="*/ 223100 h 118"/>
                <a:gd name="T26" fmla="*/ 227658 w 205"/>
                <a:gd name="T27" fmla="*/ 260652 h 118"/>
                <a:gd name="T28" fmla="*/ 333751 w 205"/>
                <a:gd name="T29" fmla="*/ 223100 h 118"/>
                <a:gd name="T30" fmla="*/ 453105 w 205"/>
                <a:gd name="T31" fmla="*/ 223100 h 118"/>
                <a:gd name="T32" fmla="*/ 453105 w 205"/>
                <a:gd name="T33" fmla="*/ 141371 h 118"/>
                <a:gd name="T34" fmla="*/ 404479 w 205"/>
                <a:gd name="T35" fmla="*/ 92774 h 118"/>
                <a:gd name="T36" fmla="*/ 148088 w 205"/>
                <a:gd name="T37" fmla="*/ 57432 h 118"/>
                <a:gd name="T38" fmla="*/ 148088 w 205"/>
                <a:gd name="T39" fmla="*/ 48596 h 118"/>
                <a:gd name="T40" fmla="*/ 161350 w 205"/>
                <a:gd name="T41" fmla="*/ 37552 h 118"/>
                <a:gd name="T42" fmla="*/ 291755 w 205"/>
                <a:gd name="T43" fmla="*/ 37552 h 118"/>
                <a:gd name="T44" fmla="*/ 305017 w 205"/>
                <a:gd name="T45" fmla="*/ 48596 h 118"/>
                <a:gd name="T46" fmla="*/ 305017 w 205"/>
                <a:gd name="T47" fmla="*/ 57432 h 118"/>
                <a:gd name="T48" fmla="*/ 305017 w 205"/>
                <a:gd name="T49" fmla="*/ 92774 h 118"/>
                <a:gd name="T50" fmla="*/ 148088 w 205"/>
                <a:gd name="T51" fmla="*/ 92774 h 118"/>
                <a:gd name="T52" fmla="*/ 148088 w 205"/>
                <a:gd name="T53" fmla="*/ 57432 h 118"/>
                <a:gd name="T54" fmla="*/ 223237 w 205"/>
                <a:gd name="T55" fmla="*/ 223100 h 118"/>
                <a:gd name="T56" fmla="*/ 187873 w 205"/>
                <a:gd name="T57" fmla="*/ 189967 h 118"/>
                <a:gd name="T58" fmla="*/ 223237 w 205"/>
                <a:gd name="T59" fmla="*/ 154624 h 118"/>
                <a:gd name="T60" fmla="*/ 258601 w 205"/>
                <a:gd name="T61" fmla="*/ 189967 h 118"/>
                <a:gd name="T62" fmla="*/ 223237 w 205"/>
                <a:gd name="T63" fmla="*/ 223100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000" dirty="0">
                <a:latin typeface="微软雅黑" panose="020B0503020204020204" pitchFamily="34" charset="-122"/>
                <a:ea typeface="微软雅黑" panose="020B0503020204020204" pitchFamily="34" charset="-122"/>
                <a:cs typeface="+mn-ea"/>
                <a:sym typeface="+mn-lt"/>
              </a:endParaRPr>
            </a:p>
          </p:txBody>
        </p:sp>
      </p:grpSp>
      <p:grpSp>
        <p:nvGrpSpPr>
          <p:cNvPr id="20" name="组合 44"/>
          <p:cNvGrpSpPr>
            <a:grpSpLocks/>
          </p:cNvGrpSpPr>
          <p:nvPr/>
        </p:nvGrpSpPr>
        <p:grpSpPr bwMode="auto">
          <a:xfrm>
            <a:off x="4419550" y="2909787"/>
            <a:ext cx="673100" cy="723900"/>
            <a:chOff x="0" y="0"/>
            <a:chExt cx="466184" cy="501686"/>
          </a:xfrm>
        </p:grpSpPr>
        <p:sp>
          <p:nvSpPr>
            <p:cNvPr id="21"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000" dirty="0">
                <a:latin typeface="微软雅黑" panose="020B0503020204020204" pitchFamily="34" charset="-122"/>
                <a:ea typeface="微软雅黑" panose="020B0503020204020204" pitchFamily="34" charset="-122"/>
                <a:cs typeface="+mn-ea"/>
                <a:sym typeface="+mn-lt"/>
              </a:endParaRPr>
            </a:p>
          </p:txBody>
        </p:sp>
        <p:sp>
          <p:nvSpPr>
            <p:cNvPr id="22" name="Rectangle 155"/>
            <p:cNvSpPr>
              <a:spLocks noChangeArrowheads="1"/>
            </p:cNvSpPr>
            <p:nvPr/>
          </p:nvSpPr>
          <p:spPr bwMode="auto">
            <a:xfrm>
              <a:off x="160689" y="419472"/>
              <a:ext cx="9342" cy="32698"/>
            </a:xfrm>
            <a:prstGeom prst="rect">
              <a:avLst/>
            </a:prstGeom>
            <a:solidFill>
              <a:srgbClr val="FFFFFF"/>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endParaRPr lang="zh-CN" altLang="en-US" sz="1600" dirty="0">
                <a:solidFill>
                  <a:srgbClr val="000000"/>
                </a:solidFill>
                <a:latin typeface="微软雅黑" panose="020B0503020204020204" pitchFamily="34" charset="-122"/>
                <a:ea typeface="微软雅黑" panose="020B0503020204020204" pitchFamily="34" charset="-122"/>
                <a:cs typeface="+mn-ea"/>
                <a:sym typeface="+mn-lt"/>
              </a:endParaRPr>
            </a:p>
          </p:txBody>
        </p:sp>
        <p:sp>
          <p:nvSpPr>
            <p:cNvPr id="23"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000" dirty="0">
                <a:latin typeface="微软雅黑" panose="020B0503020204020204" pitchFamily="34" charset="-122"/>
                <a:ea typeface="微软雅黑" panose="020B0503020204020204" pitchFamily="34" charset="-122"/>
                <a:cs typeface="+mn-ea"/>
                <a:sym typeface="+mn-lt"/>
              </a:endParaRPr>
            </a:p>
          </p:txBody>
        </p:sp>
        <p:sp>
          <p:nvSpPr>
            <p:cNvPr id="24"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000" dirty="0">
                <a:latin typeface="微软雅黑" panose="020B0503020204020204" pitchFamily="34" charset="-122"/>
                <a:ea typeface="微软雅黑" panose="020B0503020204020204" pitchFamily="34" charset="-122"/>
                <a:cs typeface="+mn-ea"/>
                <a:sym typeface="+mn-lt"/>
              </a:endParaRPr>
            </a:p>
          </p:txBody>
        </p:sp>
        <p:sp>
          <p:nvSpPr>
            <p:cNvPr id="25"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000" dirty="0">
                <a:latin typeface="微软雅黑" panose="020B0503020204020204" pitchFamily="34" charset="-122"/>
                <a:ea typeface="微软雅黑" panose="020B0503020204020204" pitchFamily="34" charset="-122"/>
                <a:cs typeface="+mn-ea"/>
                <a:sym typeface="+mn-lt"/>
              </a:endParaRPr>
            </a:p>
          </p:txBody>
        </p:sp>
      </p:grpSp>
      <p:grpSp>
        <p:nvGrpSpPr>
          <p:cNvPr id="26" name="组合 50"/>
          <p:cNvGrpSpPr>
            <a:grpSpLocks/>
          </p:cNvGrpSpPr>
          <p:nvPr/>
        </p:nvGrpSpPr>
        <p:grpSpPr bwMode="auto">
          <a:xfrm>
            <a:off x="2438352" y="4849713"/>
            <a:ext cx="515937" cy="495300"/>
            <a:chOff x="0" y="0"/>
            <a:chExt cx="490600" cy="471805"/>
          </a:xfrm>
        </p:grpSpPr>
        <p:sp>
          <p:nvSpPr>
            <p:cNvPr id="27" name="Oval 131"/>
            <p:cNvSpPr>
              <a:spLocks noChangeArrowheads="1"/>
            </p:cNvSpPr>
            <p:nvPr/>
          </p:nvSpPr>
          <p:spPr bwMode="auto">
            <a:xfrm>
              <a:off x="134915" y="0"/>
              <a:ext cx="220770" cy="223595"/>
            </a:xfrm>
            <a:prstGeom prst="ellipse">
              <a:avLst/>
            </a:prstGeom>
            <a:solidFill>
              <a:srgbClr val="FFFFFF"/>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endParaRPr lang="zh-CN" altLang="en-US" sz="1600" dirty="0">
                <a:solidFill>
                  <a:srgbClr val="000000"/>
                </a:solidFill>
                <a:latin typeface="微软雅黑" panose="020B0503020204020204" pitchFamily="34" charset="-122"/>
                <a:ea typeface="微软雅黑" panose="020B0503020204020204" pitchFamily="34" charset="-122"/>
                <a:cs typeface="+mn-ea"/>
                <a:sym typeface="+mn-lt"/>
              </a:endParaRPr>
            </a:p>
          </p:txBody>
        </p:sp>
        <p:sp>
          <p:nvSpPr>
            <p:cNvPr id="28" name="Freeform 134"/>
            <p:cNvSpPr>
              <a:spLocks noChangeArrowheads="1"/>
            </p:cNvSpPr>
            <p:nvPr/>
          </p:nvSpPr>
          <p:spPr bwMode="auto">
            <a:xfrm>
              <a:off x="0" y="258467"/>
              <a:ext cx="490600" cy="213338"/>
            </a:xfrm>
            <a:custGeom>
              <a:avLst/>
              <a:gdLst>
                <a:gd name="T0" fmla="*/ 85855 w 200"/>
                <a:gd name="T1" fmla="*/ 213338 h 87"/>
                <a:gd name="T2" fmla="*/ 85855 w 200"/>
                <a:gd name="T3" fmla="*/ 176556 h 87"/>
                <a:gd name="T4" fmla="*/ 112838 w 200"/>
                <a:gd name="T5" fmla="*/ 176556 h 87"/>
                <a:gd name="T6" fmla="*/ 112838 w 200"/>
                <a:gd name="T7" fmla="*/ 213338 h 87"/>
                <a:gd name="T8" fmla="*/ 380215 w 200"/>
                <a:gd name="T9" fmla="*/ 213338 h 87"/>
                <a:gd name="T10" fmla="*/ 380215 w 200"/>
                <a:gd name="T11" fmla="*/ 176556 h 87"/>
                <a:gd name="T12" fmla="*/ 407198 w 200"/>
                <a:gd name="T13" fmla="*/ 176556 h 87"/>
                <a:gd name="T14" fmla="*/ 407198 w 200"/>
                <a:gd name="T15" fmla="*/ 213338 h 87"/>
                <a:gd name="T16" fmla="*/ 488147 w 200"/>
                <a:gd name="T17" fmla="*/ 213338 h 87"/>
                <a:gd name="T18" fmla="*/ 490600 w 200"/>
                <a:gd name="T19" fmla="*/ 105443 h 87"/>
                <a:gd name="T20" fmla="*/ 382668 w 200"/>
                <a:gd name="T21" fmla="*/ 0 h 87"/>
                <a:gd name="T22" fmla="*/ 382668 w 200"/>
                <a:gd name="T23" fmla="*/ 0 h 87"/>
                <a:gd name="T24" fmla="*/ 382668 w 200"/>
                <a:gd name="T25" fmla="*/ 0 h 87"/>
                <a:gd name="T26" fmla="*/ 343420 w 200"/>
                <a:gd name="T27" fmla="*/ 0 h 87"/>
                <a:gd name="T28" fmla="*/ 245300 w 200"/>
                <a:gd name="T29" fmla="*/ 196173 h 87"/>
                <a:gd name="T30" fmla="*/ 147180 w 200"/>
                <a:gd name="T31" fmla="*/ 0 h 87"/>
                <a:gd name="T32" fmla="*/ 110385 w 200"/>
                <a:gd name="T33" fmla="*/ 0 h 87"/>
                <a:gd name="T34" fmla="*/ 110385 w 200"/>
                <a:gd name="T35" fmla="*/ 0 h 87"/>
                <a:gd name="T36" fmla="*/ 107932 w 200"/>
                <a:gd name="T37" fmla="*/ 0 h 87"/>
                <a:gd name="T38" fmla="*/ 2453 w 200"/>
                <a:gd name="T39" fmla="*/ 105443 h 87"/>
                <a:gd name="T40" fmla="*/ 0 w 200"/>
                <a:gd name="T41" fmla="*/ 213338 h 87"/>
                <a:gd name="T42" fmla="*/ 85855 w 200"/>
                <a:gd name="T43" fmla="*/ 213338 h 8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0"/>
                <a:gd name="T67" fmla="*/ 0 h 87"/>
                <a:gd name="T68" fmla="*/ 200 w 200"/>
                <a:gd name="T69" fmla="*/ 87 h 8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000" dirty="0">
                <a:latin typeface="微软雅黑" panose="020B0503020204020204" pitchFamily="34" charset="-122"/>
                <a:ea typeface="微软雅黑" panose="020B0503020204020204" pitchFamily="34" charset="-122"/>
                <a:cs typeface="+mn-ea"/>
                <a:sym typeface="+mn-lt"/>
              </a:endParaRPr>
            </a:p>
          </p:txBody>
        </p:sp>
      </p:grpSp>
      <p:grpSp>
        <p:nvGrpSpPr>
          <p:cNvPr id="29" name="组合 53"/>
          <p:cNvGrpSpPr>
            <a:grpSpLocks/>
          </p:cNvGrpSpPr>
          <p:nvPr/>
        </p:nvGrpSpPr>
        <p:grpSpPr bwMode="auto">
          <a:xfrm>
            <a:off x="9012188" y="3444774"/>
            <a:ext cx="468312" cy="528637"/>
            <a:chOff x="0" y="0"/>
            <a:chExt cx="406393" cy="459645"/>
          </a:xfrm>
          <a:solidFill>
            <a:schemeClr val="accent2"/>
          </a:solidFill>
        </p:grpSpPr>
        <p:sp>
          <p:nvSpPr>
            <p:cNvPr id="30" name="Freeform 148"/>
            <p:cNvSpPr>
              <a:spLocks noEditPoints="1" noChangeArrowheads="1"/>
            </p:cNvSpPr>
            <p:nvPr/>
          </p:nvSpPr>
          <p:spPr bwMode="auto">
            <a:xfrm>
              <a:off x="55120" y="0"/>
              <a:ext cx="351273" cy="456842"/>
            </a:xfrm>
            <a:custGeom>
              <a:avLst/>
              <a:gdLst>
                <a:gd name="T0" fmla="*/ 346854 w 159"/>
                <a:gd name="T1" fmla="*/ 408289 h 207"/>
                <a:gd name="T2" fmla="*/ 196625 w 159"/>
                <a:gd name="T3" fmla="*/ 174350 h 207"/>
                <a:gd name="T4" fmla="*/ 203252 w 159"/>
                <a:gd name="T5" fmla="*/ 52967 h 207"/>
                <a:gd name="T6" fmla="*/ 92789 w 159"/>
                <a:gd name="T7" fmla="*/ 8828 h 207"/>
                <a:gd name="T8" fmla="*/ 154648 w 159"/>
                <a:gd name="T9" fmla="*/ 105934 h 207"/>
                <a:gd name="T10" fmla="*/ 81743 w 159"/>
                <a:gd name="T11" fmla="*/ 152281 h 207"/>
                <a:gd name="T12" fmla="*/ 22093 w 159"/>
                <a:gd name="T13" fmla="*/ 59588 h 207"/>
                <a:gd name="T14" fmla="*/ 22093 w 159"/>
                <a:gd name="T15" fmla="*/ 169936 h 207"/>
                <a:gd name="T16" fmla="*/ 136974 w 159"/>
                <a:gd name="T17" fmla="*/ 211869 h 207"/>
                <a:gd name="T18" fmla="*/ 287204 w 159"/>
                <a:gd name="T19" fmla="*/ 445807 h 207"/>
                <a:gd name="T20" fmla="*/ 315925 w 159"/>
                <a:gd name="T21" fmla="*/ 452428 h 207"/>
                <a:gd name="T22" fmla="*/ 340227 w 159"/>
                <a:gd name="T23" fmla="*/ 434772 h 207"/>
                <a:gd name="T24" fmla="*/ 346854 w 159"/>
                <a:gd name="T25" fmla="*/ 408289 h 207"/>
                <a:gd name="T26" fmla="*/ 318134 w 159"/>
                <a:gd name="T27" fmla="*/ 425944 h 207"/>
                <a:gd name="T28" fmla="*/ 296041 w 159"/>
                <a:gd name="T29" fmla="*/ 421531 h 207"/>
                <a:gd name="T30" fmla="*/ 302669 w 159"/>
                <a:gd name="T31" fmla="*/ 401668 h 207"/>
                <a:gd name="T32" fmla="*/ 322553 w 159"/>
                <a:gd name="T33" fmla="*/ 406082 h 207"/>
                <a:gd name="T34" fmla="*/ 318134 w 159"/>
                <a:gd name="T35" fmla="*/ 425944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000" dirty="0">
                <a:latin typeface="微软雅黑" panose="020B0503020204020204" pitchFamily="34" charset="-122"/>
                <a:ea typeface="微软雅黑" panose="020B0503020204020204" pitchFamily="34" charset="-122"/>
                <a:cs typeface="+mn-ea"/>
                <a:sym typeface="+mn-lt"/>
              </a:endParaRPr>
            </a:p>
          </p:txBody>
        </p:sp>
        <p:sp>
          <p:nvSpPr>
            <p:cNvPr id="31" name="Freeform 149"/>
            <p:cNvSpPr>
              <a:spLocks noEditPoints="1" noChangeArrowheads="1"/>
            </p:cNvSpPr>
            <p:nvPr/>
          </p:nvSpPr>
          <p:spPr bwMode="auto">
            <a:xfrm>
              <a:off x="0" y="231691"/>
              <a:ext cx="231691" cy="227954"/>
            </a:xfrm>
            <a:custGeom>
              <a:avLst/>
              <a:gdLst>
                <a:gd name="T0" fmla="*/ 200799 w 105"/>
                <a:gd name="T1" fmla="*/ 57542 h 103"/>
                <a:gd name="T2" fmla="*/ 214038 w 105"/>
                <a:gd name="T3" fmla="*/ 44263 h 103"/>
                <a:gd name="T4" fmla="*/ 185353 w 105"/>
                <a:gd name="T5" fmla="*/ 15492 h 103"/>
                <a:gd name="T6" fmla="*/ 172113 w 105"/>
                <a:gd name="T7" fmla="*/ 28771 h 103"/>
                <a:gd name="T8" fmla="*/ 136808 w 105"/>
                <a:gd name="T9" fmla="*/ 15492 h 103"/>
                <a:gd name="T10" fmla="*/ 136808 w 105"/>
                <a:gd name="T11" fmla="*/ 0 h 103"/>
                <a:gd name="T12" fmla="*/ 94883 w 105"/>
                <a:gd name="T13" fmla="*/ 0 h 103"/>
                <a:gd name="T14" fmla="*/ 94883 w 105"/>
                <a:gd name="T15" fmla="*/ 15492 h 103"/>
                <a:gd name="T16" fmla="*/ 61784 w 105"/>
                <a:gd name="T17" fmla="*/ 28771 h 103"/>
                <a:gd name="T18" fmla="*/ 48545 w 105"/>
                <a:gd name="T19" fmla="*/ 15492 h 103"/>
                <a:gd name="T20" fmla="*/ 17653 w 105"/>
                <a:gd name="T21" fmla="*/ 44263 h 103"/>
                <a:gd name="T22" fmla="*/ 33099 w 105"/>
                <a:gd name="T23" fmla="*/ 59755 h 103"/>
                <a:gd name="T24" fmla="*/ 17653 w 105"/>
                <a:gd name="T25" fmla="*/ 92952 h 103"/>
                <a:gd name="T26" fmla="*/ 0 w 105"/>
                <a:gd name="T27" fmla="*/ 92952 h 103"/>
                <a:gd name="T28" fmla="*/ 0 w 105"/>
                <a:gd name="T29" fmla="*/ 135002 h 103"/>
                <a:gd name="T30" fmla="*/ 19859 w 105"/>
                <a:gd name="T31" fmla="*/ 135002 h 103"/>
                <a:gd name="T32" fmla="*/ 33099 w 105"/>
                <a:gd name="T33" fmla="*/ 168199 h 103"/>
                <a:gd name="T34" fmla="*/ 19859 w 105"/>
                <a:gd name="T35" fmla="*/ 181478 h 103"/>
                <a:gd name="T36" fmla="*/ 48545 w 105"/>
                <a:gd name="T37" fmla="*/ 210249 h 103"/>
                <a:gd name="T38" fmla="*/ 61784 w 105"/>
                <a:gd name="T39" fmla="*/ 196970 h 103"/>
                <a:gd name="T40" fmla="*/ 94883 w 105"/>
                <a:gd name="T41" fmla="*/ 210249 h 103"/>
                <a:gd name="T42" fmla="*/ 94883 w 105"/>
                <a:gd name="T43" fmla="*/ 227954 h 103"/>
                <a:gd name="T44" fmla="*/ 136808 w 105"/>
                <a:gd name="T45" fmla="*/ 227954 h 103"/>
                <a:gd name="T46" fmla="*/ 136808 w 105"/>
                <a:gd name="T47" fmla="*/ 210249 h 103"/>
                <a:gd name="T48" fmla="*/ 169907 w 105"/>
                <a:gd name="T49" fmla="*/ 196970 h 103"/>
                <a:gd name="T50" fmla="*/ 183146 w 105"/>
                <a:gd name="T51" fmla="*/ 210249 h 103"/>
                <a:gd name="T52" fmla="*/ 211832 w 105"/>
                <a:gd name="T53" fmla="*/ 181478 h 103"/>
                <a:gd name="T54" fmla="*/ 200799 w 105"/>
                <a:gd name="T55" fmla="*/ 168199 h 103"/>
                <a:gd name="T56" fmla="*/ 214038 w 105"/>
                <a:gd name="T57" fmla="*/ 135002 h 103"/>
                <a:gd name="T58" fmla="*/ 231691 w 105"/>
                <a:gd name="T59" fmla="*/ 135002 h 103"/>
                <a:gd name="T60" fmla="*/ 231691 w 105"/>
                <a:gd name="T61" fmla="*/ 92952 h 103"/>
                <a:gd name="T62" fmla="*/ 214038 w 105"/>
                <a:gd name="T63" fmla="*/ 92952 h 103"/>
                <a:gd name="T64" fmla="*/ 200799 w 105"/>
                <a:gd name="T65" fmla="*/ 57542 h 103"/>
                <a:gd name="T66" fmla="*/ 116949 w 105"/>
                <a:gd name="T67" fmla="*/ 183691 h 103"/>
                <a:gd name="T68" fmla="*/ 46338 w 105"/>
                <a:gd name="T69" fmla="*/ 112870 h 103"/>
                <a:gd name="T70" fmla="*/ 116949 w 105"/>
                <a:gd name="T71" fmla="*/ 42050 h 103"/>
                <a:gd name="T72" fmla="*/ 187559 w 105"/>
                <a:gd name="T73" fmla="*/ 112870 h 103"/>
                <a:gd name="T74" fmla="*/ 116949 w 105"/>
                <a:gd name="T75" fmla="*/ 183691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000" dirty="0">
                <a:latin typeface="微软雅黑" panose="020B0503020204020204" pitchFamily="34" charset="-122"/>
                <a:ea typeface="微软雅黑" panose="020B0503020204020204" pitchFamily="34" charset="-122"/>
                <a:cs typeface="+mn-ea"/>
                <a:sym typeface="+mn-lt"/>
              </a:endParaRPr>
            </a:p>
          </p:txBody>
        </p:sp>
        <p:sp>
          <p:nvSpPr>
            <p:cNvPr id="32"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a:solidFill>
                    <a:srgbClr val="000000"/>
                  </a:solidFill>
                  <a:bevel/>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endParaRPr lang="zh-CN" altLang="en-US" sz="1600" dirty="0">
                <a:solidFill>
                  <a:srgbClr val="000000"/>
                </a:solidFill>
                <a:latin typeface="微软雅黑" panose="020B0503020204020204" pitchFamily="34" charset="-122"/>
                <a:ea typeface="微软雅黑" panose="020B0503020204020204" pitchFamily="34" charset="-122"/>
                <a:cs typeface="+mn-ea"/>
                <a:sym typeface="+mn-lt"/>
              </a:endParaRPr>
            </a:p>
          </p:txBody>
        </p:sp>
      </p:grpSp>
      <p:sp>
        <p:nvSpPr>
          <p:cNvPr id="38" name="Rectangle 29">
            <a:extLst>
              <a:ext uri="{FF2B5EF4-FFF2-40B4-BE49-F238E27FC236}">
                <a16:creationId xmlns:a16="http://schemas.microsoft.com/office/drawing/2014/main" id="{344DF5F7-0B20-4ABF-88E8-1236ACA0A4CF}"/>
              </a:ext>
            </a:extLst>
          </p:cNvPr>
          <p:cNvSpPr/>
          <p:nvPr/>
        </p:nvSpPr>
        <p:spPr>
          <a:xfrm>
            <a:off x="834976" y="3400291"/>
            <a:ext cx="2325752" cy="700576"/>
          </a:xfrm>
          <a:prstGeom prst="rect">
            <a:avLst/>
          </a:prstGeom>
        </p:spPr>
        <p:txBody>
          <a:bodyPr wrap="square">
            <a:spAutoFit/>
          </a:bodyPr>
          <a:lstStyle/>
          <a:p>
            <a:pPr>
              <a:lnSpc>
                <a:spcPct val="15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39" name="Rectangle 30">
            <a:extLst>
              <a:ext uri="{FF2B5EF4-FFF2-40B4-BE49-F238E27FC236}">
                <a16:creationId xmlns:a16="http://schemas.microsoft.com/office/drawing/2014/main" id="{210704F8-37B6-42A2-9849-343E993B98EE}"/>
              </a:ext>
            </a:extLst>
          </p:cNvPr>
          <p:cNvSpPr/>
          <p:nvPr/>
        </p:nvSpPr>
        <p:spPr>
          <a:xfrm>
            <a:off x="802917" y="3029767"/>
            <a:ext cx="1107996" cy="369332"/>
          </a:xfrm>
          <a:prstGeom prst="rect">
            <a:avLst/>
          </a:prstGeom>
        </p:spPr>
        <p:txBody>
          <a:bodyPr wrap="none">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输入标题</a:t>
            </a:r>
            <a:endParaRPr lang="en-US"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40" name="Rectangle 29">
            <a:extLst>
              <a:ext uri="{FF2B5EF4-FFF2-40B4-BE49-F238E27FC236}">
                <a16:creationId xmlns:a16="http://schemas.microsoft.com/office/drawing/2014/main" id="{D0C8285B-FB24-444B-AEAA-C899880BFE12}"/>
              </a:ext>
            </a:extLst>
          </p:cNvPr>
          <p:cNvSpPr/>
          <p:nvPr/>
        </p:nvSpPr>
        <p:spPr>
          <a:xfrm>
            <a:off x="3654599" y="4914470"/>
            <a:ext cx="2325752" cy="700576"/>
          </a:xfrm>
          <a:prstGeom prst="rect">
            <a:avLst/>
          </a:prstGeom>
        </p:spPr>
        <p:txBody>
          <a:bodyPr wrap="square">
            <a:spAutoFit/>
          </a:bodyPr>
          <a:lstStyle/>
          <a:p>
            <a:pPr>
              <a:lnSpc>
                <a:spcPct val="15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41" name="Rectangle 30">
            <a:extLst>
              <a:ext uri="{FF2B5EF4-FFF2-40B4-BE49-F238E27FC236}">
                <a16:creationId xmlns:a16="http://schemas.microsoft.com/office/drawing/2014/main" id="{6FE8B239-DFAD-40C4-91B9-D6F9DB358056}"/>
              </a:ext>
            </a:extLst>
          </p:cNvPr>
          <p:cNvSpPr/>
          <p:nvPr/>
        </p:nvSpPr>
        <p:spPr>
          <a:xfrm>
            <a:off x="3622539" y="4543945"/>
            <a:ext cx="1107996" cy="369332"/>
          </a:xfrm>
          <a:prstGeom prst="rect">
            <a:avLst/>
          </a:prstGeom>
        </p:spPr>
        <p:txBody>
          <a:bodyPr wrap="none">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输入标题</a:t>
            </a:r>
            <a:endParaRPr lang="en-US"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42" name="Rectangle 29">
            <a:extLst>
              <a:ext uri="{FF2B5EF4-FFF2-40B4-BE49-F238E27FC236}">
                <a16:creationId xmlns:a16="http://schemas.microsoft.com/office/drawing/2014/main" id="{61C38FC6-A117-4D71-8B3C-C3BD36DEF020}"/>
              </a:ext>
            </a:extLst>
          </p:cNvPr>
          <p:cNvSpPr/>
          <p:nvPr/>
        </p:nvSpPr>
        <p:spPr>
          <a:xfrm>
            <a:off x="6056200" y="2846525"/>
            <a:ext cx="2325752" cy="700576"/>
          </a:xfrm>
          <a:prstGeom prst="rect">
            <a:avLst/>
          </a:prstGeom>
        </p:spPr>
        <p:txBody>
          <a:bodyPr wrap="square">
            <a:spAutoFit/>
          </a:bodyPr>
          <a:lstStyle/>
          <a:p>
            <a:pPr>
              <a:lnSpc>
                <a:spcPct val="15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43" name="Rectangle 30">
            <a:extLst>
              <a:ext uri="{FF2B5EF4-FFF2-40B4-BE49-F238E27FC236}">
                <a16:creationId xmlns:a16="http://schemas.microsoft.com/office/drawing/2014/main" id="{295C1755-EB0E-4EF5-9486-75CC4E0AF43D}"/>
              </a:ext>
            </a:extLst>
          </p:cNvPr>
          <p:cNvSpPr/>
          <p:nvPr/>
        </p:nvSpPr>
        <p:spPr>
          <a:xfrm>
            <a:off x="6024141" y="2476000"/>
            <a:ext cx="1107996" cy="369332"/>
          </a:xfrm>
          <a:prstGeom prst="rect">
            <a:avLst/>
          </a:prstGeom>
        </p:spPr>
        <p:txBody>
          <a:bodyPr wrap="none">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输入标题</a:t>
            </a:r>
            <a:endParaRPr lang="en-US"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44" name="Rectangle 29">
            <a:extLst>
              <a:ext uri="{FF2B5EF4-FFF2-40B4-BE49-F238E27FC236}">
                <a16:creationId xmlns:a16="http://schemas.microsoft.com/office/drawing/2014/main" id="{B6792620-8481-4BCB-97CF-531C2FA7F321}"/>
              </a:ext>
            </a:extLst>
          </p:cNvPr>
          <p:cNvSpPr/>
          <p:nvPr/>
        </p:nvSpPr>
        <p:spPr>
          <a:xfrm>
            <a:off x="8317624" y="4904717"/>
            <a:ext cx="2325752" cy="700576"/>
          </a:xfrm>
          <a:prstGeom prst="rect">
            <a:avLst/>
          </a:prstGeom>
        </p:spPr>
        <p:txBody>
          <a:bodyPr wrap="square">
            <a:spAutoFit/>
          </a:bodyPr>
          <a:lstStyle/>
          <a:p>
            <a:pPr>
              <a:lnSpc>
                <a:spcPct val="15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45" name="Rectangle 30">
            <a:extLst>
              <a:ext uri="{FF2B5EF4-FFF2-40B4-BE49-F238E27FC236}">
                <a16:creationId xmlns:a16="http://schemas.microsoft.com/office/drawing/2014/main" id="{72F53069-95DA-4F8B-8908-F219E5DF2D39}"/>
              </a:ext>
            </a:extLst>
          </p:cNvPr>
          <p:cNvSpPr/>
          <p:nvPr/>
        </p:nvSpPr>
        <p:spPr>
          <a:xfrm>
            <a:off x="8285565" y="4534192"/>
            <a:ext cx="1107996" cy="369332"/>
          </a:xfrm>
          <a:prstGeom prst="rect">
            <a:avLst/>
          </a:prstGeom>
        </p:spPr>
        <p:txBody>
          <a:bodyPr wrap="none">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输入标题</a:t>
            </a:r>
            <a:endParaRPr lang="en-US"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50" name="TextBox 8">
            <a:extLst>
              <a:ext uri="{FF2B5EF4-FFF2-40B4-BE49-F238E27FC236}">
                <a16:creationId xmlns:a16="http://schemas.microsoft.com/office/drawing/2014/main" id="{4C85B39F-AE87-4AA0-ABD5-867E8D38603A}"/>
              </a:ext>
            </a:extLst>
          </p:cNvPr>
          <p:cNvSpPr txBox="1"/>
          <p:nvPr/>
        </p:nvSpPr>
        <p:spPr>
          <a:xfrm>
            <a:off x="4182067" y="584632"/>
            <a:ext cx="3744178" cy="369332"/>
          </a:xfrm>
          <a:prstGeom prst="rect">
            <a:avLst/>
          </a:prstGeom>
          <a:noFill/>
        </p:spPr>
        <p:txBody>
          <a:bodyPr wrap="square" lIns="0" tIns="0" rIns="0" bIns="0" rtlCol="0" anchor="ctr">
            <a:spAutoFit/>
          </a:bodyPr>
          <a:lstStyle/>
          <a:p>
            <a:pPr algn="ctr"/>
            <a:r>
              <a:rPr lang="zh-CN" altLang="en-US"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点击输入您的标题</a:t>
            </a:r>
            <a:endParaRPr lang="zh-CN" altLang="en-US" sz="32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8941251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1000"/>
                                        <p:tgtEl>
                                          <p:spTgt spid="39"/>
                                        </p:tgtEl>
                                      </p:cBhvr>
                                    </p:animEffect>
                                    <p:anim calcmode="lin" valueType="num">
                                      <p:cBhvr>
                                        <p:cTn id="13" dur="1000" fill="hold"/>
                                        <p:tgtEl>
                                          <p:spTgt spid="39"/>
                                        </p:tgtEl>
                                        <p:attrNameLst>
                                          <p:attrName>ppt_x</p:attrName>
                                        </p:attrNameLst>
                                      </p:cBhvr>
                                      <p:tavLst>
                                        <p:tav tm="0">
                                          <p:val>
                                            <p:strVal val="#ppt_x"/>
                                          </p:val>
                                        </p:tav>
                                        <p:tav tm="100000">
                                          <p:val>
                                            <p:strVal val="#ppt_x"/>
                                          </p:val>
                                        </p:tav>
                                      </p:tavLst>
                                    </p:anim>
                                    <p:anim calcmode="lin" valueType="num">
                                      <p:cBhvr>
                                        <p:cTn id="14"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1000"/>
                                        <p:tgtEl>
                                          <p:spTgt spid="40"/>
                                        </p:tgtEl>
                                      </p:cBhvr>
                                    </p:animEffect>
                                    <p:anim calcmode="lin" valueType="num">
                                      <p:cBhvr>
                                        <p:cTn id="20" dur="1000" fill="hold"/>
                                        <p:tgtEl>
                                          <p:spTgt spid="40"/>
                                        </p:tgtEl>
                                        <p:attrNameLst>
                                          <p:attrName>ppt_x</p:attrName>
                                        </p:attrNameLst>
                                      </p:cBhvr>
                                      <p:tavLst>
                                        <p:tav tm="0">
                                          <p:val>
                                            <p:strVal val="#ppt_x"/>
                                          </p:val>
                                        </p:tav>
                                        <p:tav tm="100000">
                                          <p:val>
                                            <p:strVal val="#ppt_x"/>
                                          </p:val>
                                        </p:tav>
                                      </p:tavLst>
                                    </p:anim>
                                    <p:anim calcmode="lin" valueType="num">
                                      <p:cBhvr>
                                        <p:cTn id="21" dur="1000" fill="hold"/>
                                        <p:tgtEl>
                                          <p:spTgt spid="4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1000"/>
                                        <p:tgtEl>
                                          <p:spTgt spid="41"/>
                                        </p:tgtEl>
                                      </p:cBhvr>
                                    </p:animEffect>
                                    <p:anim calcmode="lin" valueType="num">
                                      <p:cBhvr>
                                        <p:cTn id="25" dur="1000" fill="hold"/>
                                        <p:tgtEl>
                                          <p:spTgt spid="41"/>
                                        </p:tgtEl>
                                        <p:attrNameLst>
                                          <p:attrName>ppt_x</p:attrName>
                                        </p:attrNameLst>
                                      </p:cBhvr>
                                      <p:tavLst>
                                        <p:tav tm="0">
                                          <p:val>
                                            <p:strVal val="#ppt_x"/>
                                          </p:val>
                                        </p:tav>
                                        <p:tav tm="100000">
                                          <p:val>
                                            <p:strVal val="#ppt_x"/>
                                          </p:val>
                                        </p:tav>
                                      </p:tavLst>
                                    </p:anim>
                                    <p:anim calcmode="lin" valueType="num">
                                      <p:cBhvr>
                                        <p:cTn id="26"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1000"/>
                                        <p:tgtEl>
                                          <p:spTgt spid="42"/>
                                        </p:tgtEl>
                                      </p:cBhvr>
                                    </p:animEffect>
                                    <p:anim calcmode="lin" valueType="num">
                                      <p:cBhvr>
                                        <p:cTn id="32" dur="1000" fill="hold"/>
                                        <p:tgtEl>
                                          <p:spTgt spid="42"/>
                                        </p:tgtEl>
                                        <p:attrNameLst>
                                          <p:attrName>ppt_x</p:attrName>
                                        </p:attrNameLst>
                                      </p:cBhvr>
                                      <p:tavLst>
                                        <p:tav tm="0">
                                          <p:val>
                                            <p:strVal val="#ppt_x"/>
                                          </p:val>
                                        </p:tav>
                                        <p:tav tm="100000">
                                          <p:val>
                                            <p:strVal val="#ppt_x"/>
                                          </p:val>
                                        </p:tav>
                                      </p:tavLst>
                                    </p:anim>
                                    <p:anim calcmode="lin" valueType="num">
                                      <p:cBhvr>
                                        <p:cTn id="33" dur="1000" fill="hold"/>
                                        <p:tgtEl>
                                          <p:spTgt spid="42"/>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fade">
                                      <p:cBhvr>
                                        <p:cTn id="36" dur="1000"/>
                                        <p:tgtEl>
                                          <p:spTgt spid="43"/>
                                        </p:tgtEl>
                                      </p:cBhvr>
                                    </p:animEffect>
                                    <p:anim calcmode="lin" valueType="num">
                                      <p:cBhvr>
                                        <p:cTn id="37" dur="1000" fill="hold"/>
                                        <p:tgtEl>
                                          <p:spTgt spid="43"/>
                                        </p:tgtEl>
                                        <p:attrNameLst>
                                          <p:attrName>ppt_x</p:attrName>
                                        </p:attrNameLst>
                                      </p:cBhvr>
                                      <p:tavLst>
                                        <p:tav tm="0">
                                          <p:val>
                                            <p:strVal val="#ppt_x"/>
                                          </p:val>
                                        </p:tav>
                                        <p:tav tm="100000">
                                          <p:val>
                                            <p:strVal val="#ppt_x"/>
                                          </p:val>
                                        </p:tav>
                                      </p:tavLst>
                                    </p:anim>
                                    <p:anim calcmode="lin" valueType="num">
                                      <p:cBhvr>
                                        <p:cTn id="38"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fade">
                                      <p:cBhvr>
                                        <p:cTn id="43" dur="1000"/>
                                        <p:tgtEl>
                                          <p:spTgt spid="44"/>
                                        </p:tgtEl>
                                      </p:cBhvr>
                                    </p:animEffect>
                                    <p:anim calcmode="lin" valueType="num">
                                      <p:cBhvr>
                                        <p:cTn id="44" dur="1000" fill="hold"/>
                                        <p:tgtEl>
                                          <p:spTgt spid="44"/>
                                        </p:tgtEl>
                                        <p:attrNameLst>
                                          <p:attrName>ppt_x</p:attrName>
                                        </p:attrNameLst>
                                      </p:cBhvr>
                                      <p:tavLst>
                                        <p:tav tm="0">
                                          <p:val>
                                            <p:strVal val="#ppt_x"/>
                                          </p:val>
                                        </p:tav>
                                        <p:tav tm="100000">
                                          <p:val>
                                            <p:strVal val="#ppt_x"/>
                                          </p:val>
                                        </p:tav>
                                      </p:tavLst>
                                    </p:anim>
                                    <p:anim calcmode="lin" valueType="num">
                                      <p:cBhvr>
                                        <p:cTn id="45" dur="1000" fill="hold"/>
                                        <p:tgtEl>
                                          <p:spTgt spid="44"/>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fade">
                                      <p:cBhvr>
                                        <p:cTn id="48" dur="1000"/>
                                        <p:tgtEl>
                                          <p:spTgt spid="45"/>
                                        </p:tgtEl>
                                      </p:cBhvr>
                                    </p:animEffect>
                                    <p:anim calcmode="lin" valueType="num">
                                      <p:cBhvr>
                                        <p:cTn id="49" dur="1000" fill="hold"/>
                                        <p:tgtEl>
                                          <p:spTgt spid="45"/>
                                        </p:tgtEl>
                                        <p:attrNameLst>
                                          <p:attrName>ppt_x</p:attrName>
                                        </p:attrNameLst>
                                      </p:cBhvr>
                                      <p:tavLst>
                                        <p:tav tm="0">
                                          <p:val>
                                            <p:strVal val="#ppt_x"/>
                                          </p:val>
                                        </p:tav>
                                        <p:tav tm="100000">
                                          <p:val>
                                            <p:strVal val="#ppt_x"/>
                                          </p:val>
                                        </p:tav>
                                      </p:tavLst>
                                    </p:anim>
                                    <p:anim calcmode="lin" valueType="num">
                                      <p:cBhvr>
                                        <p:cTn id="50"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P spid="42" grpId="0"/>
      <p:bldP spid="43" grpId="0"/>
      <p:bldP spid="44" grpId="0"/>
      <p:bldP spid="4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17"/>
          <p:cNvSpPr/>
          <p:nvPr/>
        </p:nvSpPr>
        <p:spPr bwMode="auto">
          <a:xfrm>
            <a:off x="8031012" y="1223642"/>
            <a:ext cx="1809331" cy="3439316"/>
          </a:xfrm>
          <a:custGeom>
            <a:avLst/>
            <a:gdLst/>
            <a:ahLst/>
            <a:cxnLst/>
            <a:rect l="l" t="t" r="r" b="b"/>
            <a:pathLst>
              <a:path w="1809407" h="3440675">
                <a:moveTo>
                  <a:pt x="1139906" y="0"/>
                </a:moveTo>
                <a:lnTo>
                  <a:pt x="1809407" y="792244"/>
                </a:lnTo>
                <a:lnTo>
                  <a:pt x="1563950" y="750317"/>
                </a:lnTo>
                <a:lnTo>
                  <a:pt x="1104411" y="3440675"/>
                </a:lnTo>
                <a:lnTo>
                  <a:pt x="0" y="3440675"/>
                </a:lnTo>
                <a:lnTo>
                  <a:pt x="490848" y="567021"/>
                </a:lnTo>
                <a:lnTo>
                  <a:pt x="245391" y="525095"/>
                </a:lnTo>
                <a:close/>
              </a:path>
            </a:pathLst>
          </a:custGeom>
          <a:solidFill>
            <a:schemeClr val="bg1">
              <a:lumMod val="85000"/>
            </a:schemeClr>
          </a:solidFill>
          <a:ln w="3175" cap="flat" cmpd="sng" algn="ctr">
            <a:noFill/>
            <a:prstDash val="solid"/>
          </a:ln>
          <a:effectLst/>
        </p:spPr>
        <p:txBody>
          <a:bodyPr lIns="0" rIns="0" anchor="ctr"/>
          <a:lstStyle/>
          <a:p>
            <a:pPr algn="ctr">
              <a:lnSpc>
                <a:spcPct val="120000"/>
              </a:lnSpc>
              <a:spcBef>
                <a:spcPts val="600"/>
              </a:spcBef>
              <a:spcAft>
                <a:spcPts val="600"/>
              </a:spcAft>
            </a:pPr>
            <a:endParaRPr lang="zh-CN" altLang="en-US" sz="2799" kern="0" dirty="0">
              <a:solidFill>
                <a:sysClr val="window" lastClr="FFFFFF"/>
              </a:solidFill>
              <a:latin typeface="微软雅黑" panose="020B0503020204020204" pitchFamily="34" charset="-122"/>
              <a:ea typeface="微软雅黑" panose="020B0503020204020204" pitchFamily="34" charset="-122"/>
              <a:cs typeface="+mn-ea"/>
              <a:sym typeface="+mn-lt"/>
            </a:endParaRPr>
          </a:p>
        </p:txBody>
      </p:sp>
      <p:sp>
        <p:nvSpPr>
          <p:cNvPr id="4" name="平行四边形 3"/>
          <p:cNvSpPr/>
          <p:nvPr/>
        </p:nvSpPr>
        <p:spPr bwMode="auto">
          <a:xfrm>
            <a:off x="2791887" y="2982185"/>
            <a:ext cx="1385567" cy="1680773"/>
          </a:xfrm>
          <a:prstGeom prst="parallelogram">
            <a:avLst>
              <a:gd name="adj" fmla="val 20417"/>
            </a:avLst>
          </a:prstGeom>
          <a:solidFill>
            <a:schemeClr val="bg1">
              <a:lumMod val="85000"/>
            </a:schemeClr>
          </a:solidFill>
          <a:ln w="3175" cap="flat" cmpd="sng" algn="ctr">
            <a:noFill/>
            <a:prstDash val="solid"/>
          </a:ln>
          <a:effectLst/>
        </p:spPr>
        <p:txBody>
          <a:bodyPr lIns="0" rIns="0" anchor="ctr"/>
          <a:lstStyle/>
          <a:p>
            <a:pPr algn="ctr">
              <a:lnSpc>
                <a:spcPct val="120000"/>
              </a:lnSpc>
              <a:spcBef>
                <a:spcPts val="600"/>
              </a:spcBef>
              <a:spcAft>
                <a:spcPts val="600"/>
              </a:spcAft>
              <a:defRPr/>
            </a:pPr>
            <a:endParaRPr lang="zh-CN" altLang="en-US" sz="2799" kern="0" dirty="0">
              <a:solidFill>
                <a:sysClr val="window" lastClr="FFFFFF"/>
              </a:solidFill>
              <a:latin typeface="微软雅黑" panose="020B0503020204020204" pitchFamily="34" charset="-122"/>
              <a:ea typeface="微软雅黑" panose="020B0503020204020204" pitchFamily="34" charset="-122"/>
              <a:cs typeface="+mn-ea"/>
              <a:sym typeface="+mn-lt"/>
            </a:endParaRPr>
          </a:p>
        </p:txBody>
      </p:sp>
      <p:sp>
        <p:nvSpPr>
          <p:cNvPr id="18" name="平行四边形 17"/>
          <p:cNvSpPr/>
          <p:nvPr/>
        </p:nvSpPr>
        <p:spPr bwMode="auto">
          <a:xfrm>
            <a:off x="4539320" y="2982185"/>
            <a:ext cx="1383980" cy="1680773"/>
          </a:xfrm>
          <a:prstGeom prst="parallelogram">
            <a:avLst>
              <a:gd name="adj" fmla="val 20417"/>
            </a:avLst>
          </a:prstGeom>
          <a:solidFill>
            <a:schemeClr val="bg1">
              <a:lumMod val="85000"/>
            </a:schemeClr>
          </a:solidFill>
          <a:ln w="3175" cap="flat" cmpd="sng" algn="ctr">
            <a:noFill/>
            <a:prstDash val="solid"/>
          </a:ln>
          <a:effectLst/>
        </p:spPr>
        <p:txBody>
          <a:bodyPr lIns="0" rIns="0" anchor="ctr"/>
          <a:lstStyle/>
          <a:p>
            <a:pPr algn="ctr">
              <a:lnSpc>
                <a:spcPct val="120000"/>
              </a:lnSpc>
              <a:spcBef>
                <a:spcPts val="600"/>
              </a:spcBef>
              <a:spcAft>
                <a:spcPts val="600"/>
              </a:spcAft>
            </a:pPr>
            <a:endParaRPr lang="zh-CN" altLang="en-US" sz="2799" kern="0" dirty="0">
              <a:solidFill>
                <a:sysClr val="window" lastClr="FFFFFF"/>
              </a:solidFill>
              <a:latin typeface="微软雅黑" panose="020B0503020204020204" pitchFamily="34" charset="-122"/>
              <a:ea typeface="微软雅黑" panose="020B0503020204020204" pitchFamily="34" charset="-122"/>
              <a:cs typeface="+mn-ea"/>
              <a:sym typeface="+mn-lt"/>
            </a:endParaRPr>
          </a:p>
        </p:txBody>
      </p:sp>
      <p:sp>
        <p:nvSpPr>
          <p:cNvPr id="19" name="平行四边形 18"/>
          <p:cNvSpPr/>
          <p:nvPr/>
        </p:nvSpPr>
        <p:spPr bwMode="auto">
          <a:xfrm>
            <a:off x="6285168" y="2982185"/>
            <a:ext cx="1385566" cy="1680773"/>
          </a:xfrm>
          <a:prstGeom prst="parallelogram">
            <a:avLst>
              <a:gd name="adj" fmla="val 20417"/>
            </a:avLst>
          </a:prstGeom>
          <a:solidFill>
            <a:schemeClr val="bg1">
              <a:lumMod val="85000"/>
            </a:schemeClr>
          </a:solidFill>
          <a:ln w="3175" cap="flat" cmpd="sng" algn="ctr">
            <a:noFill/>
            <a:prstDash val="solid"/>
          </a:ln>
          <a:effectLst/>
        </p:spPr>
        <p:txBody>
          <a:bodyPr lIns="0" rIns="0" anchor="ctr"/>
          <a:lstStyle/>
          <a:p>
            <a:pPr algn="ctr">
              <a:lnSpc>
                <a:spcPct val="120000"/>
              </a:lnSpc>
              <a:spcBef>
                <a:spcPts val="600"/>
              </a:spcBef>
              <a:spcAft>
                <a:spcPts val="600"/>
              </a:spcAft>
            </a:pPr>
            <a:endParaRPr lang="zh-CN" altLang="en-US" sz="2799" kern="0" dirty="0">
              <a:solidFill>
                <a:sysClr val="window" lastClr="FFFFFF"/>
              </a:solidFill>
              <a:latin typeface="微软雅黑" panose="020B0503020204020204" pitchFamily="34" charset="-122"/>
              <a:ea typeface="微软雅黑" panose="020B0503020204020204" pitchFamily="34" charset="-122"/>
              <a:cs typeface="+mn-ea"/>
              <a:sym typeface="+mn-lt"/>
            </a:endParaRPr>
          </a:p>
        </p:txBody>
      </p:sp>
      <p:sp>
        <p:nvSpPr>
          <p:cNvPr id="20" name="平行四边形 19"/>
          <p:cNvSpPr/>
          <p:nvPr/>
        </p:nvSpPr>
        <p:spPr bwMode="auto">
          <a:xfrm flipH="1">
            <a:off x="3075121" y="2982462"/>
            <a:ext cx="2568524" cy="1680498"/>
          </a:xfrm>
          <a:prstGeom prst="parallelogram">
            <a:avLst>
              <a:gd name="adj" fmla="val 87273"/>
            </a:avLst>
          </a:prstGeom>
          <a:solidFill>
            <a:schemeClr val="bg1">
              <a:lumMod val="85000"/>
            </a:schemeClr>
          </a:solidFill>
          <a:ln w="3175" cap="flat" cmpd="sng" algn="ctr">
            <a:noFill/>
            <a:prstDash val="solid"/>
          </a:ln>
          <a:effectLst/>
        </p:spPr>
        <p:txBody>
          <a:bodyPr anchor="ctr"/>
          <a:lstStyle/>
          <a:p>
            <a:pPr algn="ctr">
              <a:lnSpc>
                <a:spcPct val="120000"/>
              </a:lnSpc>
              <a:defRPr/>
            </a:pPr>
            <a:endParaRPr lang="zh-CN" altLang="en-US" sz="2000" kern="0" dirty="0">
              <a:solidFill>
                <a:srgbClr val="4D4D4D"/>
              </a:solidFill>
              <a:latin typeface="微软雅黑" panose="020B0503020204020204" pitchFamily="34" charset="-122"/>
              <a:ea typeface="微软雅黑" panose="020B0503020204020204" pitchFamily="34" charset="-122"/>
              <a:cs typeface="+mn-ea"/>
              <a:sym typeface="+mn-lt"/>
            </a:endParaRPr>
          </a:p>
        </p:txBody>
      </p:sp>
      <p:sp>
        <p:nvSpPr>
          <p:cNvPr id="21" name="平行四边形 20"/>
          <p:cNvSpPr/>
          <p:nvPr/>
        </p:nvSpPr>
        <p:spPr bwMode="auto">
          <a:xfrm flipH="1">
            <a:off x="4821402" y="2982462"/>
            <a:ext cx="2568524" cy="1680498"/>
          </a:xfrm>
          <a:prstGeom prst="parallelogram">
            <a:avLst>
              <a:gd name="adj" fmla="val 87273"/>
            </a:avLst>
          </a:prstGeom>
          <a:solidFill>
            <a:schemeClr val="bg1">
              <a:lumMod val="85000"/>
            </a:schemeClr>
          </a:solidFill>
          <a:ln w="3175" cap="flat" cmpd="sng" algn="ctr">
            <a:noFill/>
            <a:prstDash val="solid"/>
          </a:ln>
          <a:effectLst/>
        </p:spPr>
        <p:txBody>
          <a:bodyPr anchor="ctr"/>
          <a:lstStyle/>
          <a:p>
            <a:pPr algn="ctr">
              <a:lnSpc>
                <a:spcPct val="120000"/>
              </a:lnSpc>
              <a:defRPr/>
            </a:pPr>
            <a:endParaRPr lang="zh-CN" altLang="en-US" sz="2000" kern="0" dirty="0">
              <a:solidFill>
                <a:srgbClr val="4D4D4D"/>
              </a:solidFill>
              <a:latin typeface="微软雅黑" panose="020B0503020204020204" pitchFamily="34" charset="-122"/>
              <a:ea typeface="微软雅黑" panose="020B0503020204020204" pitchFamily="34" charset="-122"/>
              <a:cs typeface="+mn-ea"/>
              <a:sym typeface="+mn-lt"/>
            </a:endParaRPr>
          </a:p>
        </p:txBody>
      </p:sp>
      <p:sp>
        <p:nvSpPr>
          <p:cNvPr id="22" name="平行四边形 21"/>
          <p:cNvSpPr/>
          <p:nvPr/>
        </p:nvSpPr>
        <p:spPr bwMode="auto">
          <a:xfrm flipH="1">
            <a:off x="6567681" y="2982462"/>
            <a:ext cx="2568524" cy="1680498"/>
          </a:xfrm>
          <a:prstGeom prst="parallelogram">
            <a:avLst>
              <a:gd name="adj" fmla="val 87273"/>
            </a:avLst>
          </a:prstGeom>
          <a:solidFill>
            <a:schemeClr val="bg1">
              <a:lumMod val="85000"/>
            </a:schemeClr>
          </a:solidFill>
          <a:ln w="3175" cap="flat" cmpd="sng" algn="ctr">
            <a:noFill/>
            <a:prstDash val="solid"/>
          </a:ln>
          <a:effectLst/>
        </p:spPr>
        <p:txBody>
          <a:bodyPr anchor="ctr"/>
          <a:lstStyle/>
          <a:p>
            <a:pPr algn="ctr">
              <a:lnSpc>
                <a:spcPct val="120000"/>
              </a:lnSpc>
              <a:defRPr/>
            </a:pPr>
            <a:endParaRPr lang="zh-CN" altLang="en-US" sz="2000" kern="0" dirty="0">
              <a:solidFill>
                <a:srgbClr val="4D4D4D"/>
              </a:solidFill>
              <a:latin typeface="微软雅黑" panose="020B0503020204020204" pitchFamily="34" charset="-122"/>
              <a:ea typeface="微软雅黑" panose="020B0503020204020204" pitchFamily="34" charset="-122"/>
              <a:cs typeface="+mn-ea"/>
              <a:sym typeface="+mn-lt"/>
            </a:endParaRPr>
          </a:p>
        </p:txBody>
      </p:sp>
      <p:sp>
        <p:nvSpPr>
          <p:cNvPr id="23" name="平行四边形 22"/>
          <p:cNvSpPr/>
          <p:nvPr/>
        </p:nvSpPr>
        <p:spPr bwMode="auto">
          <a:xfrm>
            <a:off x="2791889" y="2982462"/>
            <a:ext cx="1385092" cy="1680498"/>
          </a:xfrm>
          <a:prstGeom prst="parallelogram">
            <a:avLst>
              <a:gd name="adj" fmla="val 20417"/>
            </a:avLst>
          </a:prstGeom>
          <a:solidFill>
            <a:schemeClr val="accent2"/>
          </a:solidFill>
          <a:ln w="3175" cap="flat" cmpd="sng" algn="ctr">
            <a:noFill/>
            <a:prstDash val="solid"/>
          </a:ln>
          <a:effectLst/>
        </p:spPr>
        <p:txBody>
          <a:bodyPr lIns="0" rIns="0" anchor="ctr"/>
          <a:lstStyle/>
          <a:p>
            <a:pPr algn="ctr">
              <a:lnSpc>
                <a:spcPct val="120000"/>
              </a:lnSpc>
              <a:spcBef>
                <a:spcPts val="600"/>
              </a:spcBef>
              <a:spcAft>
                <a:spcPts val="600"/>
              </a:spcAft>
            </a:pPr>
            <a:r>
              <a:rPr lang="en-US" altLang="zh-CN" sz="3999" kern="0" dirty="0">
                <a:solidFill>
                  <a:sysClr val="window" lastClr="FFFFFF"/>
                </a:solidFill>
                <a:latin typeface="微软雅黑" panose="020B0503020204020204" pitchFamily="34" charset="-122"/>
                <a:ea typeface="微软雅黑" panose="020B0503020204020204" pitchFamily="34" charset="-122"/>
                <a:cs typeface="+mn-ea"/>
                <a:sym typeface="+mn-lt"/>
              </a:rPr>
              <a:t>A</a:t>
            </a:r>
            <a:endParaRPr lang="zh-CN" altLang="en-US" sz="3999" kern="0" dirty="0">
              <a:solidFill>
                <a:sysClr val="window" lastClr="FFFFFF"/>
              </a:solidFill>
              <a:latin typeface="微软雅黑" panose="020B0503020204020204" pitchFamily="34" charset="-122"/>
              <a:ea typeface="微软雅黑" panose="020B0503020204020204" pitchFamily="34" charset="-122"/>
              <a:cs typeface="+mn-ea"/>
              <a:sym typeface="+mn-lt"/>
            </a:endParaRPr>
          </a:p>
        </p:txBody>
      </p:sp>
      <p:sp>
        <p:nvSpPr>
          <p:cNvPr id="24" name="平行四边形 23"/>
          <p:cNvSpPr/>
          <p:nvPr/>
        </p:nvSpPr>
        <p:spPr bwMode="auto">
          <a:xfrm>
            <a:off x="4538913" y="2982462"/>
            <a:ext cx="1385092" cy="1680498"/>
          </a:xfrm>
          <a:prstGeom prst="parallelogram">
            <a:avLst>
              <a:gd name="adj" fmla="val 20417"/>
            </a:avLst>
          </a:prstGeom>
          <a:solidFill>
            <a:schemeClr val="accent5">
              <a:lumMod val="100000"/>
            </a:schemeClr>
          </a:solidFill>
          <a:ln w="3175" cap="flat" cmpd="sng" algn="ctr">
            <a:noFill/>
            <a:prstDash val="solid"/>
          </a:ln>
          <a:effectLst/>
        </p:spPr>
        <p:txBody>
          <a:bodyPr lIns="0" rIns="0" anchor="ctr"/>
          <a:lstStyle/>
          <a:p>
            <a:pPr algn="ctr">
              <a:lnSpc>
                <a:spcPct val="120000"/>
              </a:lnSpc>
              <a:spcBef>
                <a:spcPts val="600"/>
              </a:spcBef>
              <a:spcAft>
                <a:spcPts val="600"/>
              </a:spcAft>
            </a:pPr>
            <a:r>
              <a:rPr lang="en-US" altLang="zh-CN" sz="3999" kern="0" dirty="0">
                <a:solidFill>
                  <a:sysClr val="window" lastClr="FFFFFF"/>
                </a:solidFill>
                <a:latin typeface="微软雅黑" panose="020B0503020204020204" pitchFamily="34" charset="-122"/>
                <a:ea typeface="微软雅黑" panose="020B0503020204020204" pitchFamily="34" charset="-122"/>
                <a:cs typeface="+mn-ea"/>
                <a:sym typeface="+mn-lt"/>
              </a:rPr>
              <a:t>B</a:t>
            </a:r>
            <a:endParaRPr lang="zh-CN" altLang="en-US" sz="3999" kern="0" dirty="0">
              <a:solidFill>
                <a:sysClr val="window" lastClr="FFFFFF"/>
              </a:solidFill>
              <a:latin typeface="微软雅黑" panose="020B0503020204020204" pitchFamily="34" charset="-122"/>
              <a:ea typeface="微软雅黑" panose="020B0503020204020204" pitchFamily="34" charset="-122"/>
              <a:cs typeface="+mn-ea"/>
              <a:sym typeface="+mn-lt"/>
            </a:endParaRPr>
          </a:p>
        </p:txBody>
      </p:sp>
      <p:sp>
        <p:nvSpPr>
          <p:cNvPr id="25" name="平行四边形 24"/>
          <p:cNvSpPr/>
          <p:nvPr/>
        </p:nvSpPr>
        <p:spPr bwMode="auto">
          <a:xfrm>
            <a:off x="6285193" y="2982462"/>
            <a:ext cx="1385092" cy="1680498"/>
          </a:xfrm>
          <a:prstGeom prst="parallelogram">
            <a:avLst>
              <a:gd name="adj" fmla="val 20417"/>
            </a:avLst>
          </a:prstGeom>
          <a:solidFill>
            <a:schemeClr val="accent2"/>
          </a:solidFill>
          <a:ln w="3175" cap="flat" cmpd="sng" algn="ctr">
            <a:noFill/>
            <a:prstDash val="solid"/>
          </a:ln>
          <a:effectLst/>
        </p:spPr>
        <p:txBody>
          <a:bodyPr lIns="0" rIns="0" anchor="ctr"/>
          <a:lstStyle/>
          <a:p>
            <a:pPr algn="ctr">
              <a:lnSpc>
                <a:spcPct val="120000"/>
              </a:lnSpc>
              <a:spcBef>
                <a:spcPts val="600"/>
              </a:spcBef>
              <a:spcAft>
                <a:spcPts val="600"/>
              </a:spcAft>
            </a:pPr>
            <a:r>
              <a:rPr lang="en-US" altLang="zh-CN" sz="3999" kern="0" dirty="0">
                <a:solidFill>
                  <a:sysClr val="window" lastClr="FFFFFF"/>
                </a:solidFill>
                <a:latin typeface="微软雅黑" panose="020B0503020204020204" pitchFamily="34" charset="-122"/>
                <a:ea typeface="微软雅黑" panose="020B0503020204020204" pitchFamily="34" charset="-122"/>
                <a:cs typeface="+mn-ea"/>
                <a:sym typeface="+mn-lt"/>
              </a:rPr>
              <a:t>C</a:t>
            </a:r>
            <a:endParaRPr lang="zh-CN" altLang="en-US" sz="3999" kern="0" dirty="0">
              <a:solidFill>
                <a:sysClr val="window" lastClr="FFFFFF"/>
              </a:solidFill>
              <a:latin typeface="微软雅黑" panose="020B0503020204020204" pitchFamily="34" charset="-122"/>
              <a:ea typeface="微软雅黑" panose="020B0503020204020204" pitchFamily="34" charset="-122"/>
              <a:cs typeface="+mn-ea"/>
              <a:sym typeface="+mn-lt"/>
            </a:endParaRPr>
          </a:p>
        </p:txBody>
      </p:sp>
      <p:sp>
        <p:nvSpPr>
          <p:cNvPr id="26" name="矩形 17"/>
          <p:cNvSpPr/>
          <p:nvPr/>
        </p:nvSpPr>
        <p:spPr bwMode="auto">
          <a:xfrm>
            <a:off x="8158135" y="1350613"/>
            <a:ext cx="1809179" cy="3439316"/>
          </a:xfrm>
          <a:custGeom>
            <a:avLst/>
            <a:gdLst/>
            <a:ahLst/>
            <a:cxnLst/>
            <a:rect l="l" t="t" r="r" b="b"/>
            <a:pathLst>
              <a:path w="1809407" h="3440675">
                <a:moveTo>
                  <a:pt x="1139906" y="0"/>
                </a:moveTo>
                <a:lnTo>
                  <a:pt x="1809407" y="792244"/>
                </a:lnTo>
                <a:lnTo>
                  <a:pt x="1563950" y="750317"/>
                </a:lnTo>
                <a:lnTo>
                  <a:pt x="1104411" y="3440675"/>
                </a:lnTo>
                <a:lnTo>
                  <a:pt x="0" y="3440675"/>
                </a:lnTo>
                <a:lnTo>
                  <a:pt x="490848" y="567021"/>
                </a:lnTo>
                <a:lnTo>
                  <a:pt x="245391" y="525095"/>
                </a:lnTo>
                <a:close/>
              </a:path>
            </a:pathLst>
          </a:custGeom>
          <a:solidFill>
            <a:schemeClr val="accent5">
              <a:lumMod val="100000"/>
            </a:schemeClr>
          </a:solidFill>
          <a:ln w="3175" cap="flat" cmpd="sng" algn="ctr">
            <a:noFill/>
            <a:prstDash val="solid"/>
          </a:ln>
          <a:effectLst/>
        </p:spPr>
        <p:txBody>
          <a:bodyPr lIns="0" rIns="0" anchor="ctr"/>
          <a:lstStyle/>
          <a:p>
            <a:pPr algn="ctr">
              <a:lnSpc>
                <a:spcPct val="120000"/>
              </a:lnSpc>
              <a:spcBef>
                <a:spcPts val="600"/>
              </a:spcBef>
              <a:spcAft>
                <a:spcPts val="600"/>
              </a:spcAft>
              <a:defRPr/>
            </a:pPr>
            <a:endParaRPr lang="zh-CN" altLang="en-US" sz="2799" kern="0" dirty="0">
              <a:solidFill>
                <a:sysClr val="window" lastClr="FFFFFF"/>
              </a:solidFill>
              <a:latin typeface="微软雅黑" panose="020B0503020204020204" pitchFamily="34" charset="-122"/>
              <a:ea typeface="微软雅黑" panose="020B0503020204020204" pitchFamily="34" charset="-122"/>
              <a:cs typeface="+mn-ea"/>
              <a:sym typeface="+mn-lt"/>
            </a:endParaRPr>
          </a:p>
        </p:txBody>
      </p:sp>
      <p:sp>
        <p:nvSpPr>
          <p:cNvPr id="27" name="TextBox 32"/>
          <p:cNvSpPr txBox="1">
            <a:spLocks noChangeArrowheads="1"/>
          </p:cNvSpPr>
          <p:nvPr/>
        </p:nvSpPr>
        <p:spPr bwMode="auto">
          <a:xfrm rot="610177">
            <a:off x="8656562" y="2131838"/>
            <a:ext cx="461665" cy="1938992"/>
          </a:xfrm>
          <a:prstGeom prst="rect">
            <a:avLst/>
          </a:prstGeom>
          <a:noFill/>
          <a:ln w="9525">
            <a:noFill/>
            <a:miter lim="800000"/>
          </a:ln>
        </p:spPr>
        <p:txBody>
          <a:bodyPr vert="eaVert" wrap="none">
            <a:spAutoFit/>
          </a:bodyPr>
          <a:lstStyle/>
          <a:p>
            <a:pPr>
              <a:defRPr/>
            </a:pPr>
            <a:r>
              <a:rPr lang="zh-CN" altLang="en-US" kern="0" dirty="0">
                <a:solidFill>
                  <a:sysClr val="window" lastClr="FFFFFF"/>
                </a:solidFill>
                <a:latin typeface="微软雅黑" panose="020B0503020204020204" pitchFamily="34" charset="-122"/>
                <a:ea typeface="微软雅黑" panose="020B0503020204020204" pitchFamily="34" charset="-122"/>
                <a:cs typeface="+mn-ea"/>
                <a:sym typeface="+mn-lt"/>
              </a:rPr>
              <a:t>单击此处输入文本</a:t>
            </a:r>
          </a:p>
        </p:txBody>
      </p:sp>
      <p:sp>
        <p:nvSpPr>
          <p:cNvPr id="31" name="矩形 30">
            <a:extLst>
              <a:ext uri="{FF2B5EF4-FFF2-40B4-BE49-F238E27FC236}">
                <a16:creationId xmlns:a16="http://schemas.microsoft.com/office/drawing/2014/main" id="{23613578-4B3F-40C0-B28F-46C6524510BF}"/>
              </a:ext>
            </a:extLst>
          </p:cNvPr>
          <p:cNvSpPr/>
          <p:nvPr/>
        </p:nvSpPr>
        <p:spPr>
          <a:xfrm>
            <a:off x="1733355" y="5200375"/>
            <a:ext cx="2044005" cy="599771"/>
          </a:xfrm>
          <a:prstGeom prst="rect">
            <a:avLst/>
          </a:prstGeom>
        </p:spPr>
        <p:txBody>
          <a:bodyPr wrap="square" lIns="91433" tIns="45716" rIns="91433" bIns="45716">
            <a:spAutoFit/>
          </a:bodyPr>
          <a:lstStyle/>
          <a:p>
            <a:pPr>
              <a:lnSpc>
                <a:spcPct val="130000"/>
              </a:lnSpc>
            </a:pPr>
            <a:r>
              <a:rPr lang="zh-CN" altLang="en-US" sz="1333" dirty="0">
                <a:solidFill>
                  <a:schemeClr val="bg2">
                    <a:lumMod val="10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endParaRPr lang="zh-CN" altLang="en-US" sz="1333" dirty="0">
              <a:solidFill>
                <a:srgbClr val="404040"/>
              </a:solidFill>
              <a:latin typeface="微软雅黑" panose="020B0503020204020204" pitchFamily="34" charset="-122"/>
              <a:ea typeface="微软雅黑" panose="020B0503020204020204" pitchFamily="34" charset="-122"/>
              <a:cs typeface="+mn-ea"/>
              <a:sym typeface="+mn-lt"/>
            </a:endParaRPr>
          </a:p>
        </p:txBody>
      </p:sp>
      <p:sp>
        <p:nvSpPr>
          <p:cNvPr id="32" name="矩形 31">
            <a:extLst>
              <a:ext uri="{FF2B5EF4-FFF2-40B4-BE49-F238E27FC236}">
                <a16:creationId xmlns:a16="http://schemas.microsoft.com/office/drawing/2014/main" id="{46034D3D-2194-4C74-9DAF-DAC6CC78220E}"/>
              </a:ext>
            </a:extLst>
          </p:cNvPr>
          <p:cNvSpPr/>
          <p:nvPr/>
        </p:nvSpPr>
        <p:spPr>
          <a:xfrm>
            <a:off x="1733356" y="4859097"/>
            <a:ext cx="1934520" cy="379648"/>
          </a:xfrm>
          <a:prstGeom prst="rect">
            <a:avLst/>
          </a:prstGeom>
        </p:spPr>
        <p:txBody>
          <a:bodyPr wrap="square" lIns="91433" tIns="45716" rIns="91433" bIns="45716">
            <a:spAutoFit/>
          </a:bodyPr>
          <a:lstStyle/>
          <a:p>
            <a:pPr algn="just"/>
            <a:r>
              <a:rPr lang="zh-CN" altLang="en-US" sz="1867" b="1" dirty="0">
                <a:solidFill>
                  <a:schemeClr val="tx1">
                    <a:lumMod val="75000"/>
                  </a:schemeClr>
                </a:solidFill>
                <a:latin typeface="微软雅黑" panose="020B0503020204020204" pitchFamily="34" charset="-122"/>
                <a:ea typeface="微软雅黑" panose="020B0503020204020204" pitchFamily="34" charset="-122"/>
                <a:cs typeface="+mn-ea"/>
                <a:sym typeface="+mn-lt"/>
              </a:rPr>
              <a:t>输入标题</a:t>
            </a:r>
          </a:p>
        </p:txBody>
      </p:sp>
      <p:sp>
        <p:nvSpPr>
          <p:cNvPr id="33" name="矩形 32">
            <a:extLst>
              <a:ext uri="{FF2B5EF4-FFF2-40B4-BE49-F238E27FC236}">
                <a16:creationId xmlns:a16="http://schemas.microsoft.com/office/drawing/2014/main" id="{2102A82F-75BE-4696-88A8-940479DC53E0}"/>
              </a:ext>
            </a:extLst>
          </p:cNvPr>
          <p:cNvSpPr/>
          <p:nvPr/>
        </p:nvSpPr>
        <p:spPr>
          <a:xfrm>
            <a:off x="4233339" y="2232179"/>
            <a:ext cx="2044005" cy="599771"/>
          </a:xfrm>
          <a:prstGeom prst="rect">
            <a:avLst/>
          </a:prstGeom>
        </p:spPr>
        <p:txBody>
          <a:bodyPr wrap="square" lIns="91433" tIns="45716" rIns="91433" bIns="45716">
            <a:spAutoFit/>
          </a:bodyPr>
          <a:lstStyle/>
          <a:p>
            <a:pPr>
              <a:lnSpc>
                <a:spcPct val="130000"/>
              </a:lnSpc>
            </a:pPr>
            <a:r>
              <a:rPr lang="zh-CN" altLang="en-US" sz="1333" dirty="0">
                <a:solidFill>
                  <a:schemeClr val="bg2">
                    <a:lumMod val="10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endParaRPr lang="zh-CN" altLang="en-US" sz="1333" dirty="0">
              <a:solidFill>
                <a:srgbClr val="404040"/>
              </a:solidFill>
              <a:latin typeface="微软雅黑" panose="020B0503020204020204" pitchFamily="34" charset="-122"/>
              <a:ea typeface="微软雅黑" panose="020B0503020204020204" pitchFamily="34" charset="-122"/>
              <a:cs typeface="+mn-ea"/>
              <a:sym typeface="+mn-lt"/>
            </a:endParaRPr>
          </a:p>
        </p:txBody>
      </p:sp>
      <p:sp>
        <p:nvSpPr>
          <p:cNvPr id="34" name="矩形 33">
            <a:extLst>
              <a:ext uri="{FF2B5EF4-FFF2-40B4-BE49-F238E27FC236}">
                <a16:creationId xmlns:a16="http://schemas.microsoft.com/office/drawing/2014/main" id="{272D0B0F-D5B8-440F-B6EF-A39FEDF66F7E}"/>
              </a:ext>
            </a:extLst>
          </p:cNvPr>
          <p:cNvSpPr/>
          <p:nvPr/>
        </p:nvSpPr>
        <p:spPr>
          <a:xfrm>
            <a:off x="4233340" y="1890901"/>
            <a:ext cx="1934520" cy="379648"/>
          </a:xfrm>
          <a:prstGeom prst="rect">
            <a:avLst/>
          </a:prstGeom>
        </p:spPr>
        <p:txBody>
          <a:bodyPr wrap="square" lIns="91433" tIns="45716" rIns="91433" bIns="45716">
            <a:spAutoFit/>
          </a:bodyPr>
          <a:lstStyle/>
          <a:p>
            <a:pPr algn="just"/>
            <a:r>
              <a:rPr lang="zh-CN" altLang="en-US" sz="1867" b="1" dirty="0">
                <a:solidFill>
                  <a:schemeClr val="tx1">
                    <a:lumMod val="75000"/>
                  </a:schemeClr>
                </a:solidFill>
                <a:latin typeface="微软雅黑" panose="020B0503020204020204" pitchFamily="34" charset="-122"/>
                <a:ea typeface="微软雅黑" panose="020B0503020204020204" pitchFamily="34" charset="-122"/>
                <a:cs typeface="+mn-ea"/>
                <a:sym typeface="+mn-lt"/>
              </a:rPr>
              <a:t>输入标题</a:t>
            </a:r>
          </a:p>
        </p:txBody>
      </p:sp>
      <p:sp>
        <p:nvSpPr>
          <p:cNvPr id="35" name="矩形 34">
            <a:extLst>
              <a:ext uri="{FF2B5EF4-FFF2-40B4-BE49-F238E27FC236}">
                <a16:creationId xmlns:a16="http://schemas.microsoft.com/office/drawing/2014/main" id="{588AACF0-9949-4D28-82B2-1919E20D7303}"/>
              </a:ext>
            </a:extLst>
          </p:cNvPr>
          <p:cNvSpPr/>
          <p:nvPr/>
        </p:nvSpPr>
        <p:spPr>
          <a:xfrm>
            <a:off x="5923299" y="5200375"/>
            <a:ext cx="2044005" cy="599771"/>
          </a:xfrm>
          <a:prstGeom prst="rect">
            <a:avLst/>
          </a:prstGeom>
        </p:spPr>
        <p:txBody>
          <a:bodyPr wrap="square" lIns="91433" tIns="45716" rIns="91433" bIns="45716">
            <a:spAutoFit/>
          </a:bodyPr>
          <a:lstStyle/>
          <a:p>
            <a:pPr>
              <a:lnSpc>
                <a:spcPct val="130000"/>
              </a:lnSpc>
            </a:pPr>
            <a:r>
              <a:rPr lang="zh-CN" altLang="en-US" sz="1333" dirty="0">
                <a:solidFill>
                  <a:schemeClr val="bg2">
                    <a:lumMod val="10000"/>
                  </a:schemeClr>
                </a:solidFill>
                <a:latin typeface="微软雅黑" panose="020B0503020204020204" pitchFamily="34" charset="-122"/>
                <a:ea typeface="微软雅黑" panose="020B0503020204020204" pitchFamily="34" charset="-122"/>
                <a:cs typeface="+mn-ea"/>
                <a:sym typeface="+mn-lt"/>
              </a:rPr>
              <a:t>输入替换内容编辑文字输入替换内容编辑文字</a:t>
            </a:r>
            <a:endParaRPr lang="zh-CN" altLang="en-US" sz="1333" dirty="0">
              <a:solidFill>
                <a:srgbClr val="404040"/>
              </a:solidFill>
              <a:latin typeface="微软雅黑" panose="020B0503020204020204" pitchFamily="34" charset="-122"/>
              <a:ea typeface="微软雅黑" panose="020B0503020204020204" pitchFamily="34" charset="-122"/>
              <a:cs typeface="+mn-ea"/>
              <a:sym typeface="+mn-lt"/>
            </a:endParaRPr>
          </a:p>
        </p:txBody>
      </p:sp>
      <p:sp>
        <p:nvSpPr>
          <p:cNvPr id="36" name="矩形 35">
            <a:extLst>
              <a:ext uri="{FF2B5EF4-FFF2-40B4-BE49-F238E27FC236}">
                <a16:creationId xmlns:a16="http://schemas.microsoft.com/office/drawing/2014/main" id="{D3BEAE45-F40A-4007-BEAC-5772D6A9F703}"/>
              </a:ext>
            </a:extLst>
          </p:cNvPr>
          <p:cNvSpPr/>
          <p:nvPr/>
        </p:nvSpPr>
        <p:spPr>
          <a:xfrm>
            <a:off x="5923300" y="4859097"/>
            <a:ext cx="1934520" cy="379648"/>
          </a:xfrm>
          <a:prstGeom prst="rect">
            <a:avLst/>
          </a:prstGeom>
        </p:spPr>
        <p:txBody>
          <a:bodyPr wrap="square" lIns="91433" tIns="45716" rIns="91433" bIns="45716">
            <a:spAutoFit/>
          </a:bodyPr>
          <a:lstStyle/>
          <a:p>
            <a:pPr algn="just"/>
            <a:r>
              <a:rPr lang="zh-CN" altLang="en-US" sz="1867" b="1" dirty="0">
                <a:solidFill>
                  <a:schemeClr val="tx1">
                    <a:lumMod val="75000"/>
                  </a:schemeClr>
                </a:solidFill>
                <a:latin typeface="微软雅黑" panose="020B0503020204020204" pitchFamily="34" charset="-122"/>
                <a:ea typeface="微软雅黑" panose="020B0503020204020204" pitchFamily="34" charset="-122"/>
                <a:cs typeface="+mn-ea"/>
                <a:sym typeface="+mn-lt"/>
              </a:rPr>
              <a:t>输入标题</a:t>
            </a:r>
          </a:p>
        </p:txBody>
      </p:sp>
      <p:sp>
        <p:nvSpPr>
          <p:cNvPr id="38" name="TextBox 8">
            <a:extLst>
              <a:ext uri="{FF2B5EF4-FFF2-40B4-BE49-F238E27FC236}">
                <a16:creationId xmlns:a16="http://schemas.microsoft.com/office/drawing/2014/main" id="{EF9DACB2-61CD-4F26-B4DA-A937DE25DFD9}"/>
              </a:ext>
            </a:extLst>
          </p:cNvPr>
          <p:cNvSpPr txBox="1"/>
          <p:nvPr/>
        </p:nvSpPr>
        <p:spPr>
          <a:xfrm>
            <a:off x="4182067" y="584632"/>
            <a:ext cx="3744178" cy="369332"/>
          </a:xfrm>
          <a:prstGeom prst="rect">
            <a:avLst/>
          </a:prstGeom>
          <a:noFill/>
        </p:spPr>
        <p:txBody>
          <a:bodyPr wrap="square" lIns="0" tIns="0" rIns="0" bIns="0" rtlCol="0" anchor="ctr">
            <a:spAutoFit/>
          </a:bodyPr>
          <a:lstStyle/>
          <a:p>
            <a:pPr algn="ctr"/>
            <a:r>
              <a:rPr lang="zh-CN" altLang="en-US"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点击输入您的标题</a:t>
            </a:r>
            <a:endParaRPr lang="zh-CN" altLang="en-US" sz="32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7990665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up)">
                                      <p:cBhvr>
                                        <p:cTn id="11" dur="500"/>
                                        <p:tgtEl>
                                          <p:spTgt spid="20"/>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500"/>
                                        <p:tgtEl>
                                          <p:spTgt spid="18"/>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up)">
                                      <p:cBhvr>
                                        <p:cTn id="19" dur="500"/>
                                        <p:tgtEl>
                                          <p:spTgt spid="21"/>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down)">
                                      <p:cBhvr>
                                        <p:cTn id="23" dur="500"/>
                                        <p:tgtEl>
                                          <p:spTgt spid="19"/>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up)">
                                      <p:cBhvr>
                                        <p:cTn id="27" dur="500"/>
                                        <p:tgtEl>
                                          <p:spTgt spid="22"/>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down)">
                                      <p:cBhvr>
                                        <p:cTn id="31" dur="500"/>
                                        <p:tgtEl>
                                          <p:spTgt spid="3"/>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wipe(down)">
                                      <p:cBhvr>
                                        <p:cTn id="51" dur="500"/>
                                        <p:tgtEl>
                                          <p:spTgt spid="27"/>
                                        </p:tgtEl>
                                      </p:cBhvr>
                                    </p:animEffect>
                                  </p:childTnLst>
                                </p:cTn>
                              </p:par>
                            </p:childTnLst>
                          </p:cTn>
                        </p:par>
                        <p:par>
                          <p:cTn id="52" fill="hold">
                            <p:stCondLst>
                              <p:cond delay="6000"/>
                            </p:stCondLst>
                            <p:childTnLst>
                              <p:par>
                                <p:cTn id="53" presetID="53" presetClass="entr" presetSubtype="16"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anim calcmode="lin" valueType="num">
                                      <p:cBhvr>
                                        <p:cTn id="55" dur="250" fill="hold"/>
                                        <p:tgtEl>
                                          <p:spTgt spid="32"/>
                                        </p:tgtEl>
                                        <p:attrNameLst>
                                          <p:attrName>ppt_w</p:attrName>
                                        </p:attrNameLst>
                                      </p:cBhvr>
                                      <p:tavLst>
                                        <p:tav tm="0">
                                          <p:val>
                                            <p:fltVal val="0"/>
                                          </p:val>
                                        </p:tav>
                                        <p:tav tm="100000">
                                          <p:val>
                                            <p:strVal val="#ppt_w"/>
                                          </p:val>
                                        </p:tav>
                                      </p:tavLst>
                                    </p:anim>
                                    <p:anim calcmode="lin" valueType="num">
                                      <p:cBhvr>
                                        <p:cTn id="56" dur="250" fill="hold"/>
                                        <p:tgtEl>
                                          <p:spTgt spid="32"/>
                                        </p:tgtEl>
                                        <p:attrNameLst>
                                          <p:attrName>ppt_h</p:attrName>
                                        </p:attrNameLst>
                                      </p:cBhvr>
                                      <p:tavLst>
                                        <p:tav tm="0">
                                          <p:val>
                                            <p:fltVal val="0"/>
                                          </p:val>
                                        </p:tav>
                                        <p:tav tm="100000">
                                          <p:val>
                                            <p:strVal val="#ppt_h"/>
                                          </p:val>
                                        </p:tav>
                                      </p:tavLst>
                                    </p:anim>
                                    <p:animEffect transition="in" filter="fade">
                                      <p:cBhvr>
                                        <p:cTn id="57" dur="250"/>
                                        <p:tgtEl>
                                          <p:spTgt spid="32"/>
                                        </p:tgtEl>
                                      </p:cBhvr>
                                    </p:animEffect>
                                  </p:childTnLst>
                                </p:cTn>
                              </p:par>
                            </p:childTnLst>
                          </p:cTn>
                        </p:par>
                        <p:par>
                          <p:cTn id="58" fill="hold">
                            <p:stCondLst>
                              <p:cond delay="6250"/>
                            </p:stCondLst>
                            <p:childTnLst>
                              <p:par>
                                <p:cTn id="59" presetID="53" presetClass="entr" presetSubtype="16" fill="hold" grpId="0" nodeType="afterEffect">
                                  <p:stCondLst>
                                    <p:cond delay="0"/>
                                  </p:stCondLst>
                                  <p:iterate type="lt">
                                    <p:tmPct val="4054"/>
                                  </p:iterate>
                                  <p:childTnLst>
                                    <p:set>
                                      <p:cBhvr>
                                        <p:cTn id="60" dur="1" fill="hold">
                                          <p:stCondLst>
                                            <p:cond delay="0"/>
                                          </p:stCondLst>
                                        </p:cTn>
                                        <p:tgtEl>
                                          <p:spTgt spid="31"/>
                                        </p:tgtEl>
                                        <p:attrNameLst>
                                          <p:attrName>style.visibility</p:attrName>
                                        </p:attrNameLst>
                                      </p:cBhvr>
                                      <p:to>
                                        <p:strVal val="visible"/>
                                      </p:to>
                                    </p:set>
                                    <p:anim calcmode="lin" valueType="num">
                                      <p:cBhvr>
                                        <p:cTn id="61" dur="250" fill="hold"/>
                                        <p:tgtEl>
                                          <p:spTgt spid="31"/>
                                        </p:tgtEl>
                                        <p:attrNameLst>
                                          <p:attrName>ppt_w</p:attrName>
                                        </p:attrNameLst>
                                      </p:cBhvr>
                                      <p:tavLst>
                                        <p:tav tm="0">
                                          <p:val>
                                            <p:fltVal val="0"/>
                                          </p:val>
                                        </p:tav>
                                        <p:tav tm="100000">
                                          <p:val>
                                            <p:strVal val="#ppt_w"/>
                                          </p:val>
                                        </p:tav>
                                      </p:tavLst>
                                    </p:anim>
                                    <p:anim calcmode="lin" valueType="num">
                                      <p:cBhvr>
                                        <p:cTn id="62" dur="250" fill="hold"/>
                                        <p:tgtEl>
                                          <p:spTgt spid="31"/>
                                        </p:tgtEl>
                                        <p:attrNameLst>
                                          <p:attrName>ppt_h</p:attrName>
                                        </p:attrNameLst>
                                      </p:cBhvr>
                                      <p:tavLst>
                                        <p:tav tm="0">
                                          <p:val>
                                            <p:fltVal val="0"/>
                                          </p:val>
                                        </p:tav>
                                        <p:tav tm="100000">
                                          <p:val>
                                            <p:strVal val="#ppt_h"/>
                                          </p:val>
                                        </p:tav>
                                      </p:tavLst>
                                    </p:anim>
                                    <p:animEffect transition="in" filter="fade">
                                      <p:cBhvr>
                                        <p:cTn id="63" dur="250"/>
                                        <p:tgtEl>
                                          <p:spTgt spid="31"/>
                                        </p:tgtEl>
                                      </p:cBhvr>
                                    </p:animEffect>
                                  </p:childTnLst>
                                </p:cTn>
                              </p:par>
                            </p:childTnLst>
                          </p:cTn>
                        </p:par>
                        <p:par>
                          <p:cTn id="64" fill="hold">
                            <p:stCondLst>
                              <p:cond delay="6693"/>
                            </p:stCondLst>
                            <p:childTnLst>
                              <p:par>
                                <p:cTn id="65" presetID="53" presetClass="entr" presetSubtype="16" fill="hold" grpId="0" nodeType="afterEffect">
                                  <p:stCondLst>
                                    <p:cond delay="0"/>
                                  </p:stCondLst>
                                  <p:childTnLst>
                                    <p:set>
                                      <p:cBhvr>
                                        <p:cTn id="66" dur="1" fill="hold">
                                          <p:stCondLst>
                                            <p:cond delay="0"/>
                                          </p:stCondLst>
                                        </p:cTn>
                                        <p:tgtEl>
                                          <p:spTgt spid="34"/>
                                        </p:tgtEl>
                                        <p:attrNameLst>
                                          <p:attrName>style.visibility</p:attrName>
                                        </p:attrNameLst>
                                      </p:cBhvr>
                                      <p:to>
                                        <p:strVal val="visible"/>
                                      </p:to>
                                    </p:set>
                                    <p:anim calcmode="lin" valueType="num">
                                      <p:cBhvr>
                                        <p:cTn id="67" dur="250" fill="hold"/>
                                        <p:tgtEl>
                                          <p:spTgt spid="34"/>
                                        </p:tgtEl>
                                        <p:attrNameLst>
                                          <p:attrName>ppt_w</p:attrName>
                                        </p:attrNameLst>
                                      </p:cBhvr>
                                      <p:tavLst>
                                        <p:tav tm="0">
                                          <p:val>
                                            <p:fltVal val="0"/>
                                          </p:val>
                                        </p:tav>
                                        <p:tav tm="100000">
                                          <p:val>
                                            <p:strVal val="#ppt_w"/>
                                          </p:val>
                                        </p:tav>
                                      </p:tavLst>
                                    </p:anim>
                                    <p:anim calcmode="lin" valueType="num">
                                      <p:cBhvr>
                                        <p:cTn id="68" dur="250" fill="hold"/>
                                        <p:tgtEl>
                                          <p:spTgt spid="34"/>
                                        </p:tgtEl>
                                        <p:attrNameLst>
                                          <p:attrName>ppt_h</p:attrName>
                                        </p:attrNameLst>
                                      </p:cBhvr>
                                      <p:tavLst>
                                        <p:tav tm="0">
                                          <p:val>
                                            <p:fltVal val="0"/>
                                          </p:val>
                                        </p:tav>
                                        <p:tav tm="100000">
                                          <p:val>
                                            <p:strVal val="#ppt_h"/>
                                          </p:val>
                                        </p:tav>
                                      </p:tavLst>
                                    </p:anim>
                                    <p:animEffect transition="in" filter="fade">
                                      <p:cBhvr>
                                        <p:cTn id="69" dur="250"/>
                                        <p:tgtEl>
                                          <p:spTgt spid="34"/>
                                        </p:tgtEl>
                                      </p:cBhvr>
                                    </p:animEffect>
                                  </p:childTnLst>
                                </p:cTn>
                              </p:par>
                            </p:childTnLst>
                          </p:cTn>
                        </p:par>
                        <p:par>
                          <p:cTn id="70" fill="hold">
                            <p:stCondLst>
                              <p:cond delay="6943"/>
                            </p:stCondLst>
                            <p:childTnLst>
                              <p:par>
                                <p:cTn id="71" presetID="53" presetClass="entr" presetSubtype="16" fill="hold" grpId="0" nodeType="afterEffect">
                                  <p:stCondLst>
                                    <p:cond delay="0"/>
                                  </p:stCondLst>
                                  <p:iterate type="lt">
                                    <p:tmPct val="4054"/>
                                  </p:iterate>
                                  <p:childTnLst>
                                    <p:set>
                                      <p:cBhvr>
                                        <p:cTn id="72" dur="1" fill="hold">
                                          <p:stCondLst>
                                            <p:cond delay="0"/>
                                          </p:stCondLst>
                                        </p:cTn>
                                        <p:tgtEl>
                                          <p:spTgt spid="33"/>
                                        </p:tgtEl>
                                        <p:attrNameLst>
                                          <p:attrName>style.visibility</p:attrName>
                                        </p:attrNameLst>
                                      </p:cBhvr>
                                      <p:to>
                                        <p:strVal val="visible"/>
                                      </p:to>
                                    </p:set>
                                    <p:anim calcmode="lin" valueType="num">
                                      <p:cBhvr>
                                        <p:cTn id="73" dur="250" fill="hold"/>
                                        <p:tgtEl>
                                          <p:spTgt spid="33"/>
                                        </p:tgtEl>
                                        <p:attrNameLst>
                                          <p:attrName>ppt_w</p:attrName>
                                        </p:attrNameLst>
                                      </p:cBhvr>
                                      <p:tavLst>
                                        <p:tav tm="0">
                                          <p:val>
                                            <p:fltVal val="0"/>
                                          </p:val>
                                        </p:tav>
                                        <p:tav tm="100000">
                                          <p:val>
                                            <p:strVal val="#ppt_w"/>
                                          </p:val>
                                        </p:tav>
                                      </p:tavLst>
                                    </p:anim>
                                    <p:anim calcmode="lin" valueType="num">
                                      <p:cBhvr>
                                        <p:cTn id="74" dur="250" fill="hold"/>
                                        <p:tgtEl>
                                          <p:spTgt spid="33"/>
                                        </p:tgtEl>
                                        <p:attrNameLst>
                                          <p:attrName>ppt_h</p:attrName>
                                        </p:attrNameLst>
                                      </p:cBhvr>
                                      <p:tavLst>
                                        <p:tav tm="0">
                                          <p:val>
                                            <p:fltVal val="0"/>
                                          </p:val>
                                        </p:tav>
                                        <p:tav tm="100000">
                                          <p:val>
                                            <p:strVal val="#ppt_h"/>
                                          </p:val>
                                        </p:tav>
                                      </p:tavLst>
                                    </p:anim>
                                    <p:animEffect transition="in" filter="fade">
                                      <p:cBhvr>
                                        <p:cTn id="75" dur="250"/>
                                        <p:tgtEl>
                                          <p:spTgt spid="33"/>
                                        </p:tgtEl>
                                      </p:cBhvr>
                                    </p:animEffect>
                                  </p:childTnLst>
                                </p:cTn>
                              </p:par>
                            </p:childTnLst>
                          </p:cTn>
                        </p:par>
                        <p:par>
                          <p:cTn id="76" fill="hold">
                            <p:stCondLst>
                              <p:cond delay="7385"/>
                            </p:stCondLst>
                            <p:childTnLst>
                              <p:par>
                                <p:cTn id="77" presetID="53" presetClass="entr" presetSubtype="16" fill="hold" grpId="0" nodeType="afterEffect">
                                  <p:stCondLst>
                                    <p:cond delay="0"/>
                                  </p:stCondLst>
                                  <p:childTnLst>
                                    <p:set>
                                      <p:cBhvr>
                                        <p:cTn id="78" dur="1" fill="hold">
                                          <p:stCondLst>
                                            <p:cond delay="0"/>
                                          </p:stCondLst>
                                        </p:cTn>
                                        <p:tgtEl>
                                          <p:spTgt spid="36"/>
                                        </p:tgtEl>
                                        <p:attrNameLst>
                                          <p:attrName>style.visibility</p:attrName>
                                        </p:attrNameLst>
                                      </p:cBhvr>
                                      <p:to>
                                        <p:strVal val="visible"/>
                                      </p:to>
                                    </p:set>
                                    <p:anim calcmode="lin" valueType="num">
                                      <p:cBhvr>
                                        <p:cTn id="79" dur="250" fill="hold"/>
                                        <p:tgtEl>
                                          <p:spTgt spid="36"/>
                                        </p:tgtEl>
                                        <p:attrNameLst>
                                          <p:attrName>ppt_w</p:attrName>
                                        </p:attrNameLst>
                                      </p:cBhvr>
                                      <p:tavLst>
                                        <p:tav tm="0">
                                          <p:val>
                                            <p:fltVal val="0"/>
                                          </p:val>
                                        </p:tav>
                                        <p:tav tm="100000">
                                          <p:val>
                                            <p:strVal val="#ppt_w"/>
                                          </p:val>
                                        </p:tav>
                                      </p:tavLst>
                                    </p:anim>
                                    <p:anim calcmode="lin" valueType="num">
                                      <p:cBhvr>
                                        <p:cTn id="80" dur="250" fill="hold"/>
                                        <p:tgtEl>
                                          <p:spTgt spid="36"/>
                                        </p:tgtEl>
                                        <p:attrNameLst>
                                          <p:attrName>ppt_h</p:attrName>
                                        </p:attrNameLst>
                                      </p:cBhvr>
                                      <p:tavLst>
                                        <p:tav tm="0">
                                          <p:val>
                                            <p:fltVal val="0"/>
                                          </p:val>
                                        </p:tav>
                                        <p:tav tm="100000">
                                          <p:val>
                                            <p:strVal val="#ppt_h"/>
                                          </p:val>
                                        </p:tav>
                                      </p:tavLst>
                                    </p:anim>
                                    <p:animEffect transition="in" filter="fade">
                                      <p:cBhvr>
                                        <p:cTn id="81" dur="250"/>
                                        <p:tgtEl>
                                          <p:spTgt spid="36"/>
                                        </p:tgtEl>
                                      </p:cBhvr>
                                    </p:animEffect>
                                  </p:childTnLst>
                                </p:cTn>
                              </p:par>
                            </p:childTnLst>
                          </p:cTn>
                        </p:par>
                        <p:par>
                          <p:cTn id="82" fill="hold">
                            <p:stCondLst>
                              <p:cond delay="7635"/>
                            </p:stCondLst>
                            <p:childTnLst>
                              <p:par>
                                <p:cTn id="83" presetID="53" presetClass="entr" presetSubtype="16" fill="hold" grpId="0" nodeType="afterEffect">
                                  <p:stCondLst>
                                    <p:cond delay="0"/>
                                  </p:stCondLst>
                                  <p:iterate type="lt">
                                    <p:tmPct val="4054"/>
                                  </p:iterate>
                                  <p:childTnLst>
                                    <p:set>
                                      <p:cBhvr>
                                        <p:cTn id="84" dur="1" fill="hold">
                                          <p:stCondLst>
                                            <p:cond delay="0"/>
                                          </p:stCondLst>
                                        </p:cTn>
                                        <p:tgtEl>
                                          <p:spTgt spid="35"/>
                                        </p:tgtEl>
                                        <p:attrNameLst>
                                          <p:attrName>style.visibility</p:attrName>
                                        </p:attrNameLst>
                                      </p:cBhvr>
                                      <p:to>
                                        <p:strVal val="visible"/>
                                      </p:to>
                                    </p:set>
                                    <p:anim calcmode="lin" valueType="num">
                                      <p:cBhvr>
                                        <p:cTn id="85" dur="250" fill="hold"/>
                                        <p:tgtEl>
                                          <p:spTgt spid="35"/>
                                        </p:tgtEl>
                                        <p:attrNameLst>
                                          <p:attrName>ppt_w</p:attrName>
                                        </p:attrNameLst>
                                      </p:cBhvr>
                                      <p:tavLst>
                                        <p:tav tm="0">
                                          <p:val>
                                            <p:fltVal val="0"/>
                                          </p:val>
                                        </p:tav>
                                        <p:tav tm="100000">
                                          <p:val>
                                            <p:strVal val="#ppt_w"/>
                                          </p:val>
                                        </p:tav>
                                      </p:tavLst>
                                    </p:anim>
                                    <p:anim calcmode="lin" valueType="num">
                                      <p:cBhvr>
                                        <p:cTn id="86" dur="250" fill="hold"/>
                                        <p:tgtEl>
                                          <p:spTgt spid="35"/>
                                        </p:tgtEl>
                                        <p:attrNameLst>
                                          <p:attrName>ppt_h</p:attrName>
                                        </p:attrNameLst>
                                      </p:cBhvr>
                                      <p:tavLst>
                                        <p:tav tm="0">
                                          <p:val>
                                            <p:fltVal val="0"/>
                                          </p:val>
                                        </p:tav>
                                        <p:tav tm="100000">
                                          <p:val>
                                            <p:strVal val="#ppt_h"/>
                                          </p:val>
                                        </p:tav>
                                      </p:tavLst>
                                    </p:anim>
                                    <p:animEffect transition="in" filter="fade">
                                      <p:cBhvr>
                                        <p:cTn id="87" dur="2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18" grpId="0" bldLvl="0" animBg="1"/>
      <p:bldP spid="19" grpId="0" bldLvl="0" animBg="1"/>
      <p:bldP spid="20" grpId="0" bldLvl="0" animBg="1"/>
      <p:bldP spid="21" grpId="0" bldLvl="0" animBg="1"/>
      <p:bldP spid="22" grpId="0" bldLvl="0" animBg="1"/>
      <p:bldP spid="23" grpId="0" bldLvl="0" animBg="1"/>
      <p:bldP spid="24" grpId="0" bldLvl="0" animBg="1"/>
      <p:bldP spid="25" grpId="0" bldLvl="0" animBg="1"/>
      <p:bldP spid="26" grpId="0" bldLvl="0" animBg="1"/>
      <p:bldP spid="27" grpId="0"/>
      <p:bldP spid="31" grpId="0"/>
      <p:bldP spid="32" grpId="0"/>
      <p:bldP spid="33" grpId="0"/>
      <p:bldP spid="34" grpId="0"/>
      <p:bldP spid="35" grpId="0"/>
      <p:bldP spid="3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ISLIDE.DIAGRAM" val="4fa1beeb-2c3c-429c-8c7c-19408bb784df"/>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ISLIDE.DIAGRAM" val="467ea1a4-08e3-4b07-ab7d-646249f5c792"/>
</p:tagLst>
</file>

<file path=ppt/theme/theme1.xml><?xml version="1.0" encoding="utf-8"?>
<a:theme xmlns:a="http://schemas.openxmlformats.org/drawingml/2006/main" name="第一PPT，www.1ppt.com">
  <a:themeElements>
    <a:clrScheme name="自定义 1648">
      <a:dk1>
        <a:sysClr val="windowText" lastClr="000000"/>
      </a:dk1>
      <a:lt1>
        <a:sysClr val="window" lastClr="FFFFFF"/>
      </a:lt1>
      <a:dk2>
        <a:srgbClr val="44546A"/>
      </a:dk2>
      <a:lt2>
        <a:srgbClr val="E7E6E6"/>
      </a:lt2>
      <a:accent1>
        <a:srgbClr val="D37979"/>
      </a:accent1>
      <a:accent2>
        <a:srgbClr val="44546A"/>
      </a:accent2>
      <a:accent3>
        <a:srgbClr val="D37979"/>
      </a:accent3>
      <a:accent4>
        <a:srgbClr val="44546A"/>
      </a:accent4>
      <a:accent5>
        <a:srgbClr val="D37979"/>
      </a:accent5>
      <a:accent6>
        <a:srgbClr val="44645E"/>
      </a:accent6>
      <a:hlink>
        <a:srgbClr val="0563C1"/>
      </a:hlink>
      <a:folHlink>
        <a:srgbClr val="954F72"/>
      </a:folHlink>
    </a:clrScheme>
    <a:fontScheme name="m42sp2mc">
      <a:majorFont>
        <a:latin typeface="庞门正道标题体" panose="020F0302020204030204"/>
        <a:ea typeface="庞门正道标题体"/>
        <a:cs typeface=""/>
      </a:majorFont>
      <a:minorFont>
        <a:latin typeface="庞门正道标题体" panose="020F0502020204030204"/>
        <a:ea typeface="庞门正道标题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1333</Words>
  <Application>Microsoft Office PowerPoint</Application>
  <PresentationFormat>宽屏</PresentationFormat>
  <Paragraphs>229</Paragraphs>
  <Slides>23</Slides>
  <Notes>22</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23</vt:i4>
      </vt:variant>
    </vt:vector>
  </HeadingPairs>
  <TitlesOfParts>
    <vt:vector size="33" baseType="lpstr">
      <vt:lpstr>Helvetica Light</vt:lpstr>
      <vt:lpstr>Kontrapunkt Bob Bold</vt:lpstr>
      <vt:lpstr>等线</vt:lpstr>
      <vt:lpstr>庞门正道标题体</vt:lpstr>
      <vt:lpstr>微软雅黑</vt:lpstr>
      <vt:lpstr>Arial</vt:lpstr>
      <vt:lpstr>Calibri</vt:lpstr>
      <vt:lpstr>Wingdings</vt: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三角形</dc:title>
  <dc:creator>第一PPT</dc:creator>
  <cp:keywords>三角形</cp:keywords>
  <cp:lastModifiedBy>liu wang</cp:lastModifiedBy>
  <cp:revision>28</cp:revision>
  <dcterms:created xsi:type="dcterms:W3CDTF">2019-05-07T15:53:17Z</dcterms:created>
  <dcterms:modified xsi:type="dcterms:W3CDTF">2020-07-22T11:17:40Z</dcterms:modified>
</cp:coreProperties>
</file>