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8999538" cy="899953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1E3C"/>
    <a:srgbClr val="FF9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/>
    <p:restoredTop sz="94666"/>
  </p:normalViewPr>
  <p:slideViewPr>
    <p:cSldViewPr snapToGrid="0" snapToObjects="1">
      <p:cViewPr>
        <p:scale>
          <a:sx n="55" d="100"/>
          <a:sy n="55" d="100"/>
        </p:scale>
        <p:origin x="275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1472842"/>
            <a:ext cx="7649607" cy="3133172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4726842"/>
            <a:ext cx="6749654" cy="2172804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772"/>
            </a:lvl3pPr>
            <a:lvl4pPr marL="1349929" indent="0" algn="ctr">
              <a:buNone/>
              <a:defRPr sz="1575"/>
            </a:lvl4pPr>
            <a:lvl5pPr marL="1799905" indent="0" algn="ctr">
              <a:buNone/>
              <a:defRPr sz="1575"/>
            </a:lvl5pPr>
            <a:lvl6pPr marL="2249881" indent="0" algn="ctr">
              <a:buNone/>
              <a:defRPr sz="1575"/>
            </a:lvl6pPr>
            <a:lvl7pPr marL="2699857" indent="0" algn="ctr">
              <a:buNone/>
              <a:defRPr sz="1575"/>
            </a:lvl7pPr>
            <a:lvl8pPr marL="3149834" indent="0" algn="ctr">
              <a:buNone/>
              <a:defRPr sz="1575"/>
            </a:lvl8pPr>
            <a:lvl9pPr marL="3599810" indent="0" algn="ctr">
              <a:buNone/>
              <a:defRPr sz="1575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9EE04-BCB7-E443-B242-D760F4F53974}" type="datetimeFigureOut">
              <a:rPr lang="en-US" smtClean="0"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0DADD-A9B6-9E4A-A40B-47B357997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39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9EE04-BCB7-E443-B242-D760F4F53974}" type="datetimeFigureOut">
              <a:rPr lang="en-US" smtClean="0"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0DADD-A9B6-9E4A-A40B-47B357997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51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479142"/>
            <a:ext cx="1940525" cy="762669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479142"/>
            <a:ext cx="5709082" cy="762669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9EE04-BCB7-E443-B242-D760F4F53974}" type="datetimeFigureOut">
              <a:rPr lang="en-US" smtClean="0"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0DADD-A9B6-9E4A-A40B-47B357997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790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9EE04-BCB7-E443-B242-D760F4F53974}" type="datetimeFigureOut">
              <a:rPr lang="en-US" smtClean="0"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0DADD-A9B6-9E4A-A40B-47B357997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44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2243638"/>
            <a:ext cx="7762102" cy="3743557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6022610"/>
            <a:ext cx="7762102" cy="1968648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/>
                </a:solidFill>
              </a:defRPr>
            </a:lvl1pPr>
            <a:lvl2pPr marL="449976" indent="0">
              <a:buNone/>
              <a:defRPr sz="1968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9EE04-BCB7-E443-B242-D760F4F53974}" type="datetimeFigureOut">
              <a:rPr lang="en-US" smtClean="0"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0DADD-A9B6-9E4A-A40B-47B357997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44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2395710"/>
            <a:ext cx="3824804" cy="57101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2395710"/>
            <a:ext cx="3824804" cy="57101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9EE04-BCB7-E443-B242-D760F4F53974}" type="datetimeFigureOut">
              <a:rPr lang="en-US" smtClean="0"/>
              <a:t>3/29/16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0DADD-A9B6-9E4A-A40B-47B357997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203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479144"/>
            <a:ext cx="7762102" cy="17394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2206137"/>
            <a:ext cx="3807226" cy="1081194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3287331"/>
            <a:ext cx="3807226" cy="48351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2206137"/>
            <a:ext cx="3825976" cy="1081194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3287331"/>
            <a:ext cx="3825976" cy="48351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9EE04-BCB7-E443-B242-D760F4F53974}" type="datetimeFigureOut">
              <a:rPr lang="en-US" smtClean="0"/>
              <a:t>3/29/16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0DADD-A9B6-9E4A-A40B-47B357997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11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9EE04-BCB7-E443-B242-D760F4F53974}" type="datetimeFigureOut">
              <a:rPr lang="en-US" smtClean="0"/>
              <a:t>3/29/16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0DADD-A9B6-9E4A-A40B-47B357997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723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9EE04-BCB7-E443-B242-D760F4F53974}" type="datetimeFigureOut">
              <a:rPr lang="en-US" smtClean="0"/>
              <a:t>3/29/16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0DADD-A9B6-9E4A-A40B-47B357997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7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599969"/>
            <a:ext cx="2902585" cy="2099892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1295769"/>
            <a:ext cx="4556016" cy="6395505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699862"/>
            <a:ext cx="2902585" cy="5001827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9EE04-BCB7-E443-B242-D760F4F53974}" type="datetimeFigureOut">
              <a:rPr lang="en-US" smtClean="0"/>
              <a:t>3/29/16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0DADD-A9B6-9E4A-A40B-47B357997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886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599969"/>
            <a:ext cx="2902585" cy="2099892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1295769"/>
            <a:ext cx="4556016" cy="6395505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699862"/>
            <a:ext cx="2902585" cy="5001827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9EE04-BCB7-E443-B242-D760F4F53974}" type="datetimeFigureOut">
              <a:rPr lang="en-US" smtClean="0"/>
              <a:t>3/29/16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0DADD-A9B6-9E4A-A40B-47B357997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82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479144"/>
            <a:ext cx="7762102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2395710"/>
            <a:ext cx="7762102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8341240"/>
            <a:ext cx="2024896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9EE04-BCB7-E443-B242-D760F4F53974}" type="datetimeFigureOut">
              <a:rPr lang="en-US" smtClean="0"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8341240"/>
            <a:ext cx="3037344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8341240"/>
            <a:ext cx="2024896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0DADD-A9B6-9E4A-A40B-47B357997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472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99952" rtl="0" eaLnBrk="1" latinLnBrk="0" hangingPunct="1">
        <a:lnSpc>
          <a:spcPct val="90000"/>
        </a:lnSpc>
        <a:spcBef>
          <a:spcPct val="0"/>
        </a:spcBef>
        <a:buNone/>
        <a:defRPr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88" indent="-224988" algn="l" defTabSz="89995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1pPr>
      <a:lvl2pPr marL="674964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41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17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4893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173600" y="786007"/>
            <a:ext cx="3483061" cy="4619569"/>
            <a:chOff x="5173600" y="786007"/>
            <a:chExt cx="3483061" cy="4619569"/>
          </a:xfrm>
        </p:grpSpPr>
        <p:sp>
          <p:nvSpPr>
            <p:cNvPr id="29" name="Frame 28"/>
            <p:cNvSpPr/>
            <p:nvPr/>
          </p:nvSpPr>
          <p:spPr>
            <a:xfrm>
              <a:off x="5173601" y="786007"/>
              <a:ext cx="3483060" cy="1022593"/>
            </a:xfrm>
            <a:prstGeom prst="frame">
              <a:avLst>
                <a:gd name="adj1" fmla="val 8132"/>
              </a:avLst>
            </a:prstGeom>
            <a:solidFill>
              <a:schemeClr val="tx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Frame 49"/>
            <p:cNvSpPr/>
            <p:nvPr/>
          </p:nvSpPr>
          <p:spPr>
            <a:xfrm>
              <a:off x="5173600" y="1727015"/>
              <a:ext cx="3483060" cy="1022593"/>
            </a:xfrm>
            <a:prstGeom prst="frame">
              <a:avLst>
                <a:gd name="adj1" fmla="val 813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5219109" y="1726176"/>
              <a:ext cx="0" cy="36794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8612537" y="1712287"/>
              <a:ext cx="0" cy="36794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Frame 21"/>
            <p:cNvSpPr/>
            <p:nvPr/>
          </p:nvSpPr>
          <p:spPr>
            <a:xfrm>
              <a:off x="5192364" y="2678231"/>
              <a:ext cx="3464296" cy="1022593"/>
            </a:xfrm>
            <a:prstGeom prst="frame">
              <a:avLst>
                <a:gd name="adj1" fmla="val 813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" name="Oval 4"/>
          <p:cNvSpPr/>
          <p:nvPr/>
        </p:nvSpPr>
        <p:spPr>
          <a:xfrm>
            <a:off x="3107405" y="1660706"/>
            <a:ext cx="1645082" cy="1645082"/>
          </a:xfrm>
          <a:prstGeom prst="ellipse">
            <a:avLst/>
          </a:prstGeom>
          <a:solidFill>
            <a:srgbClr val="E31E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 Same Side Corner Rectangle 5"/>
          <p:cNvSpPr/>
          <p:nvPr/>
        </p:nvSpPr>
        <p:spPr>
          <a:xfrm>
            <a:off x="3002397" y="3620801"/>
            <a:ext cx="1855096" cy="4130206"/>
          </a:xfrm>
          <a:prstGeom prst="round2SameRect">
            <a:avLst/>
          </a:prstGeom>
          <a:solidFill>
            <a:srgbClr val="E31E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 rot="20441591">
            <a:off x="4886348" y="4027948"/>
            <a:ext cx="1806394" cy="481793"/>
          </a:xfrm>
          <a:prstGeom prst="ellipse">
            <a:avLst/>
          </a:prstGeom>
          <a:solidFill>
            <a:srgbClr val="E31E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7984836">
            <a:off x="6326510" y="2933077"/>
            <a:ext cx="1657296" cy="535404"/>
          </a:xfrm>
          <a:prstGeom prst="ellipse">
            <a:avLst/>
          </a:prstGeom>
          <a:solidFill>
            <a:srgbClr val="E31E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-Shape 8"/>
          <p:cNvSpPr/>
          <p:nvPr/>
        </p:nvSpPr>
        <p:spPr>
          <a:xfrm rot="5095203">
            <a:off x="7375241" y="1987369"/>
            <a:ext cx="481324" cy="393149"/>
          </a:xfrm>
          <a:prstGeom prst="corner">
            <a:avLst>
              <a:gd name="adj1" fmla="val 26923"/>
              <a:gd name="adj2" fmla="val 2354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-Shape 9"/>
          <p:cNvSpPr/>
          <p:nvPr/>
        </p:nvSpPr>
        <p:spPr>
          <a:xfrm rot="15633112">
            <a:off x="7689742" y="2128404"/>
            <a:ext cx="390596" cy="479866"/>
          </a:xfrm>
          <a:prstGeom prst="corner">
            <a:avLst>
              <a:gd name="adj1" fmla="val 26923"/>
              <a:gd name="adj2" fmla="val 2180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 rot="20441591">
            <a:off x="1167148" y="4553918"/>
            <a:ext cx="1806394" cy="481793"/>
          </a:xfrm>
          <a:prstGeom prst="ellipse">
            <a:avLst/>
          </a:prstGeom>
          <a:solidFill>
            <a:srgbClr val="E31E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 rot="16200000">
            <a:off x="309647" y="5701124"/>
            <a:ext cx="1657296" cy="535404"/>
          </a:xfrm>
          <a:prstGeom prst="ellipse">
            <a:avLst/>
          </a:prstGeom>
          <a:solidFill>
            <a:srgbClr val="E31E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-Shape 12"/>
          <p:cNvSpPr/>
          <p:nvPr/>
        </p:nvSpPr>
        <p:spPr>
          <a:xfrm rot="4289203">
            <a:off x="631643" y="6818917"/>
            <a:ext cx="390596" cy="479866"/>
          </a:xfrm>
          <a:prstGeom prst="corner">
            <a:avLst>
              <a:gd name="adj1" fmla="val 26923"/>
              <a:gd name="adj2" fmla="val 2180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-Shape 13"/>
          <p:cNvSpPr/>
          <p:nvPr/>
        </p:nvSpPr>
        <p:spPr>
          <a:xfrm rot="11935771">
            <a:off x="1208991" y="6875888"/>
            <a:ext cx="481324" cy="393149"/>
          </a:xfrm>
          <a:prstGeom prst="corner">
            <a:avLst>
              <a:gd name="adj1" fmla="val 26923"/>
              <a:gd name="adj2" fmla="val 2354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ket 16"/>
          <p:cNvSpPr/>
          <p:nvPr/>
        </p:nvSpPr>
        <p:spPr>
          <a:xfrm rot="16200000">
            <a:off x="821342" y="7109046"/>
            <a:ext cx="673783" cy="1678398"/>
          </a:xfrm>
          <a:prstGeom prst="leftBracket">
            <a:avLst/>
          </a:prstGeom>
          <a:noFill/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48589" y="7627603"/>
            <a:ext cx="535765" cy="58732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472773" y="1019261"/>
            <a:ext cx="720484" cy="724340"/>
          </a:xfrm>
          <a:prstGeom prst="ellipse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 Same Side Corner Rectangle 25"/>
          <p:cNvSpPr/>
          <p:nvPr/>
        </p:nvSpPr>
        <p:spPr>
          <a:xfrm>
            <a:off x="5792995" y="2194869"/>
            <a:ext cx="718583" cy="479328"/>
          </a:xfrm>
          <a:prstGeom prst="round2Same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789545" y="7058850"/>
            <a:ext cx="298663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0" i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ple Chancery" charset="0"/>
                <a:ea typeface="Apple Chancery" charset="0"/>
                <a:cs typeface="Apple Chancery" charset="0"/>
              </a:rPr>
              <a:t>JSK</a:t>
            </a:r>
            <a:endParaRPr lang="en-US" sz="8000" b="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pple Chancery" charset="0"/>
              <a:ea typeface="Apple Chancery" charset="0"/>
              <a:cs typeface="Apple Chancer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6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ame 21"/>
          <p:cNvSpPr/>
          <p:nvPr/>
        </p:nvSpPr>
        <p:spPr>
          <a:xfrm>
            <a:off x="5219107" y="2669881"/>
            <a:ext cx="3483060" cy="1022593"/>
          </a:xfrm>
          <a:prstGeom prst="frame">
            <a:avLst>
              <a:gd name="adj1" fmla="val 813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65927" y="786007"/>
            <a:ext cx="8337626" cy="7499129"/>
            <a:chOff x="651126" y="1126876"/>
            <a:chExt cx="7579660" cy="6817390"/>
          </a:xfrm>
        </p:grpSpPr>
        <p:grpSp>
          <p:nvGrpSpPr>
            <p:cNvPr id="55" name="Group 54"/>
            <p:cNvGrpSpPr/>
            <p:nvPr/>
          </p:nvGrpSpPr>
          <p:grpSpPr>
            <a:xfrm>
              <a:off x="5064367" y="1126876"/>
              <a:ext cx="3166419" cy="4199608"/>
              <a:chOff x="4853353" y="1361338"/>
              <a:chExt cx="3701630" cy="4199608"/>
            </a:xfrm>
            <a:solidFill>
              <a:schemeClr val="bg1"/>
            </a:solidFill>
          </p:grpSpPr>
          <p:sp>
            <p:nvSpPr>
              <p:cNvPr id="29" name="Frame 28"/>
              <p:cNvSpPr/>
              <p:nvPr/>
            </p:nvSpPr>
            <p:spPr>
              <a:xfrm>
                <a:off x="4853354" y="1361338"/>
                <a:ext cx="3701629" cy="929630"/>
              </a:xfrm>
              <a:prstGeom prst="frame">
                <a:avLst>
                  <a:gd name="adj1" fmla="val 8132"/>
                </a:avLst>
              </a:prstGeom>
              <a:grp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Frame 49"/>
              <p:cNvSpPr/>
              <p:nvPr/>
            </p:nvSpPr>
            <p:spPr>
              <a:xfrm>
                <a:off x="4853353" y="2216800"/>
                <a:ext cx="3701629" cy="929630"/>
              </a:xfrm>
              <a:prstGeom prst="frame">
                <a:avLst>
                  <a:gd name="adj1" fmla="val 813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3" name="Straight Connector 52"/>
              <p:cNvCxnSpPr/>
              <p:nvPr/>
            </p:nvCxnSpPr>
            <p:spPr>
              <a:xfrm>
                <a:off x="4901718" y="2216037"/>
                <a:ext cx="0" cy="3344909"/>
              </a:xfrm>
              <a:prstGeom prst="line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8508090" y="2203411"/>
                <a:ext cx="0" cy="3344909"/>
              </a:xfrm>
              <a:prstGeom prst="line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Oval 4"/>
            <p:cNvSpPr/>
            <p:nvPr/>
          </p:nvSpPr>
          <p:spPr>
            <a:xfrm>
              <a:off x="3186008" y="1922057"/>
              <a:ext cx="1495529" cy="1495529"/>
            </a:xfrm>
            <a:prstGeom prst="ellipse">
              <a:avLst/>
            </a:prstGeom>
            <a:solidFill>
              <a:srgbClr val="E31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 Same Side Corner Rectangle 5"/>
            <p:cNvSpPr/>
            <p:nvPr/>
          </p:nvSpPr>
          <p:spPr>
            <a:xfrm>
              <a:off x="3090546" y="3703961"/>
              <a:ext cx="1686451" cy="3754733"/>
            </a:xfrm>
            <a:prstGeom prst="round2SameRect">
              <a:avLst/>
            </a:prstGeom>
            <a:solidFill>
              <a:srgbClr val="E31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 rot="20441591">
              <a:off x="4803229" y="4074095"/>
              <a:ext cx="1642176" cy="437994"/>
            </a:xfrm>
            <a:prstGeom prst="ellipse">
              <a:avLst/>
            </a:prstGeom>
            <a:solidFill>
              <a:srgbClr val="E31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 rot="17984836">
              <a:off x="6112467" y="3078758"/>
              <a:ext cx="1506633" cy="486731"/>
            </a:xfrm>
            <a:prstGeom prst="ellipse">
              <a:avLst/>
            </a:prstGeom>
            <a:solidFill>
              <a:srgbClr val="E31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L-Shape 8"/>
            <p:cNvSpPr/>
            <p:nvPr/>
          </p:nvSpPr>
          <p:spPr>
            <a:xfrm rot="5095203">
              <a:off x="7065859" y="2219023"/>
              <a:ext cx="437567" cy="357408"/>
            </a:xfrm>
            <a:prstGeom prst="corner">
              <a:avLst>
                <a:gd name="adj1" fmla="val 26923"/>
                <a:gd name="adj2" fmla="val 23540"/>
              </a:avLst>
            </a:prstGeom>
            <a:solidFill>
              <a:srgbClr val="E31E3C"/>
            </a:solidFill>
            <a:ln>
              <a:solidFill>
                <a:srgbClr val="E31E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L-Shape 9"/>
            <p:cNvSpPr/>
            <p:nvPr/>
          </p:nvSpPr>
          <p:spPr>
            <a:xfrm rot="15633112">
              <a:off x="7351769" y="2347237"/>
              <a:ext cx="355087" cy="436242"/>
            </a:xfrm>
            <a:prstGeom prst="corner">
              <a:avLst>
                <a:gd name="adj1" fmla="val 26923"/>
                <a:gd name="adj2" fmla="val 21809"/>
              </a:avLst>
            </a:prstGeom>
            <a:solidFill>
              <a:srgbClr val="E31E3C"/>
            </a:solidFill>
            <a:ln>
              <a:solidFill>
                <a:srgbClr val="E31E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 rot="20441591">
              <a:off x="1422138" y="4552250"/>
              <a:ext cx="1642176" cy="437994"/>
            </a:xfrm>
            <a:prstGeom prst="ellipse">
              <a:avLst/>
            </a:prstGeom>
            <a:solidFill>
              <a:srgbClr val="E31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 rot="16200000">
              <a:off x="642591" y="5595164"/>
              <a:ext cx="1506633" cy="486731"/>
            </a:xfrm>
            <a:prstGeom prst="ellipse">
              <a:avLst/>
            </a:prstGeom>
            <a:solidFill>
              <a:srgbClr val="E31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L-Shape 12"/>
            <p:cNvSpPr/>
            <p:nvPr/>
          </p:nvSpPr>
          <p:spPr>
            <a:xfrm rot="4289203">
              <a:off x="935315" y="6611340"/>
              <a:ext cx="355087" cy="436242"/>
            </a:xfrm>
            <a:prstGeom prst="corner">
              <a:avLst>
                <a:gd name="adj1" fmla="val 26923"/>
                <a:gd name="adj2" fmla="val 21809"/>
              </a:avLst>
            </a:prstGeom>
            <a:solidFill>
              <a:srgbClr val="E31E3C"/>
            </a:solidFill>
            <a:ln>
              <a:solidFill>
                <a:srgbClr val="E31E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L-Shape 13"/>
            <p:cNvSpPr/>
            <p:nvPr/>
          </p:nvSpPr>
          <p:spPr>
            <a:xfrm rot="11935771">
              <a:off x="1460177" y="6663131"/>
              <a:ext cx="437567" cy="357408"/>
            </a:xfrm>
            <a:prstGeom prst="corner">
              <a:avLst>
                <a:gd name="adj1" fmla="val 26923"/>
                <a:gd name="adj2" fmla="val 23540"/>
              </a:avLst>
            </a:prstGeom>
            <a:solidFill>
              <a:srgbClr val="E31E3C"/>
            </a:solidFill>
            <a:ln>
              <a:solidFill>
                <a:srgbClr val="E31E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Left Bracket 16"/>
            <p:cNvSpPr/>
            <p:nvPr/>
          </p:nvSpPr>
          <p:spPr>
            <a:xfrm rot="16200000">
              <a:off x="1107769" y="6875093"/>
              <a:ext cx="612530" cy="1525816"/>
            </a:xfrm>
            <a:prstGeom prst="leftBracket">
              <a:avLst/>
            </a:prstGeom>
            <a:noFill/>
            <a:ln w="698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132539" y="7346509"/>
              <a:ext cx="487059" cy="533927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7154524" y="1338925"/>
              <a:ext cx="654985" cy="658491"/>
            </a:xfrm>
            <a:prstGeom prst="ellipse">
              <a:avLst/>
            </a:prstGeom>
            <a:solidFill>
              <a:srgbClr val="FF9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 Same Side Corner Rectangle 25"/>
            <p:cNvSpPr/>
            <p:nvPr/>
          </p:nvSpPr>
          <p:spPr>
            <a:xfrm>
              <a:off x="5627453" y="2407660"/>
              <a:ext cx="653257" cy="435753"/>
            </a:xfrm>
            <a:prstGeom prst="round2SameRect">
              <a:avLst/>
            </a:prstGeom>
            <a:solidFill>
              <a:srgbClr val="FF9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5789545" y="7058850"/>
            <a:ext cx="298663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0" i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ple Chancery" charset="0"/>
                <a:ea typeface="Apple Chancery" charset="0"/>
                <a:cs typeface="Apple Chancery" charset="0"/>
              </a:rPr>
              <a:t>JSK</a:t>
            </a:r>
            <a:endParaRPr lang="en-US" sz="8000" b="0" i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pple Chancery" charset="0"/>
              <a:ea typeface="Apple Chancery" charset="0"/>
              <a:cs typeface="Apple Chancer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28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2</Words>
  <Application>Microsoft Macintosh PowerPoint</Application>
  <PresentationFormat>Custom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Apple Chancery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Kentaro Wada</dc:creator>
  <cp:lastModifiedBy>Kentaro Wada</cp:lastModifiedBy>
  <cp:revision>11</cp:revision>
  <dcterms:created xsi:type="dcterms:W3CDTF">2016-03-29T10:44:13Z</dcterms:created>
  <dcterms:modified xsi:type="dcterms:W3CDTF">2016-03-29T11:35:08Z</dcterms:modified>
</cp:coreProperties>
</file>