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880F-DD3F-4FB1-8279-86AEABA34319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C928-44BF-45AE-9AEB-AEC3CE27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880F-DD3F-4FB1-8279-86AEABA34319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C928-44BF-45AE-9AEB-AEC3CE27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880F-DD3F-4FB1-8279-86AEABA34319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C928-44BF-45AE-9AEB-AEC3CE27342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9348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880F-DD3F-4FB1-8279-86AEABA34319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C928-44BF-45AE-9AEB-AEC3CE27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68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880F-DD3F-4FB1-8279-86AEABA34319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C928-44BF-45AE-9AEB-AEC3CE27342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9739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880F-DD3F-4FB1-8279-86AEABA34319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C928-44BF-45AE-9AEB-AEC3CE27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73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880F-DD3F-4FB1-8279-86AEABA34319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C928-44BF-45AE-9AEB-AEC3CE27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54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880F-DD3F-4FB1-8279-86AEABA34319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C928-44BF-45AE-9AEB-AEC3CE27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880F-DD3F-4FB1-8279-86AEABA34319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C928-44BF-45AE-9AEB-AEC3CE27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6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880F-DD3F-4FB1-8279-86AEABA34319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C928-44BF-45AE-9AEB-AEC3CE27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0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880F-DD3F-4FB1-8279-86AEABA34319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C928-44BF-45AE-9AEB-AEC3CE27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4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880F-DD3F-4FB1-8279-86AEABA34319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C928-44BF-45AE-9AEB-AEC3CE27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8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880F-DD3F-4FB1-8279-86AEABA34319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C928-44BF-45AE-9AEB-AEC3CE27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5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880F-DD3F-4FB1-8279-86AEABA34319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C928-44BF-45AE-9AEB-AEC3CE27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0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880F-DD3F-4FB1-8279-86AEABA34319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C928-44BF-45AE-9AEB-AEC3CE27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880F-DD3F-4FB1-8279-86AEABA34319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C928-44BF-45AE-9AEB-AEC3CE27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A880F-DD3F-4FB1-8279-86AEABA34319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73C928-44BF-45AE-9AEB-AEC3CE273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1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8851F7-773D-EC65-3077-54B4B50D2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85" t="11479" r="12838" b="10651"/>
          <a:stretch/>
        </p:blipFill>
        <p:spPr>
          <a:xfrm>
            <a:off x="1428750" y="957943"/>
            <a:ext cx="9191625" cy="5362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CF0B6-736C-4325-B1E8-9C2D81D99910}"/>
              </a:ext>
            </a:extLst>
          </p:cNvPr>
          <p:cNvSpPr txBox="1"/>
          <p:nvPr/>
        </p:nvSpPr>
        <p:spPr>
          <a:xfrm>
            <a:off x="4805265" y="177225"/>
            <a:ext cx="2103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وصف للبيانات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788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C2EB0D-E0BD-A2C2-9CBF-54DBC26CCF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75" t="11806" r="12968" b="11528"/>
          <a:stretch/>
        </p:blipFill>
        <p:spPr>
          <a:xfrm>
            <a:off x="1514475" y="1209674"/>
            <a:ext cx="9163050" cy="52578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9DB26-433F-539B-0AD6-009A5B5AFE00}"/>
              </a:ext>
            </a:extLst>
          </p:cNvPr>
          <p:cNvSpPr txBox="1"/>
          <p:nvPr/>
        </p:nvSpPr>
        <p:spPr>
          <a:xfrm>
            <a:off x="3384360" y="417156"/>
            <a:ext cx="5423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معلومات عن بيانات العينة وعن الأعمدة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136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850778-BBC8-0CDC-9A8A-43F435A14A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18" t="11250" r="12890" b="11111"/>
          <a:stretch/>
        </p:blipFill>
        <p:spPr>
          <a:xfrm>
            <a:off x="1500187" y="1172742"/>
            <a:ext cx="9191625" cy="5324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341FA6-D185-8175-297E-E09753B5ED96}"/>
              </a:ext>
            </a:extLst>
          </p:cNvPr>
          <p:cNvSpPr txBox="1"/>
          <p:nvPr/>
        </p:nvSpPr>
        <p:spPr>
          <a:xfrm>
            <a:off x="3492561" y="360782"/>
            <a:ext cx="5206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إيجاد عدد البيانات الفارغة في الأعمدة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797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E9CCB1-B8F1-9A7E-691C-3C7206CC7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86" t="11111" r="12735" b="10833"/>
          <a:stretch/>
        </p:blipFill>
        <p:spPr>
          <a:xfrm>
            <a:off x="1519237" y="1191208"/>
            <a:ext cx="9153525" cy="5353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A39190-0516-76CD-28DC-357B98341BA3}"/>
              </a:ext>
            </a:extLst>
          </p:cNvPr>
          <p:cNvSpPr txBox="1"/>
          <p:nvPr/>
        </p:nvSpPr>
        <p:spPr>
          <a:xfrm>
            <a:off x="3179175" y="313742"/>
            <a:ext cx="5833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عرض أول خمسة صفوف من بيانات العينة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601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3F4BBB-30D9-B338-3307-CE9D57944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53" t="10972" r="12578" b="11389"/>
          <a:stretch/>
        </p:blipFill>
        <p:spPr>
          <a:xfrm>
            <a:off x="1495424" y="1352550"/>
            <a:ext cx="9201151" cy="5324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0F1738-619F-6785-58CF-1C84C96CDC0D}"/>
              </a:ext>
            </a:extLst>
          </p:cNvPr>
          <p:cNvSpPr txBox="1"/>
          <p:nvPr/>
        </p:nvSpPr>
        <p:spPr>
          <a:xfrm>
            <a:off x="2300729" y="180974"/>
            <a:ext cx="75905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r-S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حذف عدد من الأعمدة ثم عرض بيانات العينة</a:t>
            </a:r>
          </a:p>
          <a:p>
            <a:pPr algn="ctr"/>
            <a:r>
              <a:rPr lang="ar-S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ثم إيجاد عدد البيانات الفارغة وعدد البيانات الغير مكررة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458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E2B4D6-99C3-5BBC-5AD4-767C078A3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31" t="11528" r="13047" b="11389"/>
          <a:stretch/>
        </p:blipFill>
        <p:spPr>
          <a:xfrm>
            <a:off x="1528762" y="1369073"/>
            <a:ext cx="9134475" cy="5286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FAF9F5-D143-0961-C640-D03F869587D5}"/>
              </a:ext>
            </a:extLst>
          </p:cNvPr>
          <p:cNvSpPr txBox="1"/>
          <p:nvPr/>
        </p:nvSpPr>
        <p:spPr>
          <a:xfrm>
            <a:off x="3095200" y="202551"/>
            <a:ext cx="52229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r-S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جمع عدد الفنادق في المدينة </a:t>
            </a:r>
          </a:p>
          <a:p>
            <a:pPr algn="ctr"/>
            <a:r>
              <a:rPr lang="ar-S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ومتوسط التقييم للفنادق بحسب المدينة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630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16E34A-E46A-0986-F8F3-A95D72F2EC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88" t="11528" r="13125" b="11250"/>
          <a:stretch/>
        </p:blipFill>
        <p:spPr>
          <a:xfrm>
            <a:off x="1543050" y="1350411"/>
            <a:ext cx="9105900" cy="5295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991CFF-490E-CCE1-17D7-CA697BA982D5}"/>
              </a:ext>
            </a:extLst>
          </p:cNvPr>
          <p:cNvSpPr txBox="1"/>
          <p:nvPr/>
        </p:nvSpPr>
        <p:spPr>
          <a:xfrm>
            <a:off x="3334855" y="202551"/>
            <a:ext cx="47436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ar-S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رسم البيانات عن طريق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scatter  </a:t>
            </a:r>
            <a:r>
              <a:rPr lang="ar-S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 rtl="1"/>
            <a:r>
              <a:rPr lang="ar-S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وإيجاد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28429433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55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bandar imam</dc:creator>
  <cp:lastModifiedBy>bandar imam</cp:lastModifiedBy>
  <cp:revision>1</cp:revision>
  <dcterms:created xsi:type="dcterms:W3CDTF">2022-07-05T18:59:15Z</dcterms:created>
  <dcterms:modified xsi:type="dcterms:W3CDTF">2022-07-05T19:18:03Z</dcterms:modified>
</cp:coreProperties>
</file>