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Dream rich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Park </a:t>
            </a:r>
            <a:r>
              <a:rPr lang="en-US" dirty="0" smtClean="0"/>
              <a:t>Finder</a:t>
            </a:r>
          </a:p>
          <a:p>
            <a:r>
              <a:rPr lang="en-US" smtClean="0"/>
              <a:t>v1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66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84273"/>
            <a:ext cx="8534400" cy="1507067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439296"/>
            <a:ext cx="8534400" cy="36152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34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08970"/>
            <a:ext cx="8534400" cy="1507067"/>
          </a:xfrm>
        </p:spPr>
        <p:txBody>
          <a:bodyPr/>
          <a:lstStyle/>
          <a:p>
            <a:r>
              <a:rPr lang="en-US" dirty="0" smtClean="0"/>
              <a:t>HW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708238"/>
            <a:ext cx="8534400" cy="36152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08970"/>
            <a:ext cx="8534400" cy="1507067"/>
          </a:xfrm>
        </p:spPr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W</a:t>
            </a:r>
            <a:r>
              <a:rPr lang="en-US" dirty="0" smtClean="0"/>
              <a:t>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708238"/>
            <a:ext cx="8534400" cy="36152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593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08970"/>
            <a:ext cx="8534400" cy="1507067"/>
          </a:xfrm>
        </p:spPr>
        <p:txBody>
          <a:bodyPr/>
          <a:lstStyle/>
          <a:p>
            <a:r>
              <a:rPr lang="en-US" dirty="0" smtClean="0"/>
              <a:t>server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708238"/>
            <a:ext cx="8534400" cy="36152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43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08970"/>
            <a:ext cx="8534400" cy="1507067"/>
          </a:xfrm>
        </p:spPr>
        <p:txBody>
          <a:bodyPr/>
          <a:lstStyle/>
          <a:p>
            <a:r>
              <a:rPr lang="en-US" dirty="0" smtClean="0"/>
              <a:t>Android app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708238"/>
            <a:ext cx="8534400" cy="36152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72021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</TotalTime>
  <Words>15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Slice</vt:lpstr>
      <vt:lpstr>Dream rich</vt:lpstr>
      <vt:lpstr>Features</vt:lpstr>
      <vt:lpstr>HW requirements</vt:lpstr>
      <vt:lpstr>nW requirements</vt:lpstr>
      <vt:lpstr>server requirements</vt:lpstr>
      <vt:lpstr>Android app requirements</vt:lpstr>
    </vt:vector>
  </TitlesOfParts>
  <Company>NVIDIA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 rich</dc:title>
  <dc:creator>Bharat Nihalani</dc:creator>
  <cp:lastModifiedBy>Bharat Nihalani</cp:lastModifiedBy>
  <cp:revision>2</cp:revision>
  <dcterms:created xsi:type="dcterms:W3CDTF">2014-09-02T09:25:03Z</dcterms:created>
  <dcterms:modified xsi:type="dcterms:W3CDTF">2014-09-02T09:49:51Z</dcterms:modified>
</cp:coreProperties>
</file>