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 rich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Park 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6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4273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39296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4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smtClean="0"/>
              <a:t>HW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W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smtClean="0"/>
              <a:t>server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smtClean="0"/>
              <a:t>Android app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202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Dream rich</vt:lpstr>
      <vt:lpstr>Features</vt:lpstr>
      <vt:lpstr>HW requirements</vt:lpstr>
      <vt:lpstr>nW requirements</vt:lpstr>
      <vt:lpstr>server requirements</vt:lpstr>
      <vt:lpstr>Android app requirements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rich</dc:title>
  <dc:creator>Bharat Nihalani</dc:creator>
  <cp:lastModifiedBy>Bharat Nihalani</cp:lastModifiedBy>
  <cp:revision>1</cp:revision>
  <dcterms:created xsi:type="dcterms:W3CDTF">2014-09-02T09:25:03Z</dcterms:created>
  <dcterms:modified xsi:type="dcterms:W3CDTF">2014-09-02T09:32:04Z</dcterms:modified>
</cp:coreProperties>
</file>