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SamsungOneKorean 400" panose="020B0503030303020204" pitchFamily="50" charset="-127"/>
      <p:regular r:id="rId7"/>
    </p:embeddedFont>
    <p:embeddedFont>
      <p:font typeface="Samsung Sharp Sans Medium" pitchFamily="2" charset="0"/>
      <p:bold r:id="rId8"/>
    </p:embeddedFont>
    <p:embeddedFont>
      <p:font typeface="SamsungOne 700" panose="020B0803030303020204" pitchFamily="34" charset="0"/>
      <p:bold r:id="rId9"/>
    </p:embeddedFont>
    <p:embeddedFont>
      <p:font typeface="SamsungOne 400C" panose="020B0506030303020204" pitchFamily="34" charset="0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Samsung Sharp Sans Bold" pitchFamily="2" charset="0"/>
      <p:bold r:id="rId13"/>
    </p:embeddedFont>
    <p:embeddedFont>
      <p:font typeface="SamsungOne 400" panose="020B0503030303020204" pitchFamily="34" charset="0"/>
      <p:regular r:id="rId14"/>
    </p:embeddedFont>
    <p:embeddedFont>
      <p:font typeface="Samsung Sharp Sans" pitchFamily="2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Unicode MS" panose="020B0604020202020204" pitchFamily="50" charset="-127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17" d="100"/>
          <a:sy n="117" d="100"/>
        </p:scale>
        <p:origin x="1203" y="83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=""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Internet</a:t>
            </a: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of Things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=""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=""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err="1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IoT</a:t>
            </a:r>
            <a:r>
              <a:rPr lang="en-US" altLang="ko-KR" sz="21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=""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=""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=""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=""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=""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=""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=""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=""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=""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=""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</p:spPr>
        <p:txBody>
          <a:bodyPr/>
          <a:lstStyle/>
          <a:p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=""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=""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=""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=""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=""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=""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=""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=""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=""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=""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Level-1</a:t>
            </a:r>
            <a:endParaRPr lang="en-US" altLang="ko-KR" dirty="0"/>
          </a:p>
          <a:p>
            <a:pPr lvl="1"/>
            <a:r>
              <a:rPr lang="en-US" altLang="ko-KR" dirty="0" smtClean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=""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63</Words>
  <Application>Microsoft Office PowerPoint</Application>
  <PresentationFormat>사용자 지정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SamsungOneKorean 400</vt:lpstr>
      <vt:lpstr>Samsung Sharp Sans Medium</vt:lpstr>
      <vt:lpstr>Arial</vt:lpstr>
      <vt:lpstr>SamsungOne 700</vt:lpstr>
      <vt:lpstr>SamsungOne 400C</vt:lpstr>
      <vt:lpstr>맑은 고딕</vt:lpstr>
      <vt:lpstr>Samsung Sharp Sans Bold</vt:lpstr>
      <vt:lpstr>SamsungOne 400</vt:lpstr>
      <vt:lpstr>Samsung Sharp Sans</vt:lpstr>
      <vt:lpstr>Calibri</vt:lpstr>
      <vt:lpstr>Arial Unicode MS</vt:lpstr>
      <vt:lpstr>Office Theme</vt:lpstr>
      <vt:lpstr>Project Name</vt:lpstr>
      <vt:lpstr>PowerPoint 프레젠테이션</vt:lpstr>
      <vt:lpstr>Slide Title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Soomin Kim</cp:lastModifiedBy>
  <cp:revision>2081</cp:revision>
  <dcterms:created xsi:type="dcterms:W3CDTF">2019-07-06T14:12:49Z</dcterms:created>
  <dcterms:modified xsi:type="dcterms:W3CDTF">2023-09-04T23:52:15Z</dcterms:modified>
</cp:coreProperties>
</file>