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77" r:id="rId7"/>
    <p:sldId id="279" r:id="rId8"/>
    <p:sldId id="280" r:id="rId9"/>
    <p:sldId id="281" r:id="rId10"/>
    <p:sldId id="282" r:id="rId11"/>
    <p:sldId id="283" r:id="rId12"/>
    <p:sldId id="276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540" y="-84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b="1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51" y="330925"/>
            <a:ext cx="7543800" cy="97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77935" y="12334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1679" y="1979622"/>
            <a:ext cx="197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Fail Fast technique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" y="2794908"/>
            <a:ext cx="8251372" cy="188688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253048" y="2882537"/>
            <a:ext cx="1041763" cy="6306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62699" y="2786199"/>
            <a:ext cx="905690" cy="5881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5614" y="3282924"/>
            <a:ext cx="1041763" cy="6306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75265" y="3186586"/>
            <a:ext cx="905690" cy="5881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337018" y="4251138"/>
            <a:ext cx="1436911" cy="5821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12229" y="2739629"/>
            <a:ext cx="30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throwing expected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79" y="5083902"/>
            <a:ext cx="30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method size increased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0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2" grpId="0" build="p"/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1679" y="1979622"/>
            <a:ext cx="21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Method overloading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1" y="2678850"/>
            <a:ext cx="8130428" cy="249146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26425" y="4084318"/>
            <a:ext cx="343989" cy="3935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Quality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151" y="2058685"/>
            <a:ext cx="6015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Automated Code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Structured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Self-documented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Automatic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Repeatable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9672" y="3567874"/>
            <a:ext cx="1684146" cy="133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Arrange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Act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Assert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83729" y="2612571"/>
            <a:ext cx="2098762" cy="101890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4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Quality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151" y="2058685"/>
            <a:ext cx="601569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Automated Code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Save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Find Bugs Faster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Refactor/ Add Features Safely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Enhance Your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Minimize Interruptions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0226" y="3446834"/>
            <a:ext cx="2040591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Valid Inputs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Invalid Inputs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Guard Clause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Assumptions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Bug Fixes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2499" y="309260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Tests for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6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151" y="1972238"/>
            <a:ext cx="601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The result of a method could be …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Value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Exception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Multiple Values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Null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89" y="3251559"/>
            <a:ext cx="3867150" cy="25146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6436" y="4204138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 Value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43936" y="4388804"/>
            <a:ext cx="73647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8432" y="4914411"/>
            <a:ext cx="255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Useful with calculations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8" grpId="0"/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050" y="210528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 Exception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16769" y="2474620"/>
            <a:ext cx="365080" cy="505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1" y="3147462"/>
            <a:ext cx="7279067" cy="167708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08980" y="5283743"/>
            <a:ext cx="370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Validating incoming parameters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Exceptional conditions occur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3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1538" y="1976973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Multiple Values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5912" y="2300139"/>
            <a:ext cx="72880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3931" y="2105288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ref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0" y="2720207"/>
            <a:ext cx="4495800" cy="32289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8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1538" y="1976973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Multiple Values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5912" y="2300139"/>
            <a:ext cx="72880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3931" y="21052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out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1" y="2526874"/>
            <a:ext cx="4524375" cy="35623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6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1538" y="1976973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Multiple Values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5912" y="2300139"/>
            <a:ext cx="72880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3931" y="210528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tuple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36" y="2694576"/>
            <a:ext cx="5911728" cy="317499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0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457" y="309628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Multiple Values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8049" y="3430476"/>
            <a:ext cx="72880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068" y="32356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object</a:t>
            </a: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3" y="1370873"/>
            <a:ext cx="4078494" cy="482124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9265" y="4445334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Performing general validation</a:t>
            </a:r>
          </a:p>
        </p:txBody>
      </p:sp>
    </p:spTree>
    <p:extLst>
      <p:ext uri="{BB962C8B-B14F-4D97-AF65-F5344CB8AC3E}">
        <p14:creationId xmlns:p14="http://schemas.microsoft.com/office/powerpoint/2010/main" val="254856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902801"/>
            <a:ext cx="71911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What is defensive coding?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Improving Comprehension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Improving 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Predictability</a:t>
            </a:r>
            <a:endParaRPr lang="en-US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Improving 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More on Predictability</a:t>
            </a:r>
            <a:endParaRPr lang="en-US" sz="28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5841" y="2106675"/>
            <a:ext cx="14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Result as Null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94263" y="2458589"/>
            <a:ext cx="1262743" cy="49395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31" y="2743532"/>
            <a:ext cx="2326846" cy="1575909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96000" y="4217725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Reference not set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Have a convention about collections and be consistent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defensive coding?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300972"/>
            <a:ext cx="660666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Approach to improve software and source code, improving: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Comprehension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Quality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defensive coding?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068956"/>
            <a:ext cx="6015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Comprehension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Source code understandable, readable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Simplifies maintenance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Quality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Reduces bugs and problems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Predictability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Consistent code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Software behaves in a predictable manner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2161" y="2082603"/>
            <a:ext cx="4324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cap="small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Code 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cap="sm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0928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Comprehension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629" y="1961187"/>
            <a:ext cx="60156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It is easier to implement defenses when we start with clean code.</a:t>
            </a:r>
          </a:p>
          <a:p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Refactor methods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with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Clear Purpose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Good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Focused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Short Length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Automated Code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Predictable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Result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151" y="2050619"/>
            <a:ext cx="601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 method is a contract that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promises …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Receive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Return an specific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Throw defined exceptions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01949" y="4761935"/>
            <a:ext cx="121867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98041" y="45636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method(…)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69742" y="4118580"/>
            <a:ext cx="1087531" cy="4166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51628" y="4968136"/>
            <a:ext cx="991997" cy="3391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4263" y="4772708"/>
            <a:ext cx="121867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29482" y="4603431"/>
            <a:ext cx="784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returns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2933" y="2946100"/>
            <a:ext cx="3104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Verify: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Incoming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Data (state, 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Throw expected exceptions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8176" y="459091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user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555" y="3771879"/>
            <a:ext cx="145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external source</a:t>
            </a:r>
          </a:p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DB, files, etc.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022" y="5076571"/>
            <a:ext cx="164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internal source</a:t>
            </a:r>
          </a:p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other code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24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151" y="2346725"/>
            <a:ext cx="60156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Minimize Number of Parameters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Consistent Parameter Ordering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Guard Clauses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Code typically at the top of the method that allows only 	valid input to proceed.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4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40" y="3199311"/>
            <a:ext cx="6918720" cy="84146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480457" y="2823910"/>
            <a:ext cx="691291" cy="7508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53989" y="2823910"/>
            <a:ext cx="691291" cy="7508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1680" y="2113528"/>
            <a:ext cx="16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 validations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2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Predictability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593" y="2791259"/>
            <a:ext cx="11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Validated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06" y="2454945"/>
            <a:ext cx="6115318" cy="308370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367247" y="2955473"/>
            <a:ext cx="440810" cy="3754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62743" y="3135086"/>
            <a:ext cx="527896" cy="66931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99348" y="4195041"/>
            <a:ext cx="64699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03612" y="5180647"/>
            <a:ext cx="371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“0” returned as result does not help to solve the invalid input problem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04458" y="5215483"/>
            <a:ext cx="1027611" cy="16641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0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7" grpId="0" build="p"/>
    </p:bldLst>
  </p:timing>
</p:sld>
</file>

<file path=ppt/theme/theme1.xml><?xml version="1.0" encoding="utf-8"?>
<a:theme xmlns:a="http://schemas.openxmlformats.org/drawingml/2006/main" name="Retrospect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2223</TotalTime>
  <Words>380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Defensive Coding</vt:lpstr>
      <vt:lpstr>Agenda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100</cp:revision>
  <dcterms:created xsi:type="dcterms:W3CDTF">2015-11-18T02:58:29Z</dcterms:created>
  <dcterms:modified xsi:type="dcterms:W3CDTF">2015-11-25T19:13:15Z</dcterms:modified>
</cp:coreProperties>
</file>