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3" r:id="rId1"/>
  </p:sldMasterIdLst>
  <p:notesMasterIdLst>
    <p:notesMasterId r:id="rId20"/>
  </p:notesMasterIdLst>
  <p:sldIdLst>
    <p:sldId id="256" r:id="rId2"/>
    <p:sldId id="257" r:id="rId3"/>
    <p:sldId id="258" r:id="rId4"/>
    <p:sldId id="292" r:id="rId5"/>
    <p:sldId id="298" r:id="rId6"/>
    <p:sldId id="299" r:id="rId7"/>
    <p:sldId id="293" r:id="rId8"/>
    <p:sldId id="294" r:id="rId9"/>
    <p:sldId id="295" r:id="rId10"/>
    <p:sldId id="296" r:id="rId11"/>
    <p:sldId id="297" r:id="rId12"/>
    <p:sldId id="300" r:id="rId13"/>
    <p:sldId id="301" r:id="rId14"/>
    <p:sldId id="302" r:id="rId15"/>
    <p:sldId id="303" r:id="rId16"/>
    <p:sldId id="304" r:id="rId17"/>
    <p:sldId id="305" r:id="rId18"/>
    <p:sldId id="30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8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-360" y="-84"/>
      </p:cViewPr>
      <p:guideLst>
        <p:guide orient="horz" pos="1502"/>
        <p:guide pos="339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82B29-F068-4839-AAB9-1ECC3F4E3B36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51C6-ABF6-40F3-AC55-E614B1AD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4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600" b="1" spc="-50" baseline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0FDF-9231-4F1A-9E49-41F3151EF2AA}" type="datetime1">
              <a:rPr lang="en-US" smtClean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AD1B-46B1-49BE-9404-69D8F4F1A2C3}" type="datetime1">
              <a:rPr lang="en-US" smtClean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1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A113-D317-4641-9B6D-9A0A72538DE1}" type="datetime1">
              <a:rPr lang="en-US" smtClean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736-AC7E-4504-BE36-B6863E24DE2E}" type="datetime1">
              <a:rPr lang="en-US" smtClean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1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B75D-ECE4-4CAE-A15C-1603629FADB7}" type="datetime1">
              <a:rPr lang="en-US" smtClean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08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FA21-8E75-4886-97AC-A699391A3DAF}" type="datetime1">
              <a:rPr lang="en-US" smtClean="0"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9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A533-767A-4FB8-A178-29B59844978C}" type="datetime1">
              <a:rPr lang="en-US" smtClean="0"/>
              <a:t>8/9/2016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1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81C8-3CC0-4FBF-B473-B49BFD70405A}" type="datetime1">
              <a:rPr lang="en-US" smtClean="0"/>
              <a:t>8/9/2016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4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44CB-6B38-468B-8032-7866CEA7E109}" type="datetime1">
              <a:rPr lang="en-US" smtClean="0"/>
              <a:t>8/9/2016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5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6FFF7DC-9353-44D0-BC7A-6CB6EF992C55}" type="datetime1">
              <a:rPr lang="en-US" smtClean="0"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7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9913-81A2-455E-8ACC-2312CEE99E9B}" type="datetime1">
              <a:rPr lang="en-US" smtClean="0"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8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4251" y="330925"/>
            <a:ext cx="7543800" cy="971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F83F15-C1F4-4CC2-97DE-AD7F106550B7}" type="datetime1">
              <a:rPr lang="en-US" smtClean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77935" y="12334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89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spc="-50" baseline="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42461" y="5708469"/>
            <a:ext cx="3501539" cy="502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1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Carlos.Leigue@Jalasoft.com</a:t>
            </a:r>
            <a:endParaRPr lang="en-US" sz="24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32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02" y="1788887"/>
            <a:ext cx="5648325" cy="134302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78722" y="2043953"/>
            <a:ext cx="1049983" cy="48099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22" y="3398184"/>
            <a:ext cx="5377406" cy="1300838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63" y="4869066"/>
            <a:ext cx="5384331" cy="1307231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440464" y="2947595"/>
            <a:ext cx="624448" cy="49046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94631" y="4464549"/>
            <a:ext cx="1484651" cy="49046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92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statements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8667" y="2175331"/>
            <a:ext cx="7100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Order your cases, use logical sequences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Do not forget the default case, be predictable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Cases should be simple, otherwise should call other methods</a:t>
            </a:r>
          </a:p>
        </p:txBody>
      </p:sp>
    </p:spTree>
    <p:extLst>
      <p:ext uri="{BB962C8B-B14F-4D97-AF65-F5344CB8AC3E}">
        <p14:creationId xmlns:p14="http://schemas.microsoft.com/office/powerpoint/2010/main" val="47750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statements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18" y="1875133"/>
            <a:ext cx="1847052" cy="153921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958818" y="2002603"/>
            <a:ext cx="4754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sequence?  Numerical, functional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17750" y="2279602"/>
            <a:ext cx="58091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72" y="3648916"/>
            <a:ext cx="5829300" cy="181927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023357" y="3069683"/>
            <a:ext cx="475488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 default cases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947595" y="3496235"/>
            <a:ext cx="2208584" cy="145228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39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8667" y="2175331"/>
            <a:ext cx="7100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Type, allows members to be described in words, discrete sets.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In certain cases help us removing “magic numbers”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Avoid nesting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</a:rPr>
              <a:t>Enums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 inside a class</a:t>
            </a:r>
          </a:p>
        </p:txBody>
      </p:sp>
    </p:spTree>
    <p:extLst>
      <p:ext uri="{BB962C8B-B14F-4D97-AF65-F5344CB8AC3E}">
        <p14:creationId xmlns:p14="http://schemas.microsoft.com/office/powerpoint/2010/main" val="36421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85"/>
          <a:stretch/>
        </p:blipFill>
        <p:spPr bwMode="auto">
          <a:xfrm>
            <a:off x="1198300" y="1916543"/>
            <a:ext cx="5800725" cy="1296433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86690" y="1981087"/>
            <a:ext cx="2377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magic numbers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05318" y="2318858"/>
            <a:ext cx="163516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300" y="3596192"/>
            <a:ext cx="5753100" cy="175260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044540" y="3508314"/>
            <a:ext cx="3212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cases purpose is clear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840480" y="3814171"/>
            <a:ext cx="1581372" cy="18563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840480" y="3906988"/>
            <a:ext cx="1581372" cy="56550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52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3915705"/>
            <a:ext cx="7494587" cy="93345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3485" y="3217747"/>
            <a:ext cx="875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96" y="2221791"/>
            <a:ext cx="7475537" cy="81915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56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4" y="2248270"/>
            <a:ext cx="7494587" cy="93345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" y="3900488"/>
            <a:ext cx="7504113" cy="94297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3751243" y="1788887"/>
            <a:ext cx="1635162" cy="7020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493060" y="3424050"/>
            <a:ext cx="1635162" cy="7020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4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Casting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8667" y="2175331"/>
            <a:ext cx="7100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Type conversion, one type of data to another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Blind casting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</a:rPr>
              <a:t>is, as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operators, safe casting and verification</a:t>
            </a:r>
            <a:endParaRPr lang="en-US" sz="2000" b="1" i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3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58" y="3567467"/>
            <a:ext cx="4322005" cy="864401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Casting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1166" y="1657512"/>
            <a:ext cx="237744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blind casting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58" y="2256849"/>
            <a:ext cx="4551382" cy="383152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4128642" y="2011680"/>
            <a:ext cx="787604" cy="32971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58" y="4697022"/>
            <a:ext cx="4336228" cy="1303058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035040" y="4071428"/>
            <a:ext cx="237744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casting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522444" y="4532165"/>
            <a:ext cx="1964417" cy="32971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432152" y="3754420"/>
            <a:ext cx="2054709" cy="55939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85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7190" y="1902801"/>
            <a:ext cx="71911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Local Variables Declarations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IF statements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SWITCH statements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2">
                    <a:lumMod val="10000"/>
                  </a:schemeClr>
                </a:solidFill>
              </a:rPr>
              <a:t>Enums</a:t>
            </a:r>
            <a:endParaRPr lang="en-US" sz="2800" dirty="0" smtClean="0">
              <a:solidFill>
                <a:schemeClr val="tx2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Casting</a:t>
            </a:r>
          </a:p>
        </p:txBody>
      </p:sp>
    </p:spTree>
    <p:extLst>
      <p:ext uri="{BB962C8B-B14F-4D97-AF65-F5344CB8AC3E}">
        <p14:creationId xmlns:p14="http://schemas.microsoft.com/office/powerpoint/2010/main" val="209366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Variable Declarations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4151" y="2102312"/>
            <a:ext cx="660666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Location</a:t>
            </a:r>
          </a:p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Closer to its use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Initialization</a:t>
            </a:r>
          </a:p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	If possible at declaration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Use of </a:t>
            </a:r>
            <a:r>
              <a:rPr lang="en-US" sz="2000" b="1" i="1" dirty="0" err="1" smtClean="0">
                <a:solidFill>
                  <a:schemeClr val="tx2">
                    <a:lumMod val="50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 keyword</a:t>
            </a:r>
          </a:p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When the type is obvious, clearly defined on the right 	hand side</a:t>
            </a:r>
          </a:p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Complex return types</a:t>
            </a:r>
          </a:p>
        </p:txBody>
      </p:sp>
    </p:spTree>
    <p:extLst>
      <p:ext uri="{BB962C8B-B14F-4D97-AF65-F5344CB8AC3E}">
        <p14:creationId xmlns:p14="http://schemas.microsoft.com/office/powerpoint/2010/main" val="101258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Variable Declarations - Location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38" y="2203132"/>
            <a:ext cx="5638800" cy="208597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60" y="3429000"/>
            <a:ext cx="6126864" cy="2285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6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Variable Declarations - Initialization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34" y="1928756"/>
            <a:ext cx="6608763" cy="358140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78" y="2501133"/>
            <a:ext cx="7018209" cy="3589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85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Variable Declarations -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" y="2148074"/>
            <a:ext cx="3248025" cy="32385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567" y="2146841"/>
            <a:ext cx="2476500" cy="31432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87"/>
          <a:stretch/>
        </p:blipFill>
        <p:spPr bwMode="auto">
          <a:xfrm>
            <a:off x="484629" y="3230827"/>
            <a:ext cx="8436110" cy="900116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54753" y="2027004"/>
            <a:ext cx="71968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5421" y="4083507"/>
            <a:ext cx="71968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13" y="4615136"/>
            <a:ext cx="5499803" cy="94449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73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8667" y="1999501"/>
            <a:ext cx="66066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IFs with single statements</a:t>
            </a:r>
          </a:p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Risks: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oing quick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W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orking over the same code, version control merges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Best practices: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	Long statement, use braces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Short statement, could be place next to the IF in the 	same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Corporate standards may define alternative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77444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506" y="1829693"/>
            <a:ext cx="6380163" cy="121920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13185" y="2417777"/>
            <a:ext cx="1248895" cy="30614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92" y="3457723"/>
            <a:ext cx="1828800" cy="72390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98" y="3670628"/>
            <a:ext cx="3257550" cy="31432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71325" y="3507760"/>
            <a:ext cx="5614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632" y="5290072"/>
            <a:ext cx="5591175" cy="75247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90" y="4693359"/>
            <a:ext cx="7085013" cy="33337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292840" y="4905677"/>
            <a:ext cx="5614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1918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8667" y="2138078"/>
            <a:ext cx="66066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Consider the ELSE case, if needed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If feasible, use Positive IF statements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Nested IFs, consider refactoring if several IF statements</a:t>
            </a:r>
          </a:p>
          <a:p>
            <a:pPr marL="355600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are nested</a:t>
            </a:r>
          </a:p>
        </p:txBody>
      </p:sp>
    </p:spTree>
    <p:extLst>
      <p:ext uri="{BB962C8B-B14F-4D97-AF65-F5344CB8AC3E}">
        <p14:creationId xmlns:p14="http://schemas.microsoft.com/office/powerpoint/2010/main" val="203172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2765</TotalTime>
  <Words>244</Words>
  <Application>Microsoft Office PowerPoint</Application>
  <PresentationFormat>On-screen Show (4:3)</PresentationFormat>
  <Paragraphs>98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Retrospect</vt:lpstr>
      <vt:lpstr>Defensive Coding</vt:lpstr>
      <vt:lpstr>Agenda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</dc:title>
  <dc:creator>Cayo</dc:creator>
  <cp:lastModifiedBy>Windows User</cp:lastModifiedBy>
  <cp:revision>127</cp:revision>
  <dcterms:created xsi:type="dcterms:W3CDTF">2015-11-18T02:58:29Z</dcterms:created>
  <dcterms:modified xsi:type="dcterms:W3CDTF">2016-08-09T20:55:20Z</dcterms:modified>
</cp:coreProperties>
</file>