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58" r:id="rId4"/>
    <p:sldId id="292" r:id="rId5"/>
    <p:sldId id="306" r:id="rId6"/>
    <p:sldId id="307" r:id="rId7"/>
    <p:sldId id="293" r:id="rId8"/>
    <p:sldId id="294" r:id="rId9"/>
    <p:sldId id="302" r:id="rId10"/>
    <p:sldId id="303" r:id="rId11"/>
    <p:sldId id="304" r:id="rId12"/>
    <p:sldId id="297" r:id="rId13"/>
    <p:sldId id="309" r:id="rId14"/>
    <p:sldId id="310" r:id="rId15"/>
    <p:sldId id="305" r:id="rId16"/>
    <p:sldId id="300" r:id="rId17"/>
    <p:sldId id="311" r:id="rId18"/>
    <p:sldId id="314" r:id="rId19"/>
    <p:sldId id="315" r:id="rId20"/>
    <p:sldId id="312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881">
          <p15:clr>
            <a:srgbClr val="A4A3A4"/>
          </p15:clr>
        </p15:guide>
        <p15:guide id="4" orient="horz" pos="1298" userDrawn="1">
          <p15:clr>
            <a:srgbClr val="A4A3A4"/>
          </p15:clr>
        </p15:guide>
        <p15:guide id="5" pos="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1260" y="-84"/>
      </p:cViewPr>
      <p:guideLst>
        <p:guide orient="horz" pos="2160"/>
        <p:guide orient="horz" pos="1412"/>
        <p:guide pos="2876"/>
        <p:guide pos="288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82B29-F068-4839-AAB9-1ECC3F4E3B3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51C6-ABF6-40F3-AC55-E614B1AD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600" b="1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0FDF-9231-4F1A-9E49-41F3151EF2A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AD1B-46B1-49BE-9404-69D8F4F1A2C3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1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A113-D317-4641-9B6D-9A0A72538DE1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C736-AC7E-4504-BE36-B6863E24DE2E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B75D-ECE4-4CAE-A15C-1603629FADB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FA21-8E75-4886-97AC-A699391A3DAF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533-767A-4FB8-A178-29B59844978C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1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81C8-3CC0-4FBF-B473-B49BFD70405A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4CB-6B38-468B-8032-7866CEA7E109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6FFF7DC-9353-44D0-BC7A-6CB6EF992C55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9913-81A2-455E-8ACC-2312CEE99E9B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51" y="330925"/>
            <a:ext cx="7543800" cy="97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F83F15-C1F4-4CC2-97DE-AD7F106550B7}" type="datetime1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77935" y="12334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42461" y="5708469"/>
            <a:ext cx="3501539" cy="502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1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Carlos.Leigue@Jalasoft.com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151" y="2060575"/>
            <a:ext cx="66066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Code construct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issues (flow of control)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Proceed with default operation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the default case of a SWITCH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Ignore the issue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proceed as it is not a showstopper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Log the error and display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7004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151" y="2060575"/>
            <a:ext cx="660666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System issues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Try again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retry after a while, repeat until some condition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Proceed with a default or alternate operation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no implementation for a case, proceed with a standard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Ignore the issue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proceed anyway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Log the error and display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4140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58" y="2167526"/>
            <a:ext cx="6900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Unexpected issues, unhandled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exceptions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Even using all the defensive techniques, bugs happen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Dropped connections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DB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errors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Unexpected system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exceptions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9008" y="2226839"/>
            <a:ext cx="66066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Global Exception Handler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Handler that catches any exception raised by the application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We should rely on this only to handle unexpected issues</a:t>
            </a:r>
          </a:p>
        </p:txBody>
      </p:sp>
    </p:spTree>
    <p:extLst>
      <p:ext uri="{BB962C8B-B14F-4D97-AF65-F5344CB8AC3E}">
        <p14:creationId xmlns:p14="http://schemas.microsoft.com/office/powerpoint/2010/main" val="95737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9008" y="2078786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Global Exception Handler for a Console Application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71" y="3076026"/>
            <a:ext cx="5566357" cy="6520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7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44" y="3032778"/>
            <a:ext cx="6525424" cy="1206121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69008" y="2078786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Global Exception Handler for WinForms</a:t>
            </a:r>
          </a:p>
        </p:txBody>
      </p:sp>
    </p:spTree>
    <p:extLst>
      <p:ext uri="{BB962C8B-B14F-4D97-AF65-F5344CB8AC3E}">
        <p14:creationId xmlns:p14="http://schemas.microsoft.com/office/powerpoint/2010/main" val="6704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08" y="1843643"/>
            <a:ext cx="660666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Anticipated (expected) 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Do not use the global exception handler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Handle exceptions locally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Always do something in the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catch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block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Do not use a try-catch block unless you are going to do something useful in the </a:t>
            </a: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catch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block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Catch specific exceptions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Log information about the exception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Don’t try-catch everything, catch only the expected</a:t>
            </a:r>
          </a:p>
        </p:txBody>
      </p:sp>
    </p:spTree>
    <p:extLst>
      <p:ext uri="{BB962C8B-B14F-4D97-AF65-F5344CB8AC3E}">
        <p14:creationId xmlns:p14="http://schemas.microsoft.com/office/powerpoint/2010/main" val="16743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2" y="2309688"/>
            <a:ext cx="6385172" cy="2077547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04" y="4686481"/>
            <a:ext cx="5880326" cy="124238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800961" y="2647406"/>
            <a:ext cx="827314" cy="83007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837" y="3383273"/>
            <a:ext cx="136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thrown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809671" y="4091159"/>
            <a:ext cx="940752" cy="95110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4618" y="5349824"/>
            <a:ext cx="34421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836" y="4965736"/>
            <a:ext cx="136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caught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9008" y="1834934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Handle locally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81" y="2679361"/>
            <a:ext cx="6408737" cy="113347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69008" y="1834934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Always do something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7189" y="3657582"/>
            <a:ext cx="0" cy="59218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135" y="4151394"/>
            <a:ext cx="4173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log the error, display an error to the user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return an expected/default value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act according to your needs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after doing something, re throw?</a:t>
            </a:r>
          </a:p>
        </p:txBody>
      </p:sp>
    </p:spTree>
    <p:extLst>
      <p:ext uri="{BB962C8B-B14F-4D97-AF65-F5344CB8AC3E}">
        <p14:creationId xmlns:p14="http://schemas.microsoft.com/office/powerpoint/2010/main" val="10010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27" y="2491920"/>
            <a:ext cx="5880326" cy="1242384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27" y="4243794"/>
            <a:ext cx="6446382" cy="1239973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018900" y="3274422"/>
            <a:ext cx="705395" cy="539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001" y="3741143"/>
            <a:ext cx="136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exception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97278" y="4955177"/>
            <a:ext cx="705395" cy="53993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79" y="5421898"/>
            <a:ext cx="136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exception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9008" y="1834934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Catch specific exceptions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7190" y="1902801"/>
            <a:ext cx="7191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Asserts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0936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08" y="1887188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Multiple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catch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blocks for a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try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08" y="2758437"/>
            <a:ext cx="6970713" cy="19526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80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08" y="1887188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Do not use: throw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ex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, just throw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37" y="2662103"/>
            <a:ext cx="6980237" cy="224790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968137" y="2352059"/>
            <a:ext cx="914401" cy="143399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54926" y="2352059"/>
            <a:ext cx="2220687" cy="229831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08" y="1887188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 a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finally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block when needed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1" y="2706869"/>
            <a:ext cx="7046913" cy="2524125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 - Handling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08" y="1887188"/>
            <a:ext cx="660666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Extend your Exceptions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2790691"/>
            <a:ext cx="4629348" cy="134629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060575"/>
            <a:ext cx="66066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Asserts provide issue notifications to developers when building, testing and maintaining code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Assertions help us document assumptions (invariants)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Invariants are conditions that we can assume as true during an execution, expected state of class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Assertions are warnings for developers,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raised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at runtime in debug mode</a:t>
            </a:r>
          </a:p>
        </p:txBody>
      </p:sp>
    </p:spTree>
    <p:extLst>
      <p:ext uri="{BB962C8B-B14F-4D97-AF65-F5344CB8AC3E}">
        <p14:creationId xmlns:p14="http://schemas.microsoft.com/office/powerpoint/2010/main" val="10125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23" y="2466429"/>
            <a:ext cx="7166145" cy="2416902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279" y="5459905"/>
            <a:ext cx="220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invariants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67287" y="4441371"/>
            <a:ext cx="61216" cy="10798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820" y="1461250"/>
            <a:ext cx="220685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43" y="2155915"/>
            <a:ext cx="6865937" cy="2990850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6270171" y="1898469"/>
            <a:ext cx="487680" cy="10276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66" y="1817416"/>
            <a:ext cx="2936967" cy="420412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3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4151" y="2060575"/>
            <a:ext cx="660666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Anticipated issues and exceptions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User entry errors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Invalid or missing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Code construct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System issues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7484" y="3574279"/>
            <a:ext cx="3679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Use restrictive controls and bindings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Use validation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Use good defaults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Throw exceptions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Notify the user only when necessary with understandable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7744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151" y="1973485"/>
            <a:ext cx="660666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User entry errors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 of appropriate controls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RadioButton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ComboBox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Built in data validation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.,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Masks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Implement custom validation method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Validate with guard clauses</a:t>
            </a:r>
          </a:p>
          <a:p>
            <a:pPr lvl="2">
              <a:lnSpc>
                <a:spcPct val="150000"/>
              </a:lnSpc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Proceed with default values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Empty first name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52" y="4948701"/>
            <a:ext cx="7040064" cy="212386"/>
          </a:xfrm>
          <a:prstGeom prst="rect">
            <a:avLst/>
          </a:prstGeom>
          <a:ln>
            <a:noFill/>
          </a:ln>
          <a:effectLst>
            <a:outerShdw blurRad="292100" dist="152400" dir="81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714" y="1327222"/>
            <a:ext cx="71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151" y="2060575"/>
            <a:ext cx="6606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Invalid or missing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Validate incoming data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guard clauses, complex validations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Proceed without the value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no mail address, procced as it is not mandatory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Proceed with default values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i.e., continue using a valid default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Throw an exception or return an error object to display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15060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</p:bldLst>
  </p:timing>
</p:sld>
</file>

<file path=ppt/theme/theme1.xml><?xml version="1.0" encoding="utf-8"?>
<a:theme xmlns:a="http://schemas.openxmlformats.org/drawingml/2006/main" name="Retrospect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3157</TotalTime>
  <Words>533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Defensive Coding</vt:lpstr>
      <vt:lpstr>Agenda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  <vt:lpstr>Defensive 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Cayo</dc:creator>
  <cp:lastModifiedBy>Windows User</cp:lastModifiedBy>
  <cp:revision>147</cp:revision>
  <dcterms:created xsi:type="dcterms:W3CDTF">2015-11-18T02:58:29Z</dcterms:created>
  <dcterms:modified xsi:type="dcterms:W3CDTF">2016-08-10T20:55:52Z</dcterms:modified>
</cp:coreProperties>
</file>