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0" r:id="rId6"/>
    <p:sldId id="262" r:id="rId7"/>
    <p:sldId id="273" r:id="rId8"/>
    <p:sldId id="259" r:id="rId9"/>
    <p:sldId id="264" r:id="rId10"/>
    <p:sldId id="263" r:id="rId11"/>
    <p:sldId id="274" r:id="rId12"/>
    <p:sldId id="265" r:id="rId13"/>
    <p:sldId id="266" r:id="rId14"/>
    <p:sldId id="268" r:id="rId15"/>
    <p:sldId id="269" r:id="rId16"/>
    <p:sldId id="272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82B29-F068-4839-AAB9-1ECC3F4E3B3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51C6-ABF6-40F3-AC55-E614B1AD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0FDF-9231-4F1A-9E49-41F3151EF2AA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4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AD1B-46B1-49BE-9404-69D8F4F1A2C3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14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A113-D317-4641-9B6D-9A0A72538DE1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2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736-AC7E-4504-BE36-B6863E24DE2E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9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75D-ECE4-4CAE-A15C-1603629FADB7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FA21-8E75-4886-97AC-A699391A3DAF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1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A533-767A-4FB8-A178-29B59844978C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2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81C8-3CC0-4FBF-B473-B49BFD70405A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0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4CB-6B38-468B-8032-7866CEA7E109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0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FFF7DC-9353-44D0-BC7A-6CB6EF992C55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913-81A2-455E-8ACC-2312CEE99E9B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4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81" y="412126"/>
            <a:ext cx="7543800" cy="887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16676"/>
            <a:ext cx="7543801" cy="44524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F83F15-C1F4-4CC2-97DE-AD7F106550B7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85906" y="123508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5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42461" y="5708469"/>
            <a:ext cx="3501539" cy="502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1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Carlos.Leigue@Jalasoft.com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Breakpoints - Conditions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7"/>
          <a:stretch/>
        </p:blipFill>
        <p:spPr bwMode="auto">
          <a:xfrm>
            <a:off x="988423" y="2955777"/>
            <a:ext cx="7150965" cy="1772977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564673" y="2579190"/>
            <a:ext cx="523498" cy="53847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6E7E8"/>
              </a:clrFrom>
              <a:clrTo>
                <a:srgbClr val="E6E7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89" y="2431748"/>
            <a:ext cx="272257" cy="2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1123007" y="2579190"/>
            <a:ext cx="3065816" cy="7144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Breakpoints - Actions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5" y="2945100"/>
            <a:ext cx="7158645" cy="1840027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608218" y="2579190"/>
            <a:ext cx="415041" cy="66039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 to Process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259" y="1972695"/>
            <a:ext cx="3500012" cy="4027306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262846" y="2577735"/>
            <a:ext cx="2373083" cy="8077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2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5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5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 to Process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9" y="1858559"/>
            <a:ext cx="6115362" cy="4126112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0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- Locals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23" y="2771775"/>
            <a:ext cx="7161213" cy="131445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21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5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5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- Autos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93" y="2500306"/>
            <a:ext cx="7161213" cy="246697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53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– Call Stack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7" y="2511637"/>
            <a:ext cx="7983095" cy="187537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8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- Watch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197419"/>
            <a:ext cx="7208837" cy="282892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4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- Immediate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50" y="2516404"/>
            <a:ext cx="7198899" cy="1825191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85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7190" y="1736150"/>
            <a:ext cx="71911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Start Debugging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Run to Cursor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Breakpoints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Attach to Process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0936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Debugging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45" y="1907546"/>
            <a:ext cx="4078710" cy="4126137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362995" y="1788887"/>
            <a:ext cx="1384663" cy="11633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8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5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5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Debugging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25" y="2024100"/>
            <a:ext cx="5988880" cy="407190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450082" y="1673860"/>
            <a:ext cx="692330" cy="5816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to Cursor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163" y="1791238"/>
            <a:ext cx="2369673" cy="4313589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4990014" y="4302034"/>
            <a:ext cx="984066" cy="65314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5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5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to Cursor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07" y="1788887"/>
            <a:ext cx="6349715" cy="4315822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45029" y="2830286"/>
            <a:ext cx="1262742" cy="8055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487916" y="3666307"/>
            <a:ext cx="994232" cy="43107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0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to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 – Bar &amp; Steps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08" y="1788887"/>
            <a:ext cx="6349714" cy="4315821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8"/>
          <a:stretch/>
        </p:blipFill>
        <p:spPr bwMode="auto">
          <a:xfrm>
            <a:off x="1924193" y="4529314"/>
            <a:ext cx="6989696" cy="448876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979714" y="3675017"/>
            <a:ext cx="1575850" cy="953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25737" y="1611943"/>
            <a:ext cx="566058" cy="30001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845776" y="4040777"/>
            <a:ext cx="163608" cy="58782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20838" y="4151811"/>
            <a:ext cx="1" cy="47679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2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55" y="1989185"/>
            <a:ext cx="5636819" cy="398489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6078181" y="1854925"/>
            <a:ext cx="662253" cy="61105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2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5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5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Breakpoints - Window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5149" y="528752"/>
            <a:ext cx="668470" cy="668470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58" y="2337571"/>
            <a:ext cx="7237413" cy="280987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956558" y="1968137"/>
            <a:ext cx="523498" cy="61105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98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Visual Studio</vt:lpstr>
      <vt:lpstr>Agenda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</dc:title>
  <dc:creator>Cayo</dc:creator>
  <cp:lastModifiedBy>Windows User</cp:lastModifiedBy>
  <cp:revision>18</cp:revision>
  <dcterms:created xsi:type="dcterms:W3CDTF">2015-11-18T02:58:29Z</dcterms:created>
  <dcterms:modified xsi:type="dcterms:W3CDTF">2015-11-18T19:23:36Z</dcterms:modified>
</cp:coreProperties>
</file>