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3" r:id="rId3"/>
    <p:sldId id="264" r:id="rId4"/>
    <p:sldId id="266" r:id="rId5"/>
    <p:sldId id="257" r:id="rId6"/>
    <p:sldId id="258" r:id="rId7"/>
    <p:sldId id="267" r:id="rId8"/>
    <p:sldId id="268" r:id="rId9"/>
    <p:sldId id="269" r:id="rId10"/>
    <p:sldId id="270" r:id="rId11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21624-025B-4DD7-A3FC-2E35B8719BF0}" type="datetimeFigureOut">
              <a:rPr lang="id-ID" smtClean="0"/>
              <a:t>08/10/2018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E280C-F8BD-4ABC-8794-087D2F31A7B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83361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21624-025B-4DD7-A3FC-2E35B8719BF0}" type="datetimeFigureOut">
              <a:rPr lang="id-ID" smtClean="0"/>
              <a:t>08/10/2018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E280C-F8BD-4ABC-8794-087D2F31A7B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30790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21624-025B-4DD7-A3FC-2E35B8719BF0}" type="datetimeFigureOut">
              <a:rPr lang="id-ID" smtClean="0"/>
              <a:t>08/10/2018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E280C-F8BD-4ABC-8794-087D2F31A7B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30157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21624-025B-4DD7-A3FC-2E35B8719BF0}" type="datetimeFigureOut">
              <a:rPr lang="id-ID" smtClean="0"/>
              <a:t>08/10/2018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E280C-F8BD-4ABC-8794-087D2F31A7B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33172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21624-025B-4DD7-A3FC-2E35B8719BF0}" type="datetimeFigureOut">
              <a:rPr lang="id-ID" smtClean="0"/>
              <a:t>08/10/2018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E280C-F8BD-4ABC-8794-087D2F31A7B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11726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21624-025B-4DD7-A3FC-2E35B8719BF0}" type="datetimeFigureOut">
              <a:rPr lang="id-ID" smtClean="0"/>
              <a:t>08/10/2018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E280C-F8BD-4ABC-8794-087D2F31A7B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81094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21624-025B-4DD7-A3FC-2E35B8719BF0}" type="datetimeFigureOut">
              <a:rPr lang="id-ID" smtClean="0"/>
              <a:t>08/10/2018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E280C-F8BD-4ABC-8794-087D2F31A7B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58140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21624-025B-4DD7-A3FC-2E35B8719BF0}" type="datetimeFigureOut">
              <a:rPr lang="id-ID" smtClean="0"/>
              <a:t>08/10/2018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E280C-F8BD-4ABC-8794-087D2F31A7B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15583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21624-025B-4DD7-A3FC-2E35B8719BF0}" type="datetimeFigureOut">
              <a:rPr lang="id-ID" smtClean="0"/>
              <a:t>08/10/2018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E280C-F8BD-4ABC-8794-087D2F31A7B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10199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21624-025B-4DD7-A3FC-2E35B8719BF0}" type="datetimeFigureOut">
              <a:rPr lang="id-ID" smtClean="0"/>
              <a:t>08/10/2018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E280C-F8BD-4ABC-8794-087D2F31A7B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06114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21624-025B-4DD7-A3FC-2E35B8719BF0}" type="datetimeFigureOut">
              <a:rPr lang="id-ID" smtClean="0"/>
              <a:t>08/10/2018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E280C-F8BD-4ABC-8794-087D2F31A7B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03861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21624-025B-4DD7-A3FC-2E35B8719BF0}" type="datetimeFigureOut">
              <a:rPr lang="id-ID" smtClean="0"/>
              <a:t>08/10/2018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0E280C-F8BD-4ABC-8794-087D2F31A7B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69905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59097"/>
            <a:ext cx="9144000" cy="1410707"/>
          </a:xfrm>
        </p:spPr>
        <p:txBody>
          <a:bodyPr/>
          <a:lstStyle/>
          <a:p>
            <a:r>
              <a:rPr lang="id-ID" b="1" dirty="0" smtClean="0"/>
              <a:t>Penjualan Alpukat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id-ID"/>
              <a:t>Helmi Imaduddin</a:t>
            </a:r>
            <a:r>
              <a:rPr lang="en-US"/>
              <a:t> </a:t>
            </a:r>
            <a:r>
              <a:rPr lang="id-ID" smtClean="0"/>
              <a:t>1166</a:t>
            </a:r>
            <a:r>
              <a:rPr lang="en-US" smtClean="0"/>
              <a:t>5</a:t>
            </a:r>
          </a:p>
          <a:p>
            <a:r>
              <a:rPr lang="id-ID" smtClean="0"/>
              <a:t>Akhmad </a:t>
            </a:r>
            <a:r>
              <a:rPr lang="id-ID" dirty="0" smtClean="0"/>
              <a:t>Arif </a:t>
            </a:r>
            <a:r>
              <a:rPr lang="id-ID" smtClean="0"/>
              <a:t>Faisal 12095</a:t>
            </a:r>
            <a:endParaRPr lang="en-US" smtClean="0"/>
          </a:p>
          <a:p>
            <a:r>
              <a:rPr lang="id-ID"/>
              <a:t>Julisa Bana Abraham</a:t>
            </a:r>
            <a:r>
              <a:rPr lang="en-US"/>
              <a:t> </a:t>
            </a:r>
            <a:r>
              <a:rPr lang="id-ID"/>
              <a:t>12103</a:t>
            </a:r>
          </a:p>
          <a:p>
            <a:endParaRPr lang="id-ID" dirty="0" smtClean="0"/>
          </a:p>
        </p:txBody>
      </p:sp>
    </p:spTree>
    <p:extLst>
      <p:ext uri="{BB962C8B-B14F-4D97-AF65-F5344CB8AC3E}">
        <p14:creationId xmlns:p14="http://schemas.microsoft.com/office/powerpoint/2010/main" val="27932124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Kesimpulan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5017"/>
            <a:ext cx="10515600" cy="4351338"/>
          </a:xfrm>
        </p:spPr>
        <p:txBody>
          <a:bodyPr/>
          <a:lstStyle/>
          <a:p>
            <a:r>
              <a:rPr lang="en-US" smtClean="0"/>
              <a:t>Supplier 4046 mendominasi total penjualan Alpukat bersaing dengan 4225</a:t>
            </a:r>
          </a:p>
          <a:p>
            <a:r>
              <a:rPr lang="en-US" smtClean="0"/>
              <a:t>Penjualan Alpukat bertipe conventional jauh melebihi penjualan Alpukat bertipe organic di semua region.</a:t>
            </a:r>
          </a:p>
          <a:p>
            <a:r>
              <a:rPr lang="en-US"/>
              <a:t> Dalam jangka waktu tahun 2013-2015 </a:t>
            </a:r>
            <a:r>
              <a:rPr lang="en-US"/>
              <a:t>harga </a:t>
            </a:r>
            <a:r>
              <a:rPr lang="en-US" smtClean="0"/>
              <a:t>Alpukat </a:t>
            </a:r>
            <a:r>
              <a:rPr lang="en-US"/>
              <a:t>memiliki rata-rata </a:t>
            </a:r>
            <a:r>
              <a:rPr lang="en-US"/>
              <a:t>$</a:t>
            </a:r>
            <a:r>
              <a:rPr lang="en-US" smtClean="0"/>
              <a:t>1,40 </a:t>
            </a:r>
            <a:r>
              <a:rPr lang="en-US"/>
              <a:t>perbuah </a:t>
            </a:r>
            <a:r>
              <a:rPr lang="en-US"/>
              <a:t>dengan </a:t>
            </a:r>
            <a:r>
              <a:rPr lang="en-US" smtClean="0"/>
              <a:t>standar deviasi 0,4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6265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8048" y="1091529"/>
            <a:ext cx="10515600" cy="5180482"/>
          </a:xfrm>
        </p:spPr>
        <p:txBody>
          <a:bodyPr/>
          <a:lstStyle/>
          <a:p>
            <a:pPr marL="0" indent="0">
              <a:buNone/>
            </a:pPr>
            <a:r>
              <a:rPr lang="id-ID" sz="2400" dirty="0" smtClean="0"/>
              <a:t>Perusahaan X menangani penjualan buah alpukat di seluruh </a:t>
            </a:r>
            <a:r>
              <a:rPr lang="id-ID" sz="2400" smtClean="0"/>
              <a:t>Amerika serikat.</a:t>
            </a:r>
            <a:r>
              <a:rPr lang="en-US" sz="2400" smtClean="0"/>
              <a:t> </a:t>
            </a:r>
            <a:r>
              <a:rPr lang="id-ID" sz="2400" smtClean="0"/>
              <a:t>Perusahaan </a:t>
            </a:r>
            <a:r>
              <a:rPr lang="id-ID" sz="2400" dirty="0" smtClean="0"/>
              <a:t>X punya 3 Sub divisi yang memproduksi alpukat yang terbagi dari 3 daerah yaitu Amerika Utara, Amerika tengah dan </a:t>
            </a:r>
            <a:r>
              <a:rPr lang="id-ID" sz="2400" smtClean="0"/>
              <a:t>Amerika Selatan.</a:t>
            </a:r>
            <a:r>
              <a:rPr lang="en-US" sz="2400" smtClean="0"/>
              <a:t> </a:t>
            </a:r>
            <a:r>
              <a:rPr lang="id-ID" sz="2400" smtClean="0"/>
              <a:t>Produk </a:t>
            </a:r>
            <a:r>
              <a:rPr lang="id-ID" sz="2400" dirty="0" smtClean="0"/>
              <a:t>dari ketiga supliyer disimpan dalam gudang di </a:t>
            </a:r>
            <a:r>
              <a:rPr lang="id-ID" sz="2400" smtClean="0"/>
              <a:t>New York.</a:t>
            </a:r>
            <a:r>
              <a:rPr lang="en-US" sz="2400" smtClean="0"/>
              <a:t> </a:t>
            </a:r>
            <a:r>
              <a:rPr lang="id-ID" sz="2400" smtClean="0"/>
              <a:t>Produknya </a:t>
            </a:r>
            <a:r>
              <a:rPr lang="id-ID" sz="2400" dirty="0" smtClean="0"/>
              <a:t>didistribusikan ke seluruh </a:t>
            </a:r>
            <a:r>
              <a:rPr lang="id-ID" sz="2400" smtClean="0"/>
              <a:t>Amerika.</a:t>
            </a:r>
            <a:endParaRPr lang="en-US" sz="2400" smtClean="0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id-ID" dirty="0" smtClean="0"/>
          </a:p>
          <a:p>
            <a:r>
              <a:rPr lang="en-US" sz="2400" smtClean="0"/>
              <a:t>Mengetahui trend penjualan alpukat untuk perusahaan X</a:t>
            </a:r>
          </a:p>
          <a:p>
            <a:r>
              <a:rPr lang="en-US" sz="2400" smtClean="0"/>
              <a:t>Merancang DSS untuk penjualan perusahaan X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748048" y="322829"/>
            <a:ext cx="39409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mtClean="0"/>
              <a:t>Latar Belakang</a:t>
            </a:r>
            <a:endParaRPr lang="id-ID" sz="2800"/>
          </a:p>
        </p:txBody>
      </p:sp>
      <p:sp>
        <p:nvSpPr>
          <p:cNvPr id="5" name="TextBox 4"/>
          <p:cNvSpPr txBox="1"/>
          <p:nvPr/>
        </p:nvSpPr>
        <p:spPr>
          <a:xfrm>
            <a:off x="748048" y="3250328"/>
            <a:ext cx="40954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mtClean="0"/>
              <a:t>Tujuan</a:t>
            </a:r>
            <a:endParaRPr lang="id-ID" sz="2800"/>
          </a:p>
        </p:txBody>
      </p:sp>
    </p:spTree>
    <p:extLst>
      <p:ext uri="{BB962C8B-B14F-4D97-AF65-F5344CB8AC3E}">
        <p14:creationId xmlns:p14="http://schemas.microsoft.com/office/powerpoint/2010/main" val="13365770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Rancangan Database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692" y="1930011"/>
            <a:ext cx="5265308" cy="3126490"/>
          </a:xfrm>
        </p:spPr>
      </p:pic>
      <p:pic>
        <p:nvPicPr>
          <p:cNvPr id="5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8841" y="1455313"/>
            <a:ext cx="6093159" cy="3361375"/>
          </a:xfrm>
          <a:prstGeom prst="rect">
            <a:avLst/>
          </a:prstGeom>
        </p:spPr>
      </p:pic>
      <p:sp>
        <p:nvSpPr>
          <p:cNvPr id="3" name="Right Arrow 2"/>
          <p:cNvSpPr/>
          <p:nvPr/>
        </p:nvSpPr>
        <p:spPr>
          <a:xfrm>
            <a:off x="5190186" y="2202287"/>
            <a:ext cx="785611" cy="3734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471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8310" y="1690688"/>
            <a:ext cx="10651008" cy="507576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 smtClean="0"/>
              <a:t>Star Scheme</a:t>
            </a:r>
            <a:endParaRPr 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4739182" y="1558159"/>
            <a:ext cx="2368669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d-ID" sz="2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Fact Table</a:t>
            </a:r>
            <a:endParaRPr lang="en-US" sz="2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8200" y="1496604"/>
            <a:ext cx="256736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28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Dimention Table</a:t>
            </a:r>
            <a:endParaRPr lang="en-US" sz="28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598763" y="3220470"/>
            <a:ext cx="256736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28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Dimention Table</a:t>
            </a:r>
            <a:endParaRPr lang="en-US" sz="28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73730" y="3482080"/>
            <a:ext cx="256736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28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Dimention Table</a:t>
            </a:r>
            <a:endParaRPr lang="en-US" sz="28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317566" y="5934387"/>
            <a:ext cx="5271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Didesain sebagai OLAP (On Line Analytical Processing)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08882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636394" y="154547"/>
            <a:ext cx="2048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Tampilan Dokumen</a:t>
            </a:r>
            <a:endParaRPr lang="id-ID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3052" y="523879"/>
            <a:ext cx="5422610" cy="6227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4146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Sample Query</a:t>
            </a:r>
            <a:endParaRPr lang="id-ID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814" y="2054384"/>
            <a:ext cx="6661162" cy="159719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200" y="1424387"/>
            <a:ext cx="4699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Menampilkan data pada rentang waktu tertentu</a:t>
            </a:r>
            <a:endParaRPr lang="id-ID"/>
          </a:p>
        </p:txBody>
      </p:sp>
      <p:sp>
        <p:nvSpPr>
          <p:cNvPr id="7" name="Right Arrow 6"/>
          <p:cNvSpPr/>
          <p:nvPr/>
        </p:nvSpPr>
        <p:spPr>
          <a:xfrm>
            <a:off x="6985590" y="2704873"/>
            <a:ext cx="363975" cy="2962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8179" y="762469"/>
            <a:ext cx="4105275" cy="471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9773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1051" y="1252805"/>
            <a:ext cx="5325726" cy="446836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9166" y="1252805"/>
            <a:ext cx="3923026" cy="444734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61051" y="469572"/>
            <a:ext cx="6724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Proses Roll up dan drill down penjualan Alpukat berdasarkan supplier </a:t>
            </a:r>
            <a:endParaRPr lang="id-ID"/>
          </a:p>
        </p:txBody>
      </p:sp>
      <p:sp>
        <p:nvSpPr>
          <p:cNvPr id="9" name="TextBox 8"/>
          <p:cNvSpPr txBox="1"/>
          <p:nvPr/>
        </p:nvSpPr>
        <p:spPr>
          <a:xfrm>
            <a:off x="2269128" y="6179640"/>
            <a:ext cx="2749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Roll Up total seluruh region</a:t>
            </a:r>
            <a:endParaRPr lang="id-ID"/>
          </a:p>
        </p:txBody>
      </p:sp>
      <p:sp>
        <p:nvSpPr>
          <p:cNvPr id="10" name="TextBox 9"/>
          <p:cNvSpPr txBox="1"/>
          <p:nvPr/>
        </p:nvSpPr>
        <p:spPr>
          <a:xfrm>
            <a:off x="8538693" y="6158620"/>
            <a:ext cx="2234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Drill Down per Region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4859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896" y="933785"/>
            <a:ext cx="4267200" cy="48101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0555" y="933785"/>
            <a:ext cx="3809665" cy="463337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35865" y="306876"/>
            <a:ext cx="6282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Proses Roll up dan drill down penjualan </a:t>
            </a:r>
            <a:r>
              <a:rPr lang="en-US"/>
              <a:t>Alpukat </a:t>
            </a:r>
            <a:r>
              <a:rPr lang="en-US" smtClean="0"/>
              <a:t>berdasarkan tipe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024430" y="6001487"/>
            <a:ext cx="2749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Roll Up total seluruh region</a:t>
            </a:r>
            <a:endParaRPr lang="id-ID"/>
          </a:p>
        </p:txBody>
      </p:sp>
      <p:sp>
        <p:nvSpPr>
          <p:cNvPr id="8" name="TextBox 7"/>
          <p:cNvSpPr txBox="1"/>
          <p:nvPr/>
        </p:nvSpPr>
        <p:spPr>
          <a:xfrm>
            <a:off x="7675808" y="6001487"/>
            <a:ext cx="2234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Drill Down per Region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730511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438" y="916849"/>
            <a:ext cx="10949365" cy="489551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807594" y="5718219"/>
            <a:ext cx="6032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Mean = </a:t>
            </a:r>
            <a:r>
              <a:rPr lang="id-ID" smtClean="0"/>
              <a:t>1.40597840978</a:t>
            </a:r>
            <a:r>
              <a:rPr lang="en-US" smtClean="0"/>
              <a:t>,  Median= 1.37, STD= </a:t>
            </a:r>
            <a:r>
              <a:rPr lang="id-ID" smtClean="0"/>
              <a:t>0.402665522505</a:t>
            </a:r>
            <a:endParaRPr lang="id-ID"/>
          </a:p>
        </p:txBody>
      </p:sp>
      <p:sp>
        <p:nvSpPr>
          <p:cNvPr id="6" name="TextBox 5"/>
          <p:cNvSpPr txBox="1"/>
          <p:nvPr/>
        </p:nvSpPr>
        <p:spPr>
          <a:xfrm>
            <a:off x="785611" y="373487"/>
            <a:ext cx="4682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Distribusi harga rata-rata pada tahun 2013-2018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60321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</TotalTime>
  <Words>209</Words>
  <Application>Microsoft Office PowerPoint</Application>
  <PresentationFormat>Widescreen</PresentationFormat>
  <Paragraphs>33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Penjualan Alpukat</vt:lpstr>
      <vt:lpstr>PowerPoint Presentation</vt:lpstr>
      <vt:lpstr>Rancangan Database</vt:lpstr>
      <vt:lpstr>Star Scheme</vt:lpstr>
      <vt:lpstr>PowerPoint Presentation</vt:lpstr>
      <vt:lpstr>Sample Query</vt:lpstr>
      <vt:lpstr>PowerPoint Presentation</vt:lpstr>
      <vt:lpstr>PowerPoint Presentation</vt:lpstr>
      <vt:lpstr>PowerPoint Presentation</vt:lpstr>
      <vt:lpstr>Kesimpulan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Create Database and Collection</dc:title>
  <dc:creator>Bana Abraham</dc:creator>
  <cp:lastModifiedBy>Bana Abraham</cp:lastModifiedBy>
  <cp:revision>18</cp:revision>
  <dcterms:created xsi:type="dcterms:W3CDTF">2018-09-21T02:39:40Z</dcterms:created>
  <dcterms:modified xsi:type="dcterms:W3CDTF">2018-10-08T00:20:43Z</dcterms:modified>
</cp:coreProperties>
</file>