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Lst>
  <p:sldSz cy="32918400" cx="438912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576">
          <p15:clr>
            <a:srgbClr val="A4A3A4"/>
          </p15:clr>
        </p15:guide>
        <p15:guide id="2" pos="576">
          <p15:clr>
            <a:srgbClr val="A4A3A4"/>
          </p15:clr>
        </p15:guide>
        <p15:guide id="3" pos="27072">
          <p15:clr>
            <a:srgbClr val="A4A3A4"/>
          </p15:clr>
        </p15:guide>
        <p15:guide id="4" orient="horz" pos="2880">
          <p15:clr>
            <a:srgbClr val="A4A3A4"/>
          </p15:clr>
        </p15:guide>
        <p15:guide id="5" orient="horz" pos="3456">
          <p15:clr>
            <a:srgbClr val="A4A3A4"/>
          </p15:clr>
        </p15:guide>
        <p15:guide id="6" orient="horz" pos="4032">
          <p15:clr>
            <a:srgbClr val="A4A3A4"/>
          </p15:clr>
        </p15:guide>
        <p15:guide id="7" pos="18648">
          <p15:clr>
            <a:srgbClr val="A4A3A4"/>
          </p15:clr>
        </p15:guide>
        <p15:guide id="8" pos="18024">
          <p15:clr>
            <a:srgbClr val="A4A3A4"/>
          </p15:clr>
        </p15:guide>
        <p15:guide id="9" orient="horz" pos="20160">
          <p15:clr>
            <a:srgbClr val="A4A3A4"/>
          </p15:clr>
        </p15:guide>
        <p15:guide id="10" pos="9624">
          <p15:clr>
            <a:srgbClr val="A4A3A4"/>
          </p15:clr>
        </p15:guide>
        <p15:guide id="11" pos="90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76" orient="horz"/>
        <p:guide pos="576"/>
        <p:guide pos="27072"/>
        <p:guide pos="2880" orient="horz"/>
        <p:guide pos="3456" orient="horz"/>
        <p:guide pos="4032" orient="horz"/>
        <p:guide pos="18648"/>
        <p:guide pos="18024"/>
        <p:guide pos="20160" orient="horz"/>
        <p:guide pos="9624"/>
        <p:guide pos="900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3291840" y="10226042"/>
            <a:ext cx="37307520" cy="7056120"/>
          </a:xfrm>
          <a:prstGeom prst="rect">
            <a:avLst/>
          </a:prstGeom>
          <a:noFill/>
          <a:ln>
            <a:noFill/>
          </a:ln>
        </p:spPr>
        <p:txBody>
          <a:bodyPr anchorCtr="0" anchor="ctr" bIns="219450" lIns="438900" spcFirstLastPara="1" rIns="438900" wrap="square" tIns="21945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6583680" y="18653760"/>
            <a:ext cx="30723840" cy="8412480"/>
          </a:xfrm>
          <a:prstGeom prst="rect">
            <a:avLst/>
          </a:prstGeom>
          <a:noFill/>
          <a:ln>
            <a:noFill/>
          </a:ln>
        </p:spPr>
        <p:txBody>
          <a:bodyPr anchorCtr="0" anchor="t" bIns="219450" lIns="438900" spcFirstLastPara="1" rIns="438900" wrap="square" tIns="219450">
            <a:normAutofit/>
          </a:bodyPr>
          <a:lstStyle>
            <a:lvl1pPr lvl="0" algn="ctr">
              <a:spcBef>
                <a:spcPts val="3080"/>
              </a:spcBef>
              <a:spcAft>
                <a:spcPts val="0"/>
              </a:spcAft>
              <a:buClr>
                <a:srgbClr val="888888"/>
              </a:buClr>
              <a:buSzPts val="15400"/>
              <a:buNone/>
              <a:defRPr>
                <a:solidFill>
                  <a:srgbClr val="888888"/>
                </a:solidFill>
              </a:defRPr>
            </a:lvl1pPr>
            <a:lvl2pPr lvl="1" algn="ctr">
              <a:spcBef>
                <a:spcPts val="2680"/>
              </a:spcBef>
              <a:spcAft>
                <a:spcPts val="0"/>
              </a:spcAft>
              <a:buClr>
                <a:srgbClr val="888888"/>
              </a:buClr>
              <a:buSzPts val="13400"/>
              <a:buNone/>
              <a:defRPr>
                <a:solidFill>
                  <a:srgbClr val="888888"/>
                </a:solidFill>
              </a:defRPr>
            </a:lvl2pPr>
            <a:lvl3pPr lvl="2" algn="ctr">
              <a:spcBef>
                <a:spcPts val="2300"/>
              </a:spcBef>
              <a:spcAft>
                <a:spcPts val="0"/>
              </a:spcAft>
              <a:buClr>
                <a:srgbClr val="888888"/>
              </a:buClr>
              <a:buSzPts val="11500"/>
              <a:buNone/>
              <a:defRPr>
                <a:solidFill>
                  <a:srgbClr val="888888"/>
                </a:solidFill>
              </a:defRPr>
            </a:lvl3pPr>
            <a:lvl4pPr lvl="3" algn="ctr">
              <a:spcBef>
                <a:spcPts val="1920"/>
              </a:spcBef>
              <a:spcAft>
                <a:spcPts val="0"/>
              </a:spcAft>
              <a:buClr>
                <a:srgbClr val="888888"/>
              </a:buClr>
              <a:buSzPts val="9600"/>
              <a:buNone/>
              <a:defRPr>
                <a:solidFill>
                  <a:srgbClr val="888888"/>
                </a:solidFill>
              </a:defRPr>
            </a:lvl4pPr>
            <a:lvl5pPr lvl="4" algn="ctr">
              <a:spcBef>
                <a:spcPts val="1920"/>
              </a:spcBef>
              <a:spcAft>
                <a:spcPts val="0"/>
              </a:spcAft>
              <a:buClr>
                <a:srgbClr val="888888"/>
              </a:buClr>
              <a:buSzPts val="9600"/>
              <a:buNone/>
              <a:defRPr>
                <a:solidFill>
                  <a:srgbClr val="888888"/>
                </a:solidFill>
              </a:defRPr>
            </a:lvl5pPr>
            <a:lvl6pPr lvl="5" algn="ctr">
              <a:spcBef>
                <a:spcPts val="1920"/>
              </a:spcBef>
              <a:spcAft>
                <a:spcPts val="0"/>
              </a:spcAft>
              <a:buClr>
                <a:srgbClr val="888888"/>
              </a:buClr>
              <a:buSzPts val="9600"/>
              <a:buNone/>
              <a:defRPr>
                <a:solidFill>
                  <a:srgbClr val="888888"/>
                </a:solidFill>
              </a:defRPr>
            </a:lvl6pPr>
            <a:lvl7pPr lvl="6" algn="ctr">
              <a:spcBef>
                <a:spcPts val="1920"/>
              </a:spcBef>
              <a:spcAft>
                <a:spcPts val="0"/>
              </a:spcAft>
              <a:buClr>
                <a:srgbClr val="888888"/>
              </a:buClr>
              <a:buSzPts val="9600"/>
              <a:buNone/>
              <a:defRPr>
                <a:solidFill>
                  <a:srgbClr val="888888"/>
                </a:solidFill>
              </a:defRPr>
            </a:lvl7pPr>
            <a:lvl8pPr lvl="7" algn="ctr">
              <a:spcBef>
                <a:spcPts val="1920"/>
              </a:spcBef>
              <a:spcAft>
                <a:spcPts val="0"/>
              </a:spcAft>
              <a:buClr>
                <a:srgbClr val="888888"/>
              </a:buClr>
              <a:buSzPts val="9600"/>
              <a:buNone/>
              <a:defRPr>
                <a:solidFill>
                  <a:srgbClr val="888888"/>
                </a:solidFill>
              </a:defRPr>
            </a:lvl8pPr>
            <a:lvl9pPr lvl="8" algn="ctr">
              <a:spcBef>
                <a:spcPts val="1920"/>
              </a:spcBef>
              <a:spcAft>
                <a:spcPts val="0"/>
              </a:spcAft>
              <a:buClr>
                <a:srgbClr val="888888"/>
              </a:buClr>
              <a:buSzPts val="9600"/>
              <a:buNone/>
              <a:defRPr>
                <a:solidFill>
                  <a:srgbClr val="888888"/>
                </a:solidFill>
              </a:defRPr>
            </a:lvl9pPr>
          </a:lstStyle>
          <a:p/>
        </p:txBody>
      </p:sp>
      <p:sp>
        <p:nvSpPr>
          <p:cNvPr id="18" name="Google Shape;18;p2"/>
          <p:cNvSpPr txBox="1"/>
          <p:nvPr>
            <p:ph idx="10" type="dt"/>
          </p:nvPr>
        </p:nvSpPr>
        <p:spPr>
          <a:xfrm>
            <a:off x="2194560" y="30510482"/>
            <a:ext cx="10241280" cy="1752600"/>
          </a:xfrm>
          <a:prstGeom prst="rect">
            <a:avLst/>
          </a:prstGeom>
          <a:noFill/>
          <a:ln>
            <a:noFill/>
          </a:ln>
        </p:spPr>
        <p:txBody>
          <a:bodyPr anchorCtr="0" anchor="ctr" bIns="219450" lIns="438900" spcFirstLastPara="1" rIns="438900" wrap="square" tIns="219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14996160" y="30510482"/>
            <a:ext cx="13898880" cy="1752600"/>
          </a:xfrm>
          <a:prstGeom prst="rect">
            <a:avLst/>
          </a:prstGeom>
          <a:noFill/>
          <a:ln>
            <a:noFill/>
          </a:ln>
        </p:spPr>
        <p:txBody>
          <a:bodyPr anchorCtr="0" anchor="ctr" bIns="219450" lIns="438900" spcFirstLastPara="1" rIns="438900" wrap="square" tIns="2194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31455360" y="30510482"/>
            <a:ext cx="10241280" cy="1752600"/>
          </a:xfrm>
          <a:prstGeom prst="rect">
            <a:avLst/>
          </a:prstGeom>
          <a:noFill/>
          <a:ln>
            <a:noFill/>
          </a:ln>
        </p:spPr>
        <p:txBody>
          <a:bodyPr anchorCtr="0" anchor="ctr" bIns="219450" lIns="438900" spcFirstLastPara="1" rIns="438900" wrap="square" tIns="2194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2194560" y="1318262"/>
            <a:ext cx="39502080" cy="5486400"/>
          </a:xfrm>
          <a:prstGeom prst="rect">
            <a:avLst/>
          </a:prstGeom>
          <a:noFill/>
          <a:ln>
            <a:noFill/>
          </a:ln>
        </p:spPr>
        <p:txBody>
          <a:bodyPr anchorCtr="0" anchor="ctr" bIns="219450" lIns="438900" spcFirstLastPara="1" rIns="438900" wrap="square" tIns="21945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11083289" y="-1207766"/>
            <a:ext cx="21724622" cy="39502080"/>
          </a:xfrm>
          <a:prstGeom prst="rect">
            <a:avLst/>
          </a:prstGeom>
          <a:noFill/>
          <a:ln>
            <a:noFill/>
          </a:ln>
        </p:spPr>
        <p:txBody>
          <a:bodyPr anchorCtr="0" anchor="t" bIns="219450" lIns="438900" spcFirstLastPara="1" rIns="438900" wrap="square" tIns="21945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2194560" y="30510482"/>
            <a:ext cx="10241280" cy="1752600"/>
          </a:xfrm>
          <a:prstGeom prst="rect">
            <a:avLst/>
          </a:prstGeom>
          <a:noFill/>
          <a:ln>
            <a:noFill/>
          </a:ln>
        </p:spPr>
        <p:txBody>
          <a:bodyPr anchorCtr="0" anchor="ctr" bIns="219450" lIns="438900" spcFirstLastPara="1" rIns="438900" wrap="square" tIns="219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14996160" y="30510482"/>
            <a:ext cx="13898880" cy="1752600"/>
          </a:xfrm>
          <a:prstGeom prst="rect">
            <a:avLst/>
          </a:prstGeom>
          <a:noFill/>
          <a:ln>
            <a:noFill/>
          </a:ln>
        </p:spPr>
        <p:txBody>
          <a:bodyPr anchorCtr="0" anchor="ctr" bIns="219450" lIns="438900" spcFirstLastPara="1" rIns="438900" wrap="square" tIns="2194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31455360" y="30510482"/>
            <a:ext cx="10241280" cy="1752600"/>
          </a:xfrm>
          <a:prstGeom prst="rect">
            <a:avLst/>
          </a:prstGeom>
          <a:noFill/>
          <a:ln>
            <a:noFill/>
          </a:ln>
        </p:spPr>
        <p:txBody>
          <a:bodyPr anchorCtr="0" anchor="ctr" bIns="219450" lIns="438900" spcFirstLastPara="1" rIns="438900" wrap="square" tIns="2194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22715220" y="10424165"/>
            <a:ext cx="28087320" cy="9875520"/>
          </a:xfrm>
          <a:prstGeom prst="rect">
            <a:avLst/>
          </a:prstGeom>
          <a:noFill/>
          <a:ln>
            <a:noFill/>
          </a:ln>
        </p:spPr>
        <p:txBody>
          <a:bodyPr anchorCtr="0" anchor="ctr" bIns="219450" lIns="438900" spcFirstLastPara="1" rIns="438900" wrap="square" tIns="21945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2598420" y="914405"/>
            <a:ext cx="28087320" cy="28895040"/>
          </a:xfrm>
          <a:prstGeom prst="rect">
            <a:avLst/>
          </a:prstGeom>
          <a:noFill/>
          <a:ln>
            <a:noFill/>
          </a:ln>
        </p:spPr>
        <p:txBody>
          <a:bodyPr anchorCtr="0" anchor="t" bIns="219450" lIns="438900" spcFirstLastPara="1" rIns="438900" wrap="square" tIns="21945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2194560" y="30510482"/>
            <a:ext cx="10241280" cy="1752600"/>
          </a:xfrm>
          <a:prstGeom prst="rect">
            <a:avLst/>
          </a:prstGeom>
          <a:noFill/>
          <a:ln>
            <a:noFill/>
          </a:ln>
        </p:spPr>
        <p:txBody>
          <a:bodyPr anchorCtr="0" anchor="ctr" bIns="219450" lIns="438900" spcFirstLastPara="1" rIns="438900" wrap="square" tIns="219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14996160" y="30510482"/>
            <a:ext cx="13898880" cy="1752600"/>
          </a:xfrm>
          <a:prstGeom prst="rect">
            <a:avLst/>
          </a:prstGeom>
          <a:noFill/>
          <a:ln>
            <a:noFill/>
          </a:ln>
        </p:spPr>
        <p:txBody>
          <a:bodyPr anchorCtr="0" anchor="ctr" bIns="219450" lIns="438900" spcFirstLastPara="1" rIns="438900" wrap="square" tIns="2194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31455360" y="30510482"/>
            <a:ext cx="10241280" cy="1752600"/>
          </a:xfrm>
          <a:prstGeom prst="rect">
            <a:avLst/>
          </a:prstGeom>
          <a:noFill/>
          <a:ln>
            <a:noFill/>
          </a:ln>
        </p:spPr>
        <p:txBody>
          <a:bodyPr anchorCtr="0" anchor="ctr" bIns="219450" lIns="438900" spcFirstLastPara="1" rIns="438900" wrap="square" tIns="2194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2194560" y="1318262"/>
            <a:ext cx="39502080" cy="5486400"/>
          </a:xfrm>
          <a:prstGeom prst="rect">
            <a:avLst/>
          </a:prstGeom>
          <a:noFill/>
          <a:ln>
            <a:noFill/>
          </a:ln>
        </p:spPr>
        <p:txBody>
          <a:bodyPr anchorCtr="0" anchor="ctr" bIns="219450" lIns="438900" spcFirstLastPara="1" rIns="438900" wrap="square" tIns="21945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2194560" y="7680963"/>
            <a:ext cx="39502080" cy="21724622"/>
          </a:xfrm>
          <a:prstGeom prst="rect">
            <a:avLst/>
          </a:prstGeom>
          <a:noFill/>
          <a:ln>
            <a:noFill/>
          </a:ln>
        </p:spPr>
        <p:txBody>
          <a:bodyPr anchorCtr="0" anchor="t" bIns="219450" lIns="438900" spcFirstLastPara="1" rIns="438900" wrap="square" tIns="21945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
          <p:cNvSpPr txBox="1"/>
          <p:nvPr>
            <p:ph idx="10" type="dt"/>
          </p:nvPr>
        </p:nvSpPr>
        <p:spPr>
          <a:xfrm>
            <a:off x="2194560" y="30510482"/>
            <a:ext cx="10241280" cy="1752600"/>
          </a:xfrm>
          <a:prstGeom prst="rect">
            <a:avLst/>
          </a:prstGeom>
          <a:noFill/>
          <a:ln>
            <a:noFill/>
          </a:ln>
        </p:spPr>
        <p:txBody>
          <a:bodyPr anchorCtr="0" anchor="ctr" bIns="219450" lIns="438900" spcFirstLastPara="1" rIns="438900" wrap="square" tIns="219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14996160" y="30510482"/>
            <a:ext cx="13898880" cy="1752600"/>
          </a:xfrm>
          <a:prstGeom prst="rect">
            <a:avLst/>
          </a:prstGeom>
          <a:noFill/>
          <a:ln>
            <a:noFill/>
          </a:ln>
        </p:spPr>
        <p:txBody>
          <a:bodyPr anchorCtr="0" anchor="ctr" bIns="219450" lIns="438900" spcFirstLastPara="1" rIns="438900" wrap="square" tIns="2194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31455360" y="30510482"/>
            <a:ext cx="10241280" cy="1752600"/>
          </a:xfrm>
          <a:prstGeom prst="rect">
            <a:avLst/>
          </a:prstGeom>
          <a:noFill/>
          <a:ln>
            <a:noFill/>
          </a:ln>
        </p:spPr>
        <p:txBody>
          <a:bodyPr anchorCtr="0" anchor="ctr" bIns="219450" lIns="438900" spcFirstLastPara="1" rIns="438900" wrap="square" tIns="2194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3467102" y="21153122"/>
            <a:ext cx="37307520" cy="6537960"/>
          </a:xfrm>
          <a:prstGeom prst="rect">
            <a:avLst/>
          </a:prstGeom>
          <a:noFill/>
          <a:ln>
            <a:noFill/>
          </a:ln>
        </p:spPr>
        <p:txBody>
          <a:bodyPr anchorCtr="0" anchor="t" bIns="219450" lIns="438900" spcFirstLastPara="1" rIns="438900" wrap="square" tIns="219450">
            <a:normAutofit/>
          </a:bodyPr>
          <a:lstStyle>
            <a:lvl1pPr lvl="0" algn="l">
              <a:spcBef>
                <a:spcPts val="0"/>
              </a:spcBef>
              <a:spcAft>
                <a:spcPts val="0"/>
              </a:spcAft>
              <a:buClr>
                <a:schemeClr val="dk1"/>
              </a:buClr>
              <a:buSzPts val="19200"/>
              <a:buFont typeface="Calibri"/>
              <a:buNone/>
              <a:defRPr b="1" sz="19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3467102" y="13952225"/>
            <a:ext cx="37307520" cy="7200898"/>
          </a:xfrm>
          <a:prstGeom prst="rect">
            <a:avLst/>
          </a:prstGeom>
          <a:noFill/>
          <a:ln>
            <a:noFill/>
          </a:ln>
        </p:spPr>
        <p:txBody>
          <a:bodyPr anchorCtr="0" anchor="b" bIns="219450" lIns="438900" spcFirstLastPara="1" rIns="438900" wrap="square" tIns="219450">
            <a:normAutofit/>
          </a:bodyPr>
          <a:lstStyle>
            <a:lvl1pPr indent="-228600" lvl="0" marL="457200" algn="l">
              <a:spcBef>
                <a:spcPts val="1920"/>
              </a:spcBef>
              <a:spcAft>
                <a:spcPts val="0"/>
              </a:spcAft>
              <a:buClr>
                <a:srgbClr val="888888"/>
              </a:buClr>
              <a:buSzPts val="9600"/>
              <a:buNone/>
              <a:defRPr sz="9600">
                <a:solidFill>
                  <a:srgbClr val="888888"/>
                </a:solidFill>
              </a:defRPr>
            </a:lvl1pPr>
            <a:lvl2pPr indent="-228600" lvl="1" marL="914400" algn="l">
              <a:spcBef>
                <a:spcPts val="1720"/>
              </a:spcBef>
              <a:spcAft>
                <a:spcPts val="0"/>
              </a:spcAft>
              <a:buClr>
                <a:srgbClr val="888888"/>
              </a:buClr>
              <a:buSzPts val="8600"/>
              <a:buNone/>
              <a:defRPr sz="8600">
                <a:solidFill>
                  <a:srgbClr val="888888"/>
                </a:solidFill>
              </a:defRPr>
            </a:lvl2pPr>
            <a:lvl3pPr indent="-228600" lvl="2" marL="1371600" algn="l">
              <a:spcBef>
                <a:spcPts val="1540"/>
              </a:spcBef>
              <a:spcAft>
                <a:spcPts val="0"/>
              </a:spcAft>
              <a:buClr>
                <a:srgbClr val="888888"/>
              </a:buClr>
              <a:buSzPts val="7700"/>
              <a:buNone/>
              <a:defRPr sz="7700">
                <a:solidFill>
                  <a:srgbClr val="888888"/>
                </a:solidFill>
              </a:defRPr>
            </a:lvl3pPr>
            <a:lvl4pPr indent="-228600" lvl="3" marL="1828800" algn="l">
              <a:spcBef>
                <a:spcPts val="1340"/>
              </a:spcBef>
              <a:spcAft>
                <a:spcPts val="0"/>
              </a:spcAft>
              <a:buClr>
                <a:srgbClr val="888888"/>
              </a:buClr>
              <a:buSzPts val="6700"/>
              <a:buNone/>
              <a:defRPr sz="6700">
                <a:solidFill>
                  <a:srgbClr val="888888"/>
                </a:solidFill>
              </a:defRPr>
            </a:lvl4pPr>
            <a:lvl5pPr indent="-228600" lvl="4" marL="2286000" algn="l">
              <a:spcBef>
                <a:spcPts val="1340"/>
              </a:spcBef>
              <a:spcAft>
                <a:spcPts val="0"/>
              </a:spcAft>
              <a:buClr>
                <a:srgbClr val="888888"/>
              </a:buClr>
              <a:buSzPts val="6700"/>
              <a:buNone/>
              <a:defRPr sz="6700">
                <a:solidFill>
                  <a:srgbClr val="888888"/>
                </a:solidFill>
              </a:defRPr>
            </a:lvl5pPr>
            <a:lvl6pPr indent="-228600" lvl="5" marL="2743200" algn="l">
              <a:spcBef>
                <a:spcPts val="1340"/>
              </a:spcBef>
              <a:spcAft>
                <a:spcPts val="0"/>
              </a:spcAft>
              <a:buClr>
                <a:srgbClr val="888888"/>
              </a:buClr>
              <a:buSzPts val="6700"/>
              <a:buNone/>
              <a:defRPr sz="6700">
                <a:solidFill>
                  <a:srgbClr val="888888"/>
                </a:solidFill>
              </a:defRPr>
            </a:lvl6pPr>
            <a:lvl7pPr indent="-228600" lvl="6" marL="3200400" algn="l">
              <a:spcBef>
                <a:spcPts val="1340"/>
              </a:spcBef>
              <a:spcAft>
                <a:spcPts val="0"/>
              </a:spcAft>
              <a:buClr>
                <a:srgbClr val="888888"/>
              </a:buClr>
              <a:buSzPts val="6700"/>
              <a:buNone/>
              <a:defRPr sz="6700">
                <a:solidFill>
                  <a:srgbClr val="888888"/>
                </a:solidFill>
              </a:defRPr>
            </a:lvl7pPr>
            <a:lvl8pPr indent="-228600" lvl="7" marL="3657600" algn="l">
              <a:spcBef>
                <a:spcPts val="1340"/>
              </a:spcBef>
              <a:spcAft>
                <a:spcPts val="0"/>
              </a:spcAft>
              <a:buClr>
                <a:srgbClr val="888888"/>
              </a:buClr>
              <a:buSzPts val="6700"/>
              <a:buNone/>
              <a:defRPr sz="6700">
                <a:solidFill>
                  <a:srgbClr val="888888"/>
                </a:solidFill>
              </a:defRPr>
            </a:lvl8pPr>
            <a:lvl9pPr indent="-228600" lvl="8" marL="4114800" algn="l">
              <a:spcBef>
                <a:spcPts val="1340"/>
              </a:spcBef>
              <a:spcAft>
                <a:spcPts val="0"/>
              </a:spcAft>
              <a:buClr>
                <a:srgbClr val="888888"/>
              </a:buClr>
              <a:buSzPts val="6700"/>
              <a:buNone/>
              <a:defRPr sz="6700">
                <a:solidFill>
                  <a:srgbClr val="888888"/>
                </a:solidFill>
              </a:defRPr>
            </a:lvl9pPr>
          </a:lstStyle>
          <a:p/>
        </p:txBody>
      </p:sp>
      <p:sp>
        <p:nvSpPr>
          <p:cNvPr id="30" name="Google Shape;30;p4"/>
          <p:cNvSpPr txBox="1"/>
          <p:nvPr>
            <p:ph idx="10" type="dt"/>
          </p:nvPr>
        </p:nvSpPr>
        <p:spPr>
          <a:xfrm>
            <a:off x="2194560" y="30510482"/>
            <a:ext cx="10241280" cy="1752600"/>
          </a:xfrm>
          <a:prstGeom prst="rect">
            <a:avLst/>
          </a:prstGeom>
          <a:noFill/>
          <a:ln>
            <a:noFill/>
          </a:ln>
        </p:spPr>
        <p:txBody>
          <a:bodyPr anchorCtr="0" anchor="ctr" bIns="219450" lIns="438900" spcFirstLastPara="1" rIns="438900" wrap="square" tIns="219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14996160" y="30510482"/>
            <a:ext cx="13898880" cy="1752600"/>
          </a:xfrm>
          <a:prstGeom prst="rect">
            <a:avLst/>
          </a:prstGeom>
          <a:noFill/>
          <a:ln>
            <a:noFill/>
          </a:ln>
        </p:spPr>
        <p:txBody>
          <a:bodyPr anchorCtr="0" anchor="ctr" bIns="219450" lIns="438900" spcFirstLastPara="1" rIns="438900" wrap="square" tIns="2194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31455360" y="30510482"/>
            <a:ext cx="10241280" cy="1752600"/>
          </a:xfrm>
          <a:prstGeom prst="rect">
            <a:avLst/>
          </a:prstGeom>
          <a:noFill/>
          <a:ln>
            <a:noFill/>
          </a:ln>
        </p:spPr>
        <p:txBody>
          <a:bodyPr anchorCtr="0" anchor="ctr" bIns="219450" lIns="438900" spcFirstLastPara="1" rIns="438900" wrap="square" tIns="2194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2194560" y="1318262"/>
            <a:ext cx="39502080" cy="5486400"/>
          </a:xfrm>
          <a:prstGeom prst="rect">
            <a:avLst/>
          </a:prstGeom>
          <a:noFill/>
          <a:ln>
            <a:noFill/>
          </a:ln>
        </p:spPr>
        <p:txBody>
          <a:bodyPr anchorCtr="0" anchor="ctr" bIns="219450" lIns="438900" spcFirstLastPara="1" rIns="438900" wrap="square" tIns="21945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2194560" y="7680963"/>
            <a:ext cx="19385280" cy="21724622"/>
          </a:xfrm>
          <a:prstGeom prst="rect">
            <a:avLst/>
          </a:prstGeom>
          <a:noFill/>
          <a:ln>
            <a:noFill/>
          </a:ln>
        </p:spPr>
        <p:txBody>
          <a:bodyPr anchorCtr="0" anchor="t" bIns="219450" lIns="438900" spcFirstLastPara="1" rIns="438900" wrap="square" tIns="219450">
            <a:normAutofit/>
          </a:bodyPr>
          <a:lstStyle>
            <a:lvl1pPr indent="-1079500" lvl="0" marL="457200" algn="l">
              <a:spcBef>
                <a:spcPts val="2680"/>
              </a:spcBef>
              <a:spcAft>
                <a:spcPts val="0"/>
              </a:spcAft>
              <a:buClr>
                <a:schemeClr val="dk1"/>
              </a:buClr>
              <a:buSzPts val="13400"/>
              <a:buChar char="•"/>
              <a:defRPr sz="13400"/>
            </a:lvl1pPr>
            <a:lvl2pPr indent="-958850" lvl="1" marL="914400" algn="l">
              <a:spcBef>
                <a:spcPts val="2300"/>
              </a:spcBef>
              <a:spcAft>
                <a:spcPts val="0"/>
              </a:spcAft>
              <a:buClr>
                <a:schemeClr val="dk1"/>
              </a:buClr>
              <a:buSzPts val="11500"/>
              <a:buChar char="–"/>
              <a:defRPr sz="11500"/>
            </a:lvl2pPr>
            <a:lvl3pPr indent="-838200" lvl="2" marL="1371600" algn="l">
              <a:spcBef>
                <a:spcPts val="1920"/>
              </a:spcBef>
              <a:spcAft>
                <a:spcPts val="0"/>
              </a:spcAft>
              <a:buClr>
                <a:schemeClr val="dk1"/>
              </a:buClr>
              <a:buSzPts val="9600"/>
              <a:buChar char="•"/>
              <a:defRPr sz="9600"/>
            </a:lvl3pPr>
            <a:lvl4pPr indent="-774700" lvl="3" marL="1828800" algn="l">
              <a:spcBef>
                <a:spcPts val="1720"/>
              </a:spcBef>
              <a:spcAft>
                <a:spcPts val="0"/>
              </a:spcAft>
              <a:buClr>
                <a:schemeClr val="dk1"/>
              </a:buClr>
              <a:buSzPts val="8600"/>
              <a:buChar char="–"/>
              <a:defRPr sz="8600"/>
            </a:lvl4pPr>
            <a:lvl5pPr indent="-774700" lvl="4" marL="2286000" algn="l">
              <a:spcBef>
                <a:spcPts val="1720"/>
              </a:spcBef>
              <a:spcAft>
                <a:spcPts val="0"/>
              </a:spcAft>
              <a:buClr>
                <a:schemeClr val="dk1"/>
              </a:buClr>
              <a:buSzPts val="8600"/>
              <a:buChar char="»"/>
              <a:defRPr sz="8600"/>
            </a:lvl5pPr>
            <a:lvl6pPr indent="-774700" lvl="5" marL="2743200" algn="l">
              <a:spcBef>
                <a:spcPts val="1720"/>
              </a:spcBef>
              <a:spcAft>
                <a:spcPts val="0"/>
              </a:spcAft>
              <a:buClr>
                <a:schemeClr val="dk1"/>
              </a:buClr>
              <a:buSzPts val="8600"/>
              <a:buChar char="•"/>
              <a:defRPr sz="8600"/>
            </a:lvl6pPr>
            <a:lvl7pPr indent="-774700" lvl="6" marL="3200400" algn="l">
              <a:spcBef>
                <a:spcPts val="1720"/>
              </a:spcBef>
              <a:spcAft>
                <a:spcPts val="0"/>
              </a:spcAft>
              <a:buClr>
                <a:schemeClr val="dk1"/>
              </a:buClr>
              <a:buSzPts val="8600"/>
              <a:buChar char="•"/>
              <a:defRPr sz="8600"/>
            </a:lvl7pPr>
            <a:lvl8pPr indent="-774700" lvl="7" marL="3657600" algn="l">
              <a:spcBef>
                <a:spcPts val="1720"/>
              </a:spcBef>
              <a:spcAft>
                <a:spcPts val="0"/>
              </a:spcAft>
              <a:buClr>
                <a:schemeClr val="dk1"/>
              </a:buClr>
              <a:buSzPts val="8600"/>
              <a:buChar char="•"/>
              <a:defRPr sz="8600"/>
            </a:lvl8pPr>
            <a:lvl9pPr indent="-774700" lvl="8" marL="4114800" algn="l">
              <a:spcBef>
                <a:spcPts val="1720"/>
              </a:spcBef>
              <a:spcAft>
                <a:spcPts val="0"/>
              </a:spcAft>
              <a:buClr>
                <a:schemeClr val="dk1"/>
              </a:buClr>
              <a:buSzPts val="8600"/>
              <a:buChar char="•"/>
              <a:defRPr sz="8600"/>
            </a:lvl9pPr>
          </a:lstStyle>
          <a:p/>
        </p:txBody>
      </p:sp>
      <p:sp>
        <p:nvSpPr>
          <p:cNvPr id="36" name="Google Shape;36;p5"/>
          <p:cNvSpPr txBox="1"/>
          <p:nvPr>
            <p:ph idx="2" type="body"/>
          </p:nvPr>
        </p:nvSpPr>
        <p:spPr>
          <a:xfrm>
            <a:off x="22311360" y="7680963"/>
            <a:ext cx="19385280" cy="21724622"/>
          </a:xfrm>
          <a:prstGeom prst="rect">
            <a:avLst/>
          </a:prstGeom>
          <a:noFill/>
          <a:ln>
            <a:noFill/>
          </a:ln>
        </p:spPr>
        <p:txBody>
          <a:bodyPr anchorCtr="0" anchor="t" bIns="219450" lIns="438900" spcFirstLastPara="1" rIns="438900" wrap="square" tIns="219450">
            <a:normAutofit/>
          </a:bodyPr>
          <a:lstStyle>
            <a:lvl1pPr indent="-1079500" lvl="0" marL="457200" algn="l">
              <a:spcBef>
                <a:spcPts val="2680"/>
              </a:spcBef>
              <a:spcAft>
                <a:spcPts val="0"/>
              </a:spcAft>
              <a:buClr>
                <a:schemeClr val="dk1"/>
              </a:buClr>
              <a:buSzPts val="13400"/>
              <a:buChar char="•"/>
              <a:defRPr sz="13400"/>
            </a:lvl1pPr>
            <a:lvl2pPr indent="-958850" lvl="1" marL="914400" algn="l">
              <a:spcBef>
                <a:spcPts val="2300"/>
              </a:spcBef>
              <a:spcAft>
                <a:spcPts val="0"/>
              </a:spcAft>
              <a:buClr>
                <a:schemeClr val="dk1"/>
              </a:buClr>
              <a:buSzPts val="11500"/>
              <a:buChar char="–"/>
              <a:defRPr sz="11500"/>
            </a:lvl2pPr>
            <a:lvl3pPr indent="-838200" lvl="2" marL="1371600" algn="l">
              <a:spcBef>
                <a:spcPts val="1920"/>
              </a:spcBef>
              <a:spcAft>
                <a:spcPts val="0"/>
              </a:spcAft>
              <a:buClr>
                <a:schemeClr val="dk1"/>
              </a:buClr>
              <a:buSzPts val="9600"/>
              <a:buChar char="•"/>
              <a:defRPr sz="9600"/>
            </a:lvl3pPr>
            <a:lvl4pPr indent="-774700" lvl="3" marL="1828800" algn="l">
              <a:spcBef>
                <a:spcPts val="1720"/>
              </a:spcBef>
              <a:spcAft>
                <a:spcPts val="0"/>
              </a:spcAft>
              <a:buClr>
                <a:schemeClr val="dk1"/>
              </a:buClr>
              <a:buSzPts val="8600"/>
              <a:buChar char="–"/>
              <a:defRPr sz="8600"/>
            </a:lvl4pPr>
            <a:lvl5pPr indent="-774700" lvl="4" marL="2286000" algn="l">
              <a:spcBef>
                <a:spcPts val="1720"/>
              </a:spcBef>
              <a:spcAft>
                <a:spcPts val="0"/>
              </a:spcAft>
              <a:buClr>
                <a:schemeClr val="dk1"/>
              </a:buClr>
              <a:buSzPts val="8600"/>
              <a:buChar char="»"/>
              <a:defRPr sz="8600"/>
            </a:lvl5pPr>
            <a:lvl6pPr indent="-774700" lvl="5" marL="2743200" algn="l">
              <a:spcBef>
                <a:spcPts val="1720"/>
              </a:spcBef>
              <a:spcAft>
                <a:spcPts val="0"/>
              </a:spcAft>
              <a:buClr>
                <a:schemeClr val="dk1"/>
              </a:buClr>
              <a:buSzPts val="8600"/>
              <a:buChar char="•"/>
              <a:defRPr sz="8600"/>
            </a:lvl6pPr>
            <a:lvl7pPr indent="-774700" lvl="6" marL="3200400" algn="l">
              <a:spcBef>
                <a:spcPts val="1720"/>
              </a:spcBef>
              <a:spcAft>
                <a:spcPts val="0"/>
              </a:spcAft>
              <a:buClr>
                <a:schemeClr val="dk1"/>
              </a:buClr>
              <a:buSzPts val="8600"/>
              <a:buChar char="•"/>
              <a:defRPr sz="8600"/>
            </a:lvl7pPr>
            <a:lvl8pPr indent="-774700" lvl="7" marL="3657600" algn="l">
              <a:spcBef>
                <a:spcPts val="1720"/>
              </a:spcBef>
              <a:spcAft>
                <a:spcPts val="0"/>
              </a:spcAft>
              <a:buClr>
                <a:schemeClr val="dk1"/>
              </a:buClr>
              <a:buSzPts val="8600"/>
              <a:buChar char="•"/>
              <a:defRPr sz="8600"/>
            </a:lvl8pPr>
            <a:lvl9pPr indent="-774700" lvl="8" marL="4114800" algn="l">
              <a:spcBef>
                <a:spcPts val="1720"/>
              </a:spcBef>
              <a:spcAft>
                <a:spcPts val="0"/>
              </a:spcAft>
              <a:buClr>
                <a:schemeClr val="dk1"/>
              </a:buClr>
              <a:buSzPts val="8600"/>
              <a:buChar char="•"/>
              <a:defRPr sz="8600"/>
            </a:lvl9pPr>
          </a:lstStyle>
          <a:p/>
        </p:txBody>
      </p:sp>
      <p:sp>
        <p:nvSpPr>
          <p:cNvPr id="37" name="Google Shape;37;p5"/>
          <p:cNvSpPr txBox="1"/>
          <p:nvPr>
            <p:ph idx="10" type="dt"/>
          </p:nvPr>
        </p:nvSpPr>
        <p:spPr>
          <a:xfrm>
            <a:off x="2194560" y="30510482"/>
            <a:ext cx="10241280" cy="1752600"/>
          </a:xfrm>
          <a:prstGeom prst="rect">
            <a:avLst/>
          </a:prstGeom>
          <a:noFill/>
          <a:ln>
            <a:noFill/>
          </a:ln>
        </p:spPr>
        <p:txBody>
          <a:bodyPr anchorCtr="0" anchor="ctr" bIns="219450" lIns="438900" spcFirstLastPara="1" rIns="438900" wrap="square" tIns="219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14996160" y="30510482"/>
            <a:ext cx="13898880" cy="1752600"/>
          </a:xfrm>
          <a:prstGeom prst="rect">
            <a:avLst/>
          </a:prstGeom>
          <a:noFill/>
          <a:ln>
            <a:noFill/>
          </a:ln>
        </p:spPr>
        <p:txBody>
          <a:bodyPr anchorCtr="0" anchor="ctr" bIns="219450" lIns="438900" spcFirstLastPara="1" rIns="438900" wrap="square" tIns="2194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31455360" y="30510482"/>
            <a:ext cx="10241280" cy="1752600"/>
          </a:xfrm>
          <a:prstGeom prst="rect">
            <a:avLst/>
          </a:prstGeom>
          <a:noFill/>
          <a:ln>
            <a:noFill/>
          </a:ln>
        </p:spPr>
        <p:txBody>
          <a:bodyPr anchorCtr="0" anchor="ctr" bIns="219450" lIns="438900" spcFirstLastPara="1" rIns="438900" wrap="square" tIns="2194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2194560" y="1318262"/>
            <a:ext cx="39502080" cy="5486400"/>
          </a:xfrm>
          <a:prstGeom prst="rect">
            <a:avLst/>
          </a:prstGeom>
          <a:noFill/>
          <a:ln>
            <a:noFill/>
          </a:ln>
        </p:spPr>
        <p:txBody>
          <a:bodyPr anchorCtr="0" anchor="ctr" bIns="219450" lIns="438900" spcFirstLastPara="1" rIns="438900" wrap="square" tIns="219450">
            <a:normAutofit/>
          </a:bodyPr>
          <a:lstStyle>
            <a:lvl1pPr lvl="0" algn="ctr">
              <a:spcBef>
                <a:spcPts val="0"/>
              </a:spcBef>
              <a:spcAft>
                <a:spcPts val="0"/>
              </a:spcAft>
              <a:buClr>
                <a:schemeClr val="dk1"/>
              </a:buClr>
              <a:buSzPts val="211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2194560" y="7368542"/>
            <a:ext cx="19392902" cy="3070858"/>
          </a:xfrm>
          <a:prstGeom prst="rect">
            <a:avLst/>
          </a:prstGeom>
          <a:noFill/>
          <a:ln>
            <a:noFill/>
          </a:ln>
        </p:spPr>
        <p:txBody>
          <a:bodyPr anchorCtr="0" anchor="b" bIns="219450" lIns="438900" spcFirstLastPara="1" rIns="438900" wrap="square" tIns="219450">
            <a:normAutofit/>
          </a:bodyPr>
          <a:lstStyle>
            <a:lvl1pPr indent="-228600" lvl="0" marL="457200" algn="l">
              <a:spcBef>
                <a:spcPts val="2300"/>
              </a:spcBef>
              <a:spcAft>
                <a:spcPts val="0"/>
              </a:spcAft>
              <a:buClr>
                <a:schemeClr val="dk1"/>
              </a:buClr>
              <a:buSzPts val="11500"/>
              <a:buNone/>
              <a:defRPr b="1" sz="11500"/>
            </a:lvl1pPr>
            <a:lvl2pPr indent="-228600" lvl="1" marL="914400" algn="l">
              <a:spcBef>
                <a:spcPts val="1920"/>
              </a:spcBef>
              <a:spcAft>
                <a:spcPts val="0"/>
              </a:spcAft>
              <a:buClr>
                <a:schemeClr val="dk1"/>
              </a:buClr>
              <a:buSzPts val="9600"/>
              <a:buNone/>
              <a:defRPr b="1" sz="9600"/>
            </a:lvl2pPr>
            <a:lvl3pPr indent="-228600" lvl="2" marL="1371600" algn="l">
              <a:spcBef>
                <a:spcPts val="1720"/>
              </a:spcBef>
              <a:spcAft>
                <a:spcPts val="0"/>
              </a:spcAft>
              <a:buClr>
                <a:schemeClr val="dk1"/>
              </a:buClr>
              <a:buSzPts val="8600"/>
              <a:buNone/>
              <a:defRPr b="1" sz="8600"/>
            </a:lvl3pPr>
            <a:lvl4pPr indent="-228600" lvl="3" marL="1828800" algn="l">
              <a:spcBef>
                <a:spcPts val="1540"/>
              </a:spcBef>
              <a:spcAft>
                <a:spcPts val="0"/>
              </a:spcAft>
              <a:buClr>
                <a:schemeClr val="dk1"/>
              </a:buClr>
              <a:buSzPts val="7700"/>
              <a:buNone/>
              <a:defRPr b="1" sz="7700"/>
            </a:lvl4pPr>
            <a:lvl5pPr indent="-228600" lvl="4" marL="2286000" algn="l">
              <a:spcBef>
                <a:spcPts val="1540"/>
              </a:spcBef>
              <a:spcAft>
                <a:spcPts val="0"/>
              </a:spcAft>
              <a:buClr>
                <a:schemeClr val="dk1"/>
              </a:buClr>
              <a:buSzPts val="7700"/>
              <a:buNone/>
              <a:defRPr b="1" sz="7700"/>
            </a:lvl5pPr>
            <a:lvl6pPr indent="-228600" lvl="5" marL="2743200" algn="l">
              <a:spcBef>
                <a:spcPts val="1540"/>
              </a:spcBef>
              <a:spcAft>
                <a:spcPts val="0"/>
              </a:spcAft>
              <a:buClr>
                <a:schemeClr val="dk1"/>
              </a:buClr>
              <a:buSzPts val="7700"/>
              <a:buNone/>
              <a:defRPr b="1" sz="7700"/>
            </a:lvl6pPr>
            <a:lvl7pPr indent="-228600" lvl="6" marL="3200400" algn="l">
              <a:spcBef>
                <a:spcPts val="1540"/>
              </a:spcBef>
              <a:spcAft>
                <a:spcPts val="0"/>
              </a:spcAft>
              <a:buClr>
                <a:schemeClr val="dk1"/>
              </a:buClr>
              <a:buSzPts val="7700"/>
              <a:buNone/>
              <a:defRPr b="1" sz="7700"/>
            </a:lvl7pPr>
            <a:lvl8pPr indent="-228600" lvl="7" marL="3657600" algn="l">
              <a:spcBef>
                <a:spcPts val="1540"/>
              </a:spcBef>
              <a:spcAft>
                <a:spcPts val="0"/>
              </a:spcAft>
              <a:buClr>
                <a:schemeClr val="dk1"/>
              </a:buClr>
              <a:buSzPts val="7700"/>
              <a:buNone/>
              <a:defRPr b="1" sz="7700"/>
            </a:lvl8pPr>
            <a:lvl9pPr indent="-228600" lvl="8" marL="4114800" algn="l">
              <a:spcBef>
                <a:spcPts val="1540"/>
              </a:spcBef>
              <a:spcAft>
                <a:spcPts val="0"/>
              </a:spcAft>
              <a:buClr>
                <a:schemeClr val="dk1"/>
              </a:buClr>
              <a:buSzPts val="7700"/>
              <a:buNone/>
              <a:defRPr b="1" sz="7700"/>
            </a:lvl9pPr>
          </a:lstStyle>
          <a:p/>
        </p:txBody>
      </p:sp>
      <p:sp>
        <p:nvSpPr>
          <p:cNvPr id="43" name="Google Shape;43;p6"/>
          <p:cNvSpPr txBox="1"/>
          <p:nvPr>
            <p:ph idx="2" type="body"/>
          </p:nvPr>
        </p:nvSpPr>
        <p:spPr>
          <a:xfrm>
            <a:off x="2194560" y="10439400"/>
            <a:ext cx="19392902" cy="18966182"/>
          </a:xfrm>
          <a:prstGeom prst="rect">
            <a:avLst/>
          </a:prstGeom>
          <a:noFill/>
          <a:ln>
            <a:noFill/>
          </a:ln>
        </p:spPr>
        <p:txBody>
          <a:bodyPr anchorCtr="0" anchor="t" bIns="219450" lIns="438900" spcFirstLastPara="1" rIns="438900" wrap="square" tIns="219450">
            <a:normAutofit/>
          </a:bodyPr>
          <a:lstStyle>
            <a:lvl1pPr indent="-958850" lvl="0" marL="457200" algn="l">
              <a:spcBef>
                <a:spcPts val="2300"/>
              </a:spcBef>
              <a:spcAft>
                <a:spcPts val="0"/>
              </a:spcAft>
              <a:buClr>
                <a:schemeClr val="dk1"/>
              </a:buClr>
              <a:buSzPts val="11500"/>
              <a:buChar char="•"/>
              <a:defRPr sz="11500"/>
            </a:lvl1pPr>
            <a:lvl2pPr indent="-838200" lvl="1" marL="914400" algn="l">
              <a:spcBef>
                <a:spcPts val="1920"/>
              </a:spcBef>
              <a:spcAft>
                <a:spcPts val="0"/>
              </a:spcAft>
              <a:buClr>
                <a:schemeClr val="dk1"/>
              </a:buClr>
              <a:buSzPts val="9600"/>
              <a:buChar char="–"/>
              <a:defRPr sz="9600"/>
            </a:lvl2pPr>
            <a:lvl3pPr indent="-774700" lvl="2" marL="1371600" algn="l">
              <a:spcBef>
                <a:spcPts val="1720"/>
              </a:spcBef>
              <a:spcAft>
                <a:spcPts val="0"/>
              </a:spcAft>
              <a:buClr>
                <a:schemeClr val="dk1"/>
              </a:buClr>
              <a:buSzPts val="8600"/>
              <a:buChar char="•"/>
              <a:defRPr sz="8600"/>
            </a:lvl3pPr>
            <a:lvl4pPr indent="-717550" lvl="3" marL="1828800" algn="l">
              <a:spcBef>
                <a:spcPts val="1540"/>
              </a:spcBef>
              <a:spcAft>
                <a:spcPts val="0"/>
              </a:spcAft>
              <a:buClr>
                <a:schemeClr val="dk1"/>
              </a:buClr>
              <a:buSzPts val="7700"/>
              <a:buChar char="–"/>
              <a:defRPr sz="7700"/>
            </a:lvl4pPr>
            <a:lvl5pPr indent="-717550" lvl="4" marL="2286000" algn="l">
              <a:spcBef>
                <a:spcPts val="1540"/>
              </a:spcBef>
              <a:spcAft>
                <a:spcPts val="0"/>
              </a:spcAft>
              <a:buClr>
                <a:schemeClr val="dk1"/>
              </a:buClr>
              <a:buSzPts val="7700"/>
              <a:buChar char="»"/>
              <a:defRPr sz="7700"/>
            </a:lvl5pPr>
            <a:lvl6pPr indent="-717550" lvl="5" marL="2743200" algn="l">
              <a:spcBef>
                <a:spcPts val="1540"/>
              </a:spcBef>
              <a:spcAft>
                <a:spcPts val="0"/>
              </a:spcAft>
              <a:buClr>
                <a:schemeClr val="dk1"/>
              </a:buClr>
              <a:buSzPts val="7700"/>
              <a:buChar char="•"/>
              <a:defRPr sz="7700"/>
            </a:lvl6pPr>
            <a:lvl7pPr indent="-717550" lvl="6" marL="3200400" algn="l">
              <a:spcBef>
                <a:spcPts val="1540"/>
              </a:spcBef>
              <a:spcAft>
                <a:spcPts val="0"/>
              </a:spcAft>
              <a:buClr>
                <a:schemeClr val="dk1"/>
              </a:buClr>
              <a:buSzPts val="7700"/>
              <a:buChar char="•"/>
              <a:defRPr sz="7700"/>
            </a:lvl7pPr>
            <a:lvl8pPr indent="-717550" lvl="7" marL="3657600" algn="l">
              <a:spcBef>
                <a:spcPts val="1540"/>
              </a:spcBef>
              <a:spcAft>
                <a:spcPts val="0"/>
              </a:spcAft>
              <a:buClr>
                <a:schemeClr val="dk1"/>
              </a:buClr>
              <a:buSzPts val="7700"/>
              <a:buChar char="•"/>
              <a:defRPr sz="7700"/>
            </a:lvl8pPr>
            <a:lvl9pPr indent="-717550" lvl="8" marL="4114800" algn="l">
              <a:spcBef>
                <a:spcPts val="1540"/>
              </a:spcBef>
              <a:spcAft>
                <a:spcPts val="0"/>
              </a:spcAft>
              <a:buClr>
                <a:schemeClr val="dk1"/>
              </a:buClr>
              <a:buSzPts val="7700"/>
              <a:buChar char="•"/>
              <a:defRPr sz="7700"/>
            </a:lvl9pPr>
          </a:lstStyle>
          <a:p/>
        </p:txBody>
      </p:sp>
      <p:sp>
        <p:nvSpPr>
          <p:cNvPr id="44" name="Google Shape;44;p6"/>
          <p:cNvSpPr txBox="1"/>
          <p:nvPr>
            <p:ph idx="3" type="body"/>
          </p:nvPr>
        </p:nvSpPr>
        <p:spPr>
          <a:xfrm>
            <a:off x="22296122" y="7368542"/>
            <a:ext cx="19400520" cy="3070858"/>
          </a:xfrm>
          <a:prstGeom prst="rect">
            <a:avLst/>
          </a:prstGeom>
          <a:noFill/>
          <a:ln>
            <a:noFill/>
          </a:ln>
        </p:spPr>
        <p:txBody>
          <a:bodyPr anchorCtr="0" anchor="b" bIns="219450" lIns="438900" spcFirstLastPara="1" rIns="438900" wrap="square" tIns="219450">
            <a:normAutofit/>
          </a:bodyPr>
          <a:lstStyle>
            <a:lvl1pPr indent="-228600" lvl="0" marL="457200" algn="l">
              <a:spcBef>
                <a:spcPts val="2300"/>
              </a:spcBef>
              <a:spcAft>
                <a:spcPts val="0"/>
              </a:spcAft>
              <a:buClr>
                <a:schemeClr val="dk1"/>
              </a:buClr>
              <a:buSzPts val="11500"/>
              <a:buNone/>
              <a:defRPr b="1" sz="11500"/>
            </a:lvl1pPr>
            <a:lvl2pPr indent="-228600" lvl="1" marL="914400" algn="l">
              <a:spcBef>
                <a:spcPts val="1920"/>
              </a:spcBef>
              <a:spcAft>
                <a:spcPts val="0"/>
              </a:spcAft>
              <a:buClr>
                <a:schemeClr val="dk1"/>
              </a:buClr>
              <a:buSzPts val="9600"/>
              <a:buNone/>
              <a:defRPr b="1" sz="9600"/>
            </a:lvl2pPr>
            <a:lvl3pPr indent="-228600" lvl="2" marL="1371600" algn="l">
              <a:spcBef>
                <a:spcPts val="1720"/>
              </a:spcBef>
              <a:spcAft>
                <a:spcPts val="0"/>
              </a:spcAft>
              <a:buClr>
                <a:schemeClr val="dk1"/>
              </a:buClr>
              <a:buSzPts val="8600"/>
              <a:buNone/>
              <a:defRPr b="1" sz="8600"/>
            </a:lvl3pPr>
            <a:lvl4pPr indent="-228600" lvl="3" marL="1828800" algn="l">
              <a:spcBef>
                <a:spcPts val="1540"/>
              </a:spcBef>
              <a:spcAft>
                <a:spcPts val="0"/>
              </a:spcAft>
              <a:buClr>
                <a:schemeClr val="dk1"/>
              </a:buClr>
              <a:buSzPts val="7700"/>
              <a:buNone/>
              <a:defRPr b="1" sz="7700"/>
            </a:lvl4pPr>
            <a:lvl5pPr indent="-228600" lvl="4" marL="2286000" algn="l">
              <a:spcBef>
                <a:spcPts val="1540"/>
              </a:spcBef>
              <a:spcAft>
                <a:spcPts val="0"/>
              </a:spcAft>
              <a:buClr>
                <a:schemeClr val="dk1"/>
              </a:buClr>
              <a:buSzPts val="7700"/>
              <a:buNone/>
              <a:defRPr b="1" sz="7700"/>
            </a:lvl5pPr>
            <a:lvl6pPr indent="-228600" lvl="5" marL="2743200" algn="l">
              <a:spcBef>
                <a:spcPts val="1540"/>
              </a:spcBef>
              <a:spcAft>
                <a:spcPts val="0"/>
              </a:spcAft>
              <a:buClr>
                <a:schemeClr val="dk1"/>
              </a:buClr>
              <a:buSzPts val="7700"/>
              <a:buNone/>
              <a:defRPr b="1" sz="7700"/>
            </a:lvl6pPr>
            <a:lvl7pPr indent="-228600" lvl="6" marL="3200400" algn="l">
              <a:spcBef>
                <a:spcPts val="1540"/>
              </a:spcBef>
              <a:spcAft>
                <a:spcPts val="0"/>
              </a:spcAft>
              <a:buClr>
                <a:schemeClr val="dk1"/>
              </a:buClr>
              <a:buSzPts val="7700"/>
              <a:buNone/>
              <a:defRPr b="1" sz="7700"/>
            </a:lvl7pPr>
            <a:lvl8pPr indent="-228600" lvl="7" marL="3657600" algn="l">
              <a:spcBef>
                <a:spcPts val="1540"/>
              </a:spcBef>
              <a:spcAft>
                <a:spcPts val="0"/>
              </a:spcAft>
              <a:buClr>
                <a:schemeClr val="dk1"/>
              </a:buClr>
              <a:buSzPts val="7700"/>
              <a:buNone/>
              <a:defRPr b="1" sz="7700"/>
            </a:lvl8pPr>
            <a:lvl9pPr indent="-228600" lvl="8" marL="4114800" algn="l">
              <a:spcBef>
                <a:spcPts val="1540"/>
              </a:spcBef>
              <a:spcAft>
                <a:spcPts val="0"/>
              </a:spcAft>
              <a:buClr>
                <a:schemeClr val="dk1"/>
              </a:buClr>
              <a:buSzPts val="7700"/>
              <a:buNone/>
              <a:defRPr b="1" sz="7700"/>
            </a:lvl9pPr>
          </a:lstStyle>
          <a:p/>
        </p:txBody>
      </p:sp>
      <p:sp>
        <p:nvSpPr>
          <p:cNvPr id="45" name="Google Shape;45;p6"/>
          <p:cNvSpPr txBox="1"/>
          <p:nvPr>
            <p:ph idx="4" type="body"/>
          </p:nvPr>
        </p:nvSpPr>
        <p:spPr>
          <a:xfrm>
            <a:off x="22296122" y="10439400"/>
            <a:ext cx="19400520" cy="18966182"/>
          </a:xfrm>
          <a:prstGeom prst="rect">
            <a:avLst/>
          </a:prstGeom>
          <a:noFill/>
          <a:ln>
            <a:noFill/>
          </a:ln>
        </p:spPr>
        <p:txBody>
          <a:bodyPr anchorCtr="0" anchor="t" bIns="219450" lIns="438900" spcFirstLastPara="1" rIns="438900" wrap="square" tIns="219450">
            <a:normAutofit/>
          </a:bodyPr>
          <a:lstStyle>
            <a:lvl1pPr indent="-958850" lvl="0" marL="457200" algn="l">
              <a:spcBef>
                <a:spcPts val="2300"/>
              </a:spcBef>
              <a:spcAft>
                <a:spcPts val="0"/>
              </a:spcAft>
              <a:buClr>
                <a:schemeClr val="dk1"/>
              </a:buClr>
              <a:buSzPts val="11500"/>
              <a:buChar char="•"/>
              <a:defRPr sz="11500"/>
            </a:lvl1pPr>
            <a:lvl2pPr indent="-838200" lvl="1" marL="914400" algn="l">
              <a:spcBef>
                <a:spcPts val="1920"/>
              </a:spcBef>
              <a:spcAft>
                <a:spcPts val="0"/>
              </a:spcAft>
              <a:buClr>
                <a:schemeClr val="dk1"/>
              </a:buClr>
              <a:buSzPts val="9600"/>
              <a:buChar char="–"/>
              <a:defRPr sz="9600"/>
            </a:lvl2pPr>
            <a:lvl3pPr indent="-774700" lvl="2" marL="1371600" algn="l">
              <a:spcBef>
                <a:spcPts val="1720"/>
              </a:spcBef>
              <a:spcAft>
                <a:spcPts val="0"/>
              </a:spcAft>
              <a:buClr>
                <a:schemeClr val="dk1"/>
              </a:buClr>
              <a:buSzPts val="8600"/>
              <a:buChar char="•"/>
              <a:defRPr sz="8600"/>
            </a:lvl3pPr>
            <a:lvl4pPr indent="-717550" lvl="3" marL="1828800" algn="l">
              <a:spcBef>
                <a:spcPts val="1540"/>
              </a:spcBef>
              <a:spcAft>
                <a:spcPts val="0"/>
              </a:spcAft>
              <a:buClr>
                <a:schemeClr val="dk1"/>
              </a:buClr>
              <a:buSzPts val="7700"/>
              <a:buChar char="–"/>
              <a:defRPr sz="7700"/>
            </a:lvl4pPr>
            <a:lvl5pPr indent="-717550" lvl="4" marL="2286000" algn="l">
              <a:spcBef>
                <a:spcPts val="1540"/>
              </a:spcBef>
              <a:spcAft>
                <a:spcPts val="0"/>
              </a:spcAft>
              <a:buClr>
                <a:schemeClr val="dk1"/>
              </a:buClr>
              <a:buSzPts val="7700"/>
              <a:buChar char="»"/>
              <a:defRPr sz="7700"/>
            </a:lvl5pPr>
            <a:lvl6pPr indent="-717550" lvl="5" marL="2743200" algn="l">
              <a:spcBef>
                <a:spcPts val="1540"/>
              </a:spcBef>
              <a:spcAft>
                <a:spcPts val="0"/>
              </a:spcAft>
              <a:buClr>
                <a:schemeClr val="dk1"/>
              </a:buClr>
              <a:buSzPts val="7700"/>
              <a:buChar char="•"/>
              <a:defRPr sz="7700"/>
            </a:lvl6pPr>
            <a:lvl7pPr indent="-717550" lvl="6" marL="3200400" algn="l">
              <a:spcBef>
                <a:spcPts val="1540"/>
              </a:spcBef>
              <a:spcAft>
                <a:spcPts val="0"/>
              </a:spcAft>
              <a:buClr>
                <a:schemeClr val="dk1"/>
              </a:buClr>
              <a:buSzPts val="7700"/>
              <a:buChar char="•"/>
              <a:defRPr sz="7700"/>
            </a:lvl7pPr>
            <a:lvl8pPr indent="-717550" lvl="7" marL="3657600" algn="l">
              <a:spcBef>
                <a:spcPts val="1540"/>
              </a:spcBef>
              <a:spcAft>
                <a:spcPts val="0"/>
              </a:spcAft>
              <a:buClr>
                <a:schemeClr val="dk1"/>
              </a:buClr>
              <a:buSzPts val="7700"/>
              <a:buChar char="•"/>
              <a:defRPr sz="7700"/>
            </a:lvl8pPr>
            <a:lvl9pPr indent="-717550" lvl="8" marL="4114800" algn="l">
              <a:spcBef>
                <a:spcPts val="1540"/>
              </a:spcBef>
              <a:spcAft>
                <a:spcPts val="0"/>
              </a:spcAft>
              <a:buClr>
                <a:schemeClr val="dk1"/>
              </a:buClr>
              <a:buSzPts val="7700"/>
              <a:buChar char="•"/>
              <a:defRPr sz="7700"/>
            </a:lvl9pPr>
          </a:lstStyle>
          <a:p/>
        </p:txBody>
      </p:sp>
      <p:sp>
        <p:nvSpPr>
          <p:cNvPr id="46" name="Google Shape;46;p6"/>
          <p:cNvSpPr txBox="1"/>
          <p:nvPr>
            <p:ph idx="10" type="dt"/>
          </p:nvPr>
        </p:nvSpPr>
        <p:spPr>
          <a:xfrm>
            <a:off x="2194560" y="30510482"/>
            <a:ext cx="10241280" cy="1752600"/>
          </a:xfrm>
          <a:prstGeom prst="rect">
            <a:avLst/>
          </a:prstGeom>
          <a:noFill/>
          <a:ln>
            <a:noFill/>
          </a:ln>
        </p:spPr>
        <p:txBody>
          <a:bodyPr anchorCtr="0" anchor="ctr" bIns="219450" lIns="438900" spcFirstLastPara="1" rIns="438900" wrap="square" tIns="219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14996160" y="30510482"/>
            <a:ext cx="13898880" cy="1752600"/>
          </a:xfrm>
          <a:prstGeom prst="rect">
            <a:avLst/>
          </a:prstGeom>
          <a:noFill/>
          <a:ln>
            <a:noFill/>
          </a:ln>
        </p:spPr>
        <p:txBody>
          <a:bodyPr anchorCtr="0" anchor="ctr" bIns="219450" lIns="438900" spcFirstLastPara="1" rIns="438900" wrap="square" tIns="2194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31455360" y="30510482"/>
            <a:ext cx="10241280" cy="1752600"/>
          </a:xfrm>
          <a:prstGeom prst="rect">
            <a:avLst/>
          </a:prstGeom>
          <a:noFill/>
          <a:ln>
            <a:noFill/>
          </a:ln>
        </p:spPr>
        <p:txBody>
          <a:bodyPr anchorCtr="0" anchor="ctr" bIns="219450" lIns="438900" spcFirstLastPara="1" rIns="438900" wrap="square" tIns="2194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2194560" y="1318262"/>
            <a:ext cx="39502080" cy="5486400"/>
          </a:xfrm>
          <a:prstGeom prst="rect">
            <a:avLst/>
          </a:prstGeom>
          <a:noFill/>
          <a:ln>
            <a:noFill/>
          </a:ln>
        </p:spPr>
        <p:txBody>
          <a:bodyPr anchorCtr="0" anchor="ctr" bIns="219450" lIns="438900" spcFirstLastPara="1" rIns="438900" wrap="square" tIns="21945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2194560" y="30510482"/>
            <a:ext cx="10241280" cy="1752600"/>
          </a:xfrm>
          <a:prstGeom prst="rect">
            <a:avLst/>
          </a:prstGeom>
          <a:noFill/>
          <a:ln>
            <a:noFill/>
          </a:ln>
        </p:spPr>
        <p:txBody>
          <a:bodyPr anchorCtr="0" anchor="ctr" bIns="219450" lIns="438900" spcFirstLastPara="1" rIns="438900" wrap="square" tIns="219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14996160" y="30510482"/>
            <a:ext cx="13898880" cy="1752600"/>
          </a:xfrm>
          <a:prstGeom prst="rect">
            <a:avLst/>
          </a:prstGeom>
          <a:noFill/>
          <a:ln>
            <a:noFill/>
          </a:ln>
        </p:spPr>
        <p:txBody>
          <a:bodyPr anchorCtr="0" anchor="ctr" bIns="219450" lIns="438900" spcFirstLastPara="1" rIns="438900" wrap="square" tIns="2194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31455360" y="30510482"/>
            <a:ext cx="10241280" cy="1752600"/>
          </a:xfrm>
          <a:prstGeom prst="rect">
            <a:avLst/>
          </a:prstGeom>
          <a:noFill/>
          <a:ln>
            <a:noFill/>
          </a:ln>
        </p:spPr>
        <p:txBody>
          <a:bodyPr anchorCtr="0" anchor="ctr" bIns="219450" lIns="438900" spcFirstLastPara="1" rIns="438900" wrap="square" tIns="2194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2194560" y="30510482"/>
            <a:ext cx="10241280" cy="1752600"/>
          </a:xfrm>
          <a:prstGeom prst="rect">
            <a:avLst/>
          </a:prstGeom>
          <a:noFill/>
          <a:ln>
            <a:noFill/>
          </a:ln>
        </p:spPr>
        <p:txBody>
          <a:bodyPr anchorCtr="0" anchor="ctr" bIns="219450" lIns="438900" spcFirstLastPara="1" rIns="438900" wrap="square" tIns="219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14996160" y="30510482"/>
            <a:ext cx="13898880" cy="1752600"/>
          </a:xfrm>
          <a:prstGeom prst="rect">
            <a:avLst/>
          </a:prstGeom>
          <a:noFill/>
          <a:ln>
            <a:noFill/>
          </a:ln>
        </p:spPr>
        <p:txBody>
          <a:bodyPr anchorCtr="0" anchor="ctr" bIns="219450" lIns="438900" spcFirstLastPara="1" rIns="438900" wrap="square" tIns="2194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31455360" y="30510482"/>
            <a:ext cx="10241280" cy="1752600"/>
          </a:xfrm>
          <a:prstGeom prst="rect">
            <a:avLst/>
          </a:prstGeom>
          <a:noFill/>
          <a:ln>
            <a:noFill/>
          </a:ln>
        </p:spPr>
        <p:txBody>
          <a:bodyPr anchorCtr="0" anchor="ctr" bIns="219450" lIns="438900" spcFirstLastPara="1" rIns="438900" wrap="square" tIns="2194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2194563" y="1310640"/>
            <a:ext cx="14439902" cy="5577840"/>
          </a:xfrm>
          <a:prstGeom prst="rect">
            <a:avLst/>
          </a:prstGeom>
          <a:noFill/>
          <a:ln>
            <a:noFill/>
          </a:ln>
        </p:spPr>
        <p:txBody>
          <a:bodyPr anchorCtr="0" anchor="b" bIns="219450" lIns="438900" spcFirstLastPara="1" rIns="438900" wrap="square" tIns="219450">
            <a:normAutofit/>
          </a:bodyPr>
          <a:lstStyle>
            <a:lvl1pPr lvl="0" algn="l">
              <a:spcBef>
                <a:spcPts val="0"/>
              </a:spcBef>
              <a:spcAft>
                <a:spcPts val="0"/>
              </a:spcAft>
              <a:buClr>
                <a:schemeClr val="dk1"/>
              </a:buClr>
              <a:buSzPts val="9600"/>
              <a:buFont typeface="Calibri"/>
              <a:buNone/>
              <a:defRPr b="1" sz="9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17160240" y="1310643"/>
            <a:ext cx="24536400" cy="28094942"/>
          </a:xfrm>
          <a:prstGeom prst="rect">
            <a:avLst/>
          </a:prstGeom>
          <a:noFill/>
          <a:ln>
            <a:noFill/>
          </a:ln>
        </p:spPr>
        <p:txBody>
          <a:bodyPr anchorCtr="0" anchor="t" bIns="219450" lIns="438900" spcFirstLastPara="1" rIns="438900" wrap="square" tIns="219450">
            <a:normAutofit/>
          </a:bodyPr>
          <a:lstStyle>
            <a:lvl1pPr indent="-1206500" lvl="0" marL="457200" algn="l">
              <a:spcBef>
                <a:spcPts val="3080"/>
              </a:spcBef>
              <a:spcAft>
                <a:spcPts val="0"/>
              </a:spcAft>
              <a:buClr>
                <a:schemeClr val="dk1"/>
              </a:buClr>
              <a:buSzPts val="15400"/>
              <a:buChar char="•"/>
              <a:defRPr sz="15400"/>
            </a:lvl1pPr>
            <a:lvl2pPr indent="-1079500" lvl="1" marL="914400" algn="l">
              <a:spcBef>
                <a:spcPts val="2680"/>
              </a:spcBef>
              <a:spcAft>
                <a:spcPts val="0"/>
              </a:spcAft>
              <a:buClr>
                <a:schemeClr val="dk1"/>
              </a:buClr>
              <a:buSzPts val="13400"/>
              <a:buChar char="–"/>
              <a:defRPr sz="13400"/>
            </a:lvl2pPr>
            <a:lvl3pPr indent="-958850" lvl="2" marL="1371600" algn="l">
              <a:spcBef>
                <a:spcPts val="2300"/>
              </a:spcBef>
              <a:spcAft>
                <a:spcPts val="0"/>
              </a:spcAft>
              <a:buClr>
                <a:schemeClr val="dk1"/>
              </a:buClr>
              <a:buSzPts val="11500"/>
              <a:buChar char="•"/>
              <a:defRPr sz="11500"/>
            </a:lvl3pPr>
            <a:lvl4pPr indent="-838200" lvl="3" marL="1828800" algn="l">
              <a:spcBef>
                <a:spcPts val="1920"/>
              </a:spcBef>
              <a:spcAft>
                <a:spcPts val="0"/>
              </a:spcAft>
              <a:buClr>
                <a:schemeClr val="dk1"/>
              </a:buClr>
              <a:buSzPts val="9600"/>
              <a:buChar char="–"/>
              <a:defRPr sz="9600"/>
            </a:lvl4pPr>
            <a:lvl5pPr indent="-838200" lvl="4" marL="2286000" algn="l">
              <a:spcBef>
                <a:spcPts val="1920"/>
              </a:spcBef>
              <a:spcAft>
                <a:spcPts val="0"/>
              </a:spcAft>
              <a:buClr>
                <a:schemeClr val="dk1"/>
              </a:buClr>
              <a:buSzPts val="9600"/>
              <a:buChar char="»"/>
              <a:defRPr sz="9600"/>
            </a:lvl5pPr>
            <a:lvl6pPr indent="-838200" lvl="5" marL="2743200" algn="l">
              <a:spcBef>
                <a:spcPts val="1920"/>
              </a:spcBef>
              <a:spcAft>
                <a:spcPts val="0"/>
              </a:spcAft>
              <a:buClr>
                <a:schemeClr val="dk1"/>
              </a:buClr>
              <a:buSzPts val="9600"/>
              <a:buChar char="•"/>
              <a:defRPr sz="9600"/>
            </a:lvl6pPr>
            <a:lvl7pPr indent="-838200" lvl="6" marL="3200400" algn="l">
              <a:spcBef>
                <a:spcPts val="1920"/>
              </a:spcBef>
              <a:spcAft>
                <a:spcPts val="0"/>
              </a:spcAft>
              <a:buClr>
                <a:schemeClr val="dk1"/>
              </a:buClr>
              <a:buSzPts val="9600"/>
              <a:buChar char="•"/>
              <a:defRPr sz="9600"/>
            </a:lvl7pPr>
            <a:lvl8pPr indent="-838200" lvl="7" marL="3657600" algn="l">
              <a:spcBef>
                <a:spcPts val="1920"/>
              </a:spcBef>
              <a:spcAft>
                <a:spcPts val="0"/>
              </a:spcAft>
              <a:buClr>
                <a:schemeClr val="dk1"/>
              </a:buClr>
              <a:buSzPts val="9600"/>
              <a:buChar char="•"/>
              <a:defRPr sz="9600"/>
            </a:lvl8pPr>
            <a:lvl9pPr indent="-838200" lvl="8" marL="4114800" algn="l">
              <a:spcBef>
                <a:spcPts val="1920"/>
              </a:spcBef>
              <a:spcAft>
                <a:spcPts val="0"/>
              </a:spcAft>
              <a:buClr>
                <a:schemeClr val="dk1"/>
              </a:buClr>
              <a:buSzPts val="9600"/>
              <a:buChar char="•"/>
              <a:defRPr sz="9600"/>
            </a:lvl9pPr>
          </a:lstStyle>
          <a:p/>
        </p:txBody>
      </p:sp>
      <p:sp>
        <p:nvSpPr>
          <p:cNvPr id="61" name="Google Shape;61;p9"/>
          <p:cNvSpPr txBox="1"/>
          <p:nvPr>
            <p:ph idx="2" type="body"/>
          </p:nvPr>
        </p:nvSpPr>
        <p:spPr>
          <a:xfrm>
            <a:off x="2194563" y="6888483"/>
            <a:ext cx="14439902" cy="22517102"/>
          </a:xfrm>
          <a:prstGeom prst="rect">
            <a:avLst/>
          </a:prstGeom>
          <a:noFill/>
          <a:ln>
            <a:noFill/>
          </a:ln>
        </p:spPr>
        <p:txBody>
          <a:bodyPr anchorCtr="0" anchor="t" bIns="219450" lIns="438900" spcFirstLastPara="1" rIns="438900" wrap="square" tIns="219450">
            <a:normAutofit/>
          </a:bodyPr>
          <a:lstStyle>
            <a:lvl1pPr indent="-228600" lvl="0" marL="457200" algn="l">
              <a:spcBef>
                <a:spcPts val="1340"/>
              </a:spcBef>
              <a:spcAft>
                <a:spcPts val="0"/>
              </a:spcAft>
              <a:buClr>
                <a:schemeClr val="dk1"/>
              </a:buClr>
              <a:buSzPts val="6700"/>
              <a:buNone/>
              <a:defRPr sz="6700"/>
            </a:lvl1pPr>
            <a:lvl2pPr indent="-228600" lvl="1" marL="914400" algn="l">
              <a:spcBef>
                <a:spcPts val="1160"/>
              </a:spcBef>
              <a:spcAft>
                <a:spcPts val="0"/>
              </a:spcAft>
              <a:buClr>
                <a:schemeClr val="dk1"/>
              </a:buClr>
              <a:buSzPts val="5800"/>
              <a:buNone/>
              <a:defRPr sz="5800"/>
            </a:lvl2pPr>
            <a:lvl3pPr indent="-228600" lvl="2" marL="1371600" algn="l">
              <a:spcBef>
                <a:spcPts val="960"/>
              </a:spcBef>
              <a:spcAft>
                <a:spcPts val="0"/>
              </a:spcAft>
              <a:buClr>
                <a:schemeClr val="dk1"/>
              </a:buClr>
              <a:buSzPts val="4800"/>
              <a:buNone/>
              <a:defRPr sz="4800"/>
            </a:lvl3pPr>
            <a:lvl4pPr indent="-228600" lvl="3" marL="1828800" algn="l">
              <a:spcBef>
                <a:spcPts val="860"/>
              </a:spcBef>
              <a:spcAft>
                <a:spcPts val="0"/>
              </a:spcAft>
              <a:buClr>
                <a:schemeClr val="dk1"/>
              </a:buClr>
              <a:buSzPts val="4300"/>
              <a:buNone/>
              <a:defRPr sz="4300"/>
            </a:lvl4pPr>
            <a:lvl5pPr indent="-228600" lvl="4" marL="2286000" algn="l">
              <a:spcBef>
                <a:spcPts val="860"/>
              </a:spcBef>
              <a:spcAft>
                <a:spcPts val="0"/>
              </a:spcAft>
              <a:buClr>
                <a:schemeClr val="dk1"/>
              </a:buClr>
              <a:buSzPts val="4300"/>
              <a:buNone/>
              <a:defRPr sz="4300"/>
            </a:lvl5pPr>
            <a:lvl6pPr indent="-228600" lvl="5" marL="2743200" algn="l">
              <a:spcBef>
                <a:spcPts val="860"/>
              </a:spcBef>
              <a:spcAft>
                <a:spcPts val="0"/>
              </a:spcAft>
              <a:buClr>
                <a:schemeClr val="dk1"/>
              </a:buClr>
              <a:buSzPts val="4300"/>
              <a:buNone/>
              <a:defRPr sz="4300"/>
            </a:lvl6pPr>
            <a:lvl7pPr indent="-228600" lvl="6" marL="3200400" algn="l">
              <a:spcBef>
                <a:spcPts val="860"/>
              </a:spcBef>
              <a:spcAft>
                <a:spcPts val="0"/>
              </a:spcAft>
              <a:buClr>
                <a:schemeClr val="dk1"/>
              </a:buClr>
              <a:buSzPts val="4300"/>
              <a:buNone/>
              <a:defRPr sz="4300"/>
            </a:lvl7pPr>
            <a:lvl8pPr indent="-228600" lvl="7" marL="3657600" algn="l">
              <a:spcBef>
                <a:spcPts val="860"/>
              </a:spcBef>
              <a:spcAft>
                <a:spcPts val="0"/>
              </a:spcAft>
              <a:buClr>
                <a:schemeClr val="dk1"/>
              </a:buClr>
              <a:buSzPts val="4300"/>
              <a:buNone/>
              <a:defRPr sz="4300"/>
            </a:lvl8pPr>
            <a:lvl9pPr indent="-228600" lvl="8" marL="4114800" algn="l">
              <a:spcBef>
                <a:spcPts val="860"/>
              </a:spcBef>
              <a:spcAft>
                <a:spcPts val="0"/>
              </a:spcAft>
              <a:buClr>
                <a:schemeClr val="dk1"/>
              </a:buClr>
              <a:buSzPts val="4300"/>
              <a:buNone/>
              <a:defRPr sz="4300"/>
            </a:lvl9pPr>
          </a:lstStyle>
          <a:p/>
        </p:txBody>
      </p:sp>
      <p:sp>
        <p:nvSpPr>
          <p:cNvPr id="62" name="Google Shape;62;p9"/>
          <p:cNvSpPr txBox="1"/>
          <p:nvPr>
            <p:ph idx="10" type="dt"/>
          </p:nvPr>
        </p:nvSpPr>
        <p:spPr>
          <a:xfrm>
            <a:off x="2194560" y="30510482"/>
            <a:ext cx="10241280" cy="1752600"/>
          </a:xfrm>
          <a:prstGeom prst="rect">
            <a:avLst/>
          </a:prstGeom>
          <a:noFill/>
          <a:ln>
            <a:noFill/>
          </a:ln>
        </p:spPr>
        <p:txBody>
          <a:bodyPr anchorCtr="0" anchor="ctr" bIns="219450" lIns="438900" spcFirstLastPara="1" rIns="438900" wrap="square" tIns="219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14996160" y="30510482"/>
            <a:ext cx="13898880" cy="1752600"/>
          </a:xfrm>
          <a:prstGeom prst="rect">
            <a:avLst/>
          </a:prstGeom>
          <a:noFill/>
          <a:ln>
            <a:noFill/>
          </a:ln>
        </p:spPr>
        <p:txBody>
          <a:bodyPr anchorCtr="0" anchor="ctr" bIns="219450" lIns="438900" spcFirstLastPara="1" rIns="438900" wrap="square" tIns="2194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31455360" y="30510482"/>
            <a:ext cx="10241280" cy="1752600"/>
          </a:xfrm>
          <a:prstGeom prst="rect">
            <a:avLst/>
          </a:prstGeom>
          <a:noFill/>
          <a:ln>
            <a:noFill/>
          </a:ln>
        </p:spPr>
        <p:txBody>
          <a:bodyPr anchorCtr="0" anchor="ctr" bIns="219450" lIns="438900" spcFirstLastPara="1" rIns="438900" wrap="square" tIns="2194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602982" y="23042880"/>
            <a:ext cx="26334720" cy="2720342"/>
          </a:xfrm>
          <a:prstGeom prst="rect">
            <a:avLst/>
          </a:prstGeom>
          <a:noFill/>
          <a:ln>
            <a:noFill/>
          </a:ln>
        </p:spPr>
        <p:txBody>
          <a:bodyPr anchorCtr="0" anchor="b" bIns="219450" lIns="438900" spcFirstLastPara="1" rIns="438900" wrap="square" tIns="219450">
            <a:normAutofit/>
          </a:bodyPr>
          <a:lstStyle>
            <a:lvl1pPr lvl="0" algn="l">
              <a:spcBef>
                <a:spcPts val="0"/>
              </a:spcBef>
              <a:spcAft>
                <a:spcPts val="0"/>
              </a:spcAft>
              <a:buClr>
                <a:schemeClr val="dk1"/>
              </a:buClr>
              <a:buSzPts val="9600"/>
              <a:buFont typeface="Calibri"/>
              <a:buNone/>
              <a:defRPr b="1" sz="9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8602982" y="2941320"/>
            <a:ext cx="26334720" cy="19751040"/>
          </a:xfrm>
          <a:prstGeom prst="rect">
            <a:avLst/>
          </a:prstGeom>
          <a:noFill/>
          <a:ln>
            <a:noFill/>
          </a:ln>
        </p:spPr>
      </p:sp>
      <p:sp>
        <p:nvSpPr>
          <p:cNvPr id="68" name="Google Shape;68;p10"/>
          <p:cNvSpPr txBox="1"/>
          <p:nvPr>
            <p:ph idx="1" type="body"/>
          </p:nvPr>
        </p:nvSpPr>
        <p:spPr>
          <a:xfrm>
            <a:off x="8602982" y="25763222"/>
            <a:ext cx="26334720" cy="3863338"/>
          </a:xfrm>
          <a:prstGeom prst="rect">
            <a:avLst/>
          </a:prstGeom>
          <a:noFill/>
          <a:ln>
            <a:noFill/>
          </a:ln>
        </p:spPr>
        <p:txBody>
          <a:bodyPr anchorCtr="0" anchor="t" bIns="219450" lIns="438900" spcFirstLastPara="1" rIns="438900" wrap="square" tIns="219450">
            <a:normAutofit/>
          </a:bodyPr>
          <a:lstStyle>
            <a:lvl1pPr indent="-228600" lvl="0" marL="457200" algn="l">
              <a:spcBef>
                <a:spcPts val="1340"/>
              </a:spcBef>
              <a:spcAft>
                <a:spcPts val="0"/>
              </a:spcAft>
              <a:buClr>
                <a:schemeClr val="dk1"/>
              </a:buClr>
              <a:buSzPts val="6700"/>
              <a:buNone/>
              <a:defRPr sz="6700"/>
            </a:lvl1pPr>
            <a:lvl2pPr indent="-228600" lvl="1" marL="914400" algn="l">
              <a:spcBef>
                <a:spcPts val="1160"/>
              </a:spcBef>
              <a:spcAft>
                <a:spcPts val="0"/>
              </a:spcAft>
              <a:buClr>
                <a:schemeClr val="dk1"/>
              </a:buClr>
              <a:buSzPts val="5800"/>
              <a:buNone/>
              <a:defRPr sz="5800"/>
            </a:lvl2pPr>
            <a:lvl3pPr indent="-228600" lvl="2" marL="1371600" algn="l">
              <a:spcBef>
                <a:spcPts val="960"/>
              </a:spcBef>
              <a:spcAft>
                <a:spcPts val="0"/>
              </a:spcAft>
              <a:buClr>
                <a:schemeClr val="dk1"/>
              </a:buClr>
              <a:buSzPts val="4800"/>
              <a:buNone/>
              <a:defRPr sz="4800"/>
            </a:lvl3pPr>
            <a:lvl4pPr indent="-228600" lvl="3" marL="1828800" algn="l">
              <a:spcBef>
                <a:spcPts val="860"/>
              </a:spcBef>
              <a:spcAft>
                <a:spcPts val="0"/>
              </a:spcAft>
              <a:buClr>
                <a:schemeClr val="dk1"/>
              </a:buClr>
              <a:buSzPts val="4300"/>
              <a:buNone/>
              <a:defRPr sz="4300"/>
            </a:lvl4pPr>
            <a:lvl5pPr indent="-228600" lvl="4" marL="2286000" algn="l">
              <a:spcBef>
                <a:spcPts val="860"/>
              </a:spcBef>
              <a:spcAft>
                <a:spcPts val="0"/>
              </a:spcAft>
              <a:buClr>
                <a:schemeClr val="dk1"/>
              </a:buClr>
              <a:buSzPts val="4300"/>
              <a:buNone/>
              <a:defRPr sz="4300"/>
            </a:lvl5pPr>
            <a:lvl6pPr indent="-228600" lvl="5" marL="2743200" algn="l">
              <a:spcBef>
                <a:spcPts val="860"/>
              </a:spcBef>
              <a:spcAft>
                <a:spcPts val="0"/>
              </a:spcAft>
              <a:buClr>
                <a:schemeClr val="dk1"/>
              </a:buClr>
              <a:buSzPts val="4300"/>
              <a:buNone/>
              <a:defRPr sz="4300"/>
            </a:lvl6pPr>
            <a:lvl7pPr indent="-228600" lvl="6" marL="3200400" algn="l">
              <a:spcBef>
                <a:spcPts val="860"/>
              </a:spcBef>
              <a:spcAft>
                <a:spcPts val="0"/>
              </a:spcAft>
              <a:buClr>
                <a:schemeClr val="dk1"/>
              </a:buClr>
              <a:buSzPts val="4300"/>
              <a:buNone/>
              <a:defRPr sz="4300"/>
            </a:lvl7pPr>
            <a:lvl8pPr indent="-228600" lvl="7" marL="3657600" algn="l">
              <a:spcBef>
                <a:spcPts val="860"/>
              </a:spcBef>
              <a:spcAft>
                <a:spcPts val="0"/>
              </a:spcAft>
              <a:buClr>
                <a:schemeClr val="dk1"/>
              </a:buClr>
              <a:buSzPts val="4300"/>
              <a:buNone/>
              <a:defRPr sz="4300"/>
            </a:lvl8pPr>
            <a:lvl9pPr indent="-228600" lvl="8" marL="4114800" algn="l">
              <a:spcBef>
                <a:spcPts val="860"/>
              </a:spcBef>
              <a:spcAft>
                <a:spcPts val="0"/>
              </a:spcAft>
              <a:buClr>
                <a:schemeClr val="dk1"/>
              </a:buClr>
              <a:buSzPts val="4300"/>
              <a:buNone/>
              <a:defRPr sz="4300"/>
            </a:lvl9pPr>
          </a:lstStyle>
          <a:p/>
        </p:txBody>
      </p:sp>
      <p:sp>
        <p:nvSpPr>
          <p:cNvPr id="69" name="Google Shape;69;p10"/>
          <p:cNvSpPr txBox="1"/>
          <p:nvPr>
            <p:ph idx="10" type="dt"/>
          </p:nvPr>
        </p:nvSpPr>
        <p:spPr>
          <a:xfrm>
            <a:off x="2194560" y="30510482"/>
            <a:ext cx="10241280" cy="1752600"/>
          </a:xfrm>
          <a:prstGeom prst="rect">
            <a:avLst/>
          </a:prstGeom>
          <a:noFill/>
          <a:ln>
            <a:noFill/>
          </a:ln>
        </p:spPr>
        <p:txBody>
          <a:bodyPr anchorCtr="0" anchor="ctr" bIns="219450" lIns="438900" spcFirstLastPara="1" rIns="438900" wrap="square" tIns="219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14996160" y="30510482"/>
            <a:ext cx="13898880" cy="1752600"/>
          </a:xfrm>
          <a:prstGeom prst="rect">
            <a:avLst/>
          </a:prstGeom>
          <a:noFill/>
          <a:ln>
            <a:noFill/>
          </a:ln>
        </p:spPr>
        <p:txBody>
          <a:bodyPr anchorCtr="0" anchor="ctr" bIns="219450" lIns="438900" spcFirstLastPara="1" rIns="438900" wrap="square" tIns="2194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31455360" y="30510482"/>
            <a:ext cx="10241280" cy="1752600"/>
          </a:xfrm>
          <a:prstGeom prst="rect">
            <a:avLst/>
          </a:prstGeom>
          <a:noFill/>
          <a:ln>
            <a:noFill/>
          </a:ln>
        </p:spPr>
        <p:txBody>
          <a:bodyPr anchorCtr="0" anchor="ctr" bIns="219450" lIns="438900" spcFirstLastPara="1" rIns="438900" wrap="square" tIns="2194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2194560" y="1318262"/>
            <a:ext cx="39502080" cy="5486400"/>
          </a:xfrm>
          <a:prstGeom prst="rect">
            <a:avLst/>
          </a:prstGeom>
          <a:noFill/>
          <a:ln>
            <a:noFill/>
          </a:ln>
        </p:spPr>
        <p:txBody>
          <a:bodyPr anchorCtr="0" anchor="ctr" bIns="219450" lIns="438900" spcFirstLastPara="1" rIns="438900" wrap="square" tIns="219450">
            <a:normAutofit/>
          </a:bodyPr>
          <a:lstStyle>
            <a:lvl1pPr lvl="0" marR="0" rtl="0" algn="ctr">
              <a:spcBef>
                <a:spcPts val="0"/>
              </a:spcBef>
              <a:spcAft>
                <a:spcPts val="0"/>
              </a:spcAft>
              <a:buClr>
                <a:schemeClr val="dk1"/>
              </a:buClr>
              <a:buSzPts val="21100"/>
              <a:buFont typeface="Calibri"/>
              <a:buNone/>
              <a:defRPr b="0" i="0" sz="211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2194560" y="7680963"/>
            <a:ext cx="39502080" cy="21724622"/>
          </a:xfrm>
          <a:prstGeom prst="rect">
            <a:avLst/>
          </a:prstGeom>
          <a:noFill/>
          <a:ln>
            <a:noFill/>
          </a:ln>
        </p:spPr>
        <p:txBody>
          <a:bodyPr anchorCtr="0" anchor="t" bIns="219450" lIns="438900" spcFirstLastPara="1" rIns="438900" wrap="square" tIns="219450">
            <a:normAutofit/>
          </a:bodyPr>
          <a:lstStyle>
            <a:lvl1pPr indent="-1206500" lvl="0" marL="457200" marR="0" rtl="0" algn="l">
              <a:spcBef>
                <a:spcPts val="3080"/>
              </a:spcBef>
              <a:spcAft>
                <a:spcPts val="0"/>
              </a:spcAft>
              <a:buClr>
                <a:schemeClr val="dk1"/>
              </a:buClr>
              <a:buSzPts val="15400"/>
              <a:buFont typeface="Arial"/>
              <a:buChar char="•"/>
              <a:defRPr b="0" i="0" sz="15400" u="none" cap="none" strike="noStrike">
                <a:solidFill>
                  <a:schemeClr val="dk1"/>
                </a:solidFill>
                <a:latin typeface="Calibri"/>
                <a:ea typeface="Calibri"/>
                <a:cs typeface="Calibri"/>
                <a:sym typeface="Calibri"/>
              </a:defRPr>
            </a:lvl1pPr>
            <a:lvl2pPr indent="-1079500" lvl="1" marL="914400" marR="0" rtl="0" algn="l">
              <a:spcBef>
                <a:spcPts val="2680"/>
              </a:spcBef>
              <a:spcAft>
                <a:spcPts val="0"/>
              </a:spcAft>
              <a:buClr>
                <a:schemeClr val="dk1"/>
              </a:buClr>
              <a:buSzPts val="13400"/>
              <a:buFont typeface="Arial"/>
              <a:buChar char="–"/>
              <a:defRPr b="0" i="0" sz="13400" u="none" cap="none" strike="noStrike">
                <a:solidFill>
                  <a:schemeClr val="dk1"/>
                </a:solidFill>
                <a:latin typeface="Calibri"/>
                <a:ea typeface="Calibri"/>
                <a:cs typeface="Calibri"/>
                <a:sym typeface="Calibri"/>
              </a:defRPr>
            </a:lvl2pPr>
            <a:lvl3pPr indent="-958850" lvl="2" marL="1371600" marR="0" rtl="0" algn="l">
              <a:spcBef>
                <a:spcPts val="2300"/>
              </a:spcBef>
              <a:spcAft>
                <a:spcPts val="0"/>
              </a:spcAft>
              <a:buClr>
                <a:schemeClr val="dk1"/>
              </a:buClr>
              <a:buSzPts val="11500"/>
              <a:buFont typeface="Arial"/>
              <a:buChar char="•"/>
              <a:defRPr b="0" i="0" sz="115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2194560" y="30510482"/>
            <a:ext cx="10241280" cy="1752600"/>
          </a:xfrm>
          <a:prstGeom prst="rect">
            <a:avLst/>
          </a:prstGeom>
          <a:noFill/>
          <a:ln>
            <a:noFill/>
          </a:ln>
        </p:spPr>
        <p:txBody>
          <a:bodyPr anchorCtr="0" anchor="ctr" bIns="219450" lIns="438900" spcFirstLastPara="1" rIns="438900" wrap="square" tIns="219450">
            <a:noAutofit/>
          </a:bodyPr>
          <a:lstStyle>
            <a:lvl1pPr lvl="0" marR="0" rtl="0" algn="l">
              <a:spcBef>
                <a:spcPts val="0"/>
              </a:spcBef>
              <a:spcAft>
                <a:spcPts val="0"/>
              </a:spcAft>
              <a:buSzPts val="1400"/>
              <a:buNone/>
              <a:defRPr b="0" i="0" sz="5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14996160" y="30510482"/>
            <a:ext cx="13898880" cy="1752600"/>
          </a:xfrm>
          <a:prstGeom prst="rect">
            <a:avLst/>
          </a:prstGeom>
          <a:noFill/>
          <a:ln>
            <a:noFill/>
          </a:ln>
        </p:spPr>
        <p:txBody>
          <a:bodyPr anchorCtr="0" anchor="ctr" bIns="219450" lIns="438900" spcFirstLastPara="1" rIns="438900" wrap="square" tIns="219450">
            <a:noAutofit/>
          </a:bodyPr>
          <a:lstStyle>
            <a:lvl1pPr lvl="0" marR="0" rtl="0" algn="ctr">
              <a:spcBef>
                <a:spcPts val="0"/>
              </a:spcBef>
              <a:spcAft>
                <a:spcPts val="0"/>
              </a:spcAft>
              <a:buSzPts val="1400"/>
              <a:buNone/>
              <a:defRPr b="0" i="0" sz="5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31455360" y="30510482"/>
            <a:ext cx="10241280" cy="1752600"/>
          </a:xfrm>
          <a:prstGeom prst="rect">
            <a:avLst/>
          </a:prstGeom>
          <a:noFill/>
          <a:ln>
            <a:noFill/>
          </a:ln>
        </p:spPr>
        <p:txBody>
          <a:bodyPr anchorCtr="0" anchor="ctr" bIns="219450" lIns="438900" spcFirstLastPara="1" rIns="438900" wrap="square" tIns="219450">
            <a:noAutofit/>
          </a:bodyPr>
          <a:lstStyle>
            <a:lvl1pPr indent="0" lvl="0" marL="0" marR="0" rtl="0" algn="r">
              <a:spcBef>
                <a:spcPts val="0"/>
              </a:spcBef>
              <a:buNone/>
              <a:defRPr b="0" i="0" sz="5800" u="none" cap="none" strike="noStrike">
                <a:solidFill>
                  <a:srgbClr val="888888"/>
                </a:solidFill>
                <a:latin typeface="Calibri"/>
                <a:ea typeface="Calibri"/>
                <a:cs typeface="Calibri"/>
                <a:sym typeface="Calibri"/>
              </a:defRPr>
            </a:lvl1pPr>
            <a:lvl2pPr indent="0" lvl="1" marL="0" marR="0" rtl="0" algn="r">
              <a:spcBef>
                <a:spcPts val="0"/>
              </a:spcBef>
              <a:buNone/>
              <a:defRPr b="0" i="0" sz="5800" u="none" cap="none" strike="noStrike">
                <a:solidFill>
                  <a:srgbClr val="888888"/>
                </a:solidFill>
                <a:latin typeface="Calibri"/>
                <a:ea typeface="Calibri"/>
                <a:cs typeface="Calibri"/>
                <a:sym typeface="Calibri"/>
              </a:defRPr>
            </a:lvl2pPr>
            <a:lvl3pPr indent="0" lvl="2" marL="0" marR="0" rtl="0" algn="r">
              <a:spcBef>
                <a:spcPts val="0"/>
              </a:spcBef>
              <a:buNone/>
              <a:defRPr b="0" i="0" sz="5800" u="none" cap="none" strike="noStrike">
                <a:solidFill>
                  <a:srgbClr val="888888"/>
                </a:solidFill>
                <a:latin typeface="Calibri"/>
                <a:ea typeface="Calibri"/>
                <a:cs typeface="Calibri"/>
                <a:sym typeface="Calibri"/>
              </a:defRPr>
            </a:lvl3pPr>
            <a:lvl4pPr indent="0" lvl="3" marL="0" marR="0" rtl="0" algn="r">
              <a:spcBef>
                <a:spcPts val="0"/>
              </a:spcBef>
              <a:buNone/>
              <a:defRPr b="0" i="0" sz="5800" u="none" cap="none" strike="noStrike">
                <a:solidFill>
                  <a:srgbClr val="888888"/>
                </a:solidFill>
                <a:latin typeface="Calibri"/>
                <a:ea typeface="Calibri"/>
                <a:cs typeface="Calibri"/>
                <a:sym typeface="Calibri"/>
              </a:defRPr>
            </a:lvl4pPr>
            <a:lvl5pPr indent="0" lvl="4" marL="0" marR="0" rtl="0" algn="r">
              <a:spcBef>
                <a:spcPts val="0"/>
              </a:spcBef>
              <a:buNone/>
              <a:defRPr b="0" i="0" sz="5800" u="none" cap="none" strike="noStrike">
                <a:solidFill>
                  <a:srgbClr val="888888"/>
                </a:solidFill>
                <a:latin typeface="Calibri"/>
                <a:ea typeface="Calibri"/>
                <a:cs typeface="Calibri"/>
                <a:sym typeface="Calibri"/>
              </a:defRPr>
            </a:lvl5pPr>
            <a:lvl6pPr indent="0" lvl="5" marL="0" marR="0" rtl="0" algn="r">
              <a:spcBef>
                <a:spcPts val="0"/>
              </a:spcBef>
              <a:buNone/>
              <a:defRPr b="0" i="0" sz="5800" u="none" cap="none" strike="noStrike">
                <a:solidFill>
                  <a:srgbClr val="888888"/>
                </a:solidFill>
                <a:latin typeface="Calibri"/>
                <a:ea typeface="Calibri"/>
                <a:cs typeface="Calibri"/>
                <a:sym typeface="Calibri"/>
              </a:defRPr>
            </a:lvl6pPr>
            <a:lvl7pPr indent="0" lvl="6" marL="0" marR="0" rtl="0" algn="r">
              <a:spcBef>
                <a:spcPts val="0"/>
              </a:spcBef>
              <a:buNone/>
              <a:defRPr b="0" i="0" sz="5800" u="none" cap="none" strike="noStrike">
                <a:solidFill>
                  <a:srgbClr val="888888"/>
                </a:solidFill>
                <a:latin typeface="Calibri"/>
                <a:ea typeface="Calibri"/>
                <a:cs typeface="Calibri"/>
                <a:sym typeface="Calibri"/>
              </a:defRPr>
            </a:lvl7pPr>
            <a:lvl8pPr indent="0" lvl="7" marL="0" marR="0" rtl="0" algn="r">
              <a:spcBef>
                <a:spcPts val="0"/>
              </a:spcBef>
              <a:buNone/>
              <a:defRPr b="0" i="0" sz="5800" u="none" cap="none" strike="noStrike">
                <a:solidFill>
                  <a:srgbClr val="888888"/>
                </a:solidFill>
                <a:latin typeface="Calibri"/>
                <a:ea typeface="Calibri"/>
                <a:cs typeface="Calibri"/>
                <a:sym typeface="Calibri"/>
              </a:defRPr>
            </a:lvl8pPr>
            <a:lvl9pPr indent="0" lvl="8" marL="0" marR="0" rtl="0" algn="r">
              <a:spcBef>
                <a:spcPts val="0"/>
              </a:spcBef>
              <a:buNone/>
              <a:defRPr b="0" i="0" sz="5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4.png"/><Relationship Id="rId7"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3"/>
          <p:cNvSpPr/>
          <p:nvPr/>
        </p:nvSpPr>
        <p:spPr>
          <a:xfrm>
            <a:off x="882550" y="5492700"/>
            <a:ext cx="9764400" cy="26406300"/>
          </a:xfrm>
          <a:prstGeom prst="rect">
            <a:avLst/>
          </a:prstGeom>
          <a:noFill/>
          <a:ln cap="flat" cmpd="sng" w="101600">
            <a:solidFill>
              <a:srgbClr val="660000"/>
            </a:solidFill>
            <a:prstDash val="solid"/>
            <a:round/>
            <a:headEnd len="sm" w="sm" type="none"/>
            <a:tailEnd len="sm" w="sm" type="none"/>
          </a:ln>
        </p:spPr>
        <p:txBody>
          <a:bodyPr anchorCtr="0" anchor="ctr" bIns="45700" lIns="182875" spcFirstLastPara="1" rIns="182875" wrap="square" tIns="45700">
            <a:noAutofit/>
          </a:bodyPr>
          <a:lstStyle/>
          <a:p>
            <a:pPr indent="0" lvl="0" marL="0" marR="0" rtl="0" algn="ctr">
              <a:spcBef>
                <a:spcPts val="0"/>
              </a:spcBef>
              <a:spcAft>
                <a:spcPts val="0"/>
              </a:spcAft>
              <a:buNone/>
            </a:pPr>
            <a:r>
              <a:t/>
            </a:r>
            <a:endParaRPr sz="86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86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86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86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86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86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86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86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86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8600">
              <a:solidFill>
                <a:schemeClr val="dk1"/>
              </a:solidFill>
              <a:latin typeface="Calibri"/>
              <a:ea typeface="Calibri"/>
              <a:cs typeface="Calibri"/>
              <a:sym typeface="Calibri"/>
            </a:endParaRPr>
          </a:p>
        </p:txBody>
      </p:sp>
      <p:sp>
        <p:nvSpPr>
          <p:cNvPr id="90" name="Google Shape;90;p13"/>
          <p:cNvSpPr/>
          <p:nvPr/>
        </p:nvSpPr>
        <p:spPr>
          <a:xfrm>
            <a:off x="914400" y="-102650"/>
            <a:ext cx="42062400" cy="5110200"/>
          </a:xfrm>
          <a:prstGeom prst="rect">
            <a:avLst/>
          </a:prstGeom>
          <a:noFill/>
          <a:ln>
            <a:noFill/>
          </a:ln>
        </p:spPr>
        <p:txBody>
          <a:bodyPr anchorCtr="0" anchor="t" bIns="45700" lIns="182875" spcFirstLastPara="1" rIns="182875" wrap="square" tIns="45700">
            <a:noAutofit/>
          </a:bodyPr>
          <a:lstStyle/>
          <a:p>
            <a:pPr indent="0" lvl="0" marL="0" marR="0" rtl="0" algn="ctr">
              <a:spcBef>
                <a:spcPts val="0"/>
              </a:spcBef>
              <a:spcAft>
                <a:spcPts val="0"/>
              </a:spcAft>
              <a:buNone/>
            </a:pPr>
            <a:r>
              <a:rPr b="1" lang="en-US" sz="14800">
                <a:solidFill>
                  <a:schemeClr val="dk1"/>
                </a:solidFill>
                <a:latin typeface="Calibri"/>
                <a:ea typeface="Calibri"/>
                <a:cs typeface="Calibri"/>
                <a:sym typeface="Calibri"/>
              </a:rPr>
              <a:t>WeatherCoach</a:t>
            </a:r>
            <a:endParaRPr b="1" sz="14800">
              <a:solidFill>
                <a:schemeClr val="dk1"/>
              </a:solidFill>
              <a:latin typeface="Calibri"/>
              <a:ea typeface="Calibri"/>
              <a:cs typeface="Calibri"/>
              <a:sym typeface="Calibri"/>
            </a:endParaRPr>
          </a:p>
          <a:p>
            <a:pPr indent="0" lvl="0" marL="0" rtl="0" algn="ctr">
              <a:spcBef>
                <a:spcPts val="0"/>
              </a:spcBef>
              <a:spcAft>
                <a:spcPts val="0"/>
              </a:spcAft>
              <a:buNone/>
            </a:pPr>
            <a:r>
              <a:rPr b="1" lang="en-US" sz="5800">
                <a:solidFill>
                  <a:schemeClr val="dk1"/>
                </a:solidFill>
                <a:latin typeface="Calibri"/>
                <a:ea typeface="Calibri"/>
                <a:cs typeface="Calibri"/>
                <a:sym typeface="Calibri"/>
              </a:rPr>
              <a:t>Sarah Sollauer, Eric Banach, George Powell</a:t>
            </a:r>
            <a:endParaRPr b="1" sz="5800">
              <a:solidFill>
                <a:schemeClr val="dk1"/>
              </a:solidFill>
              <a:latin typeface="Calibri"/>
              <a:ea typeface="Calibri"/>
              <a:cs typeface="Calibri"/>
              <a:sym typeface="Calibri"/>
            </a:endParaRPr>
          </a:p>
          <a:p>
            <a:pPr indent="0" lvl="0" marL="0" rtl="0" algn="ctr">
              <a:spcBef>
                <a:spcPts val="0"/>
              </a:spcBef>
              <a:spcAft>
                <a:spcPts val="0"/>
              </a:spcAft>
              <a:buNone/>
            </a:pPr>
            <a:r>
              <a:rPr lang="en-US" sz="5400">
                <a:solidFill>
                  <a:schemeClr val="dk1"/>
                </a:solidFill>
                <a:latin typeface="Calibri"/>
                <a:ea typeface="Calibri"/>
                <a:cs typeface="Calibri"/>
                <a:sym typeface="Calibri"/>
              </a:rPr>
              <a:t>School of Computing &amp; Data Science</a:t>
            </a:r>
            <a:endParaRPr sz="5400">
              <a:solidFill>
                <a:schemeClr val="dk1"/>
              </a:solidFill>
              <a:latin typeface="Calibri"/>
              <a:ea typeface="Calibri"/>
              <a:cs typeface="Calibri"/>
              <a:sym typeface="Calibri"/>
            </a:endParaRPr>
          </a:p>
          <a:p>
            <a:pPr indent="0" lvl="0" marL="0" rtl="0" algn="ctr">
              <a:spcBef>
                <a:spcPts val="0"/>
              </a:spcBef>
              <a:spcAft>
                <a:spcPts val="0"/>
              </a:spcAft>
              <a:buClr>
                <a:schemeClr val="dk1"/>
              </a:buClr>
              <a:buFont typeface="Arial"/>
              <a:buNone/>
            </a:pPr>
            <a:r>
              <a:rPr lang="en-US" sz="5400">
                <a:solidFill>
                  <a:schemeClr val="dk1"/>
                </a:solidFill>
                <a:latin typeface="Calibri"/>
                <a:ea typeface="Calibri"/>
                <a:cs typeface="Calibri"/>
                <a:sym typeface="Calibri"/>
              </a:rPr>
              <a:t>Wentworth Institute of Technology</a:t>
            </a:r>
            <a:endParaRPr sz="5400">
              <a:solidFill>
                <a:schemeClr val="dk1"/>
              </a:solidFill>
              <a:latin typeface="Calibri"/>
              <a:ea typeface="Calibri"/>
              <a:cs typeface="Calibri"/>
              <a:sym typeface="Calibri"/>
            </a:endParaRPr>
          </a:p>
        </p:txBody>
      </p:sp>
      <p:sp>
        <p:nvSpPr>
          <p:cNvPr id="91" name="Google Shape;91;p13"/>
          <p:cNvSpPr/>
          <p:nvPr/>
        </p:nvSpPr>
        <p:spPr>
          <a:xfrm>
            <a:off x="914400" y="5492175"/>
            <a:ext cx="9764400" cy="914400"/>
          </a:xfrm>
          <a:prstGeom prst="rect">
            <a:avLst/>
          </a:prstGeom>
          <a:solidFill>
            <a:srgbClr val="660000"/>
          </a:solidFill>
          <a:ln>
            <a:noFill/>
          </a:ln>
        </p:spPr>
        <p:txBody>
          <a:bodyPr anchorCtr="0" anchor="ctr" bIns="45700" lIns="182875" spcFirstLastPara="1" rIns="182875" wrap="square" tIns="45700">
            <a:noAutofit/>
          </a:bodyPr>
          <a:lstStyle/>
          <a:p>
            <a:pPr indent="0" lvl="0" marL="0" marR="0" rtl="0" algn="ctr">
              <a:spcBef>
                <a:spcPts val="0"/>
              </a:spcBef>
              <a:spcAft>
                <a:spcPts val="0"/>
              </a:spcAft>
              <a:buNone/>
            </a:pPr>
            <a:r>
              <a:rPr lang="en-US" sz="5400">
                <a:solidFill>
                  <a:schemeClr val="lt1"/>
                </a:solidFill>
                <a:latin typeface="Calibri"/>
                <a:ea typeface="Calibri"/>
                <a:cs typeface="Calibri"/>
                <a:sym typeface="Calibri"/>
              </a:rPr>
              <a:t>Abstract</a:t>
            </a:r>
            <a:endParaRPr/>
          </a:p>
        </p:txBody>
      </p:sp>
      <p:sp>
        <p:nvSpPr>
          <p:cNvPr id="92" name="Google Shape;92;p13"/>
          <p:cNvSpPr/>
          <p:nvPr/>
        </p:nvSpPr>
        <p:spPr>
          <a:xfrm>
            <a:off x="1214500" y="6817175"/>
            <a:ext cx="9097200" cy="8620800"/>
          </a:xfrm>
          <a:prstGeom prst="rect">
            <a:avLst/>
          </a:prstGeom>
          <a:noFill/>
          <a:ln>
            <a:noFill/>
          </a:ln>
        </p:spPr>
        <p:txBody>
          <a:bodyPr anchorCtr="0" anchor="t" bIns="45700" lIns="182875" spcFirstLastPara="1" rIns="182875" wrap="square" tIns="45700">
            <a:noAutofit/>
          </a:bodyPr>
          <a:lstStyle/>
          <a:p>
            <a:pPr indent="0" lvl="0" marL="0" rtl="0" algn="l">
              <a:spcBef>
                <a:spcPts val="0"/>
              </a:spcBef>
              <a:spcAft>
                <a:spcPts val="0"/>
              </a:spcAft>
              <a:buClr>
                <a:schemeClr val="dk1"/>
              </a:buClr>
              <a:buSzPts val="1100"/>
              <a:buFont typeface="Arial"/>
              <a:buNone/>
            </a:pPr>
            <a:r>
              <a:rPr lang="en-US" sz="4000">
                <a:solidFill>
                  <a:schemeClr val="dk1"/>
                </a:solidFill>
                <a:latin typeface="Times New Roman"/>
                <a:ea typeface="Times New Roman"/>
                <a:cs typeface="Times New Roman"/>
                <a:sym typeface="Times New Roman"/>
              </a:rPr>
              <a:t>WeatherCoach is a mobile app that provides users with accurate weather information and clothing recommendations based on their location. The app features three displays: a weather overview, a detailed forecast, and a clothing predictions display. Users will get all of the weather information that they need and will also be given outfit recommendations that are tailored to the user. WeatherCoach is designed to help users make informed decisions on what to wear, no matter what the weather brings. </a:t>
            </a:r>
            <a:endParaRPr sz="4000">
              <a:solidFill>
                <a:schemeClr val="dk1"/>
              </a:solidFill>
              <a:latin typeface="Times New Roman"/>
              <a:ea typeface="Times New Roman"/>
              <a:cs typeface="Times New Roman"/>
              <a:sym typeface="Times New Roman"/>
            </a:endParaRPr>
          </a:p>
          <a:p>
            <a:pPr indent="0" lvl="0" marL="457200" marR="0" rtl="0" algn="just">
              <a:spcBef>
                <a:spcPts val="0"/>
              </a:spcBef>
              <a:spcAft>
                <a:spcPts val="0"/>
              </a:spcAft>
              <a:buNone/>
            </a:pPr>
            <a:r>
              <a:t/>
            </a:r>
            <a:endParaRPr sz="4000">
              <a:solidFill>
                <a:schemeClr val="dk1"/>
              </a:solidFill>
              <a:latin typeface="Times New Roman"/>
              <a:ea typeface="Times New Roman"/>
              <a:cs typeface="Times New Roman"/>
              <a:sym typeface="Times New Roman"/>
            </a:endParaRPr>
          </a:p>
        </p:txBody>
      </p:sp>
      <p:pic>
        <p:nvPicPr>
          <p:cNvPr descr="Logo, icon&#10;&#10;Description automatically generated" id="93" name="Google Shape;93;p13"/>
          <p:cNvPicPr preferRelativeResize="0"/>
          <p:nvPr/>
        </p:nvPicPr>
        <p:blipFill rotWithShape="1">
          <a:blip r:embed="rId3">
            <a:alphaModFix/>
          </a:blip>
          <a:srcRect b="0" l="0" r="0" t="0"/>
          <a:stretch/>
        </p:blipFill>
        <p:spPr>
          <a:xfrm>
            <a:off x="38481802" y="914400"/>
            <a:ext cx="4494998" cy="3712868"/>
          </a:xfrm>
          <a:prstGeom prst="rect">
            <a:avLst/>
          </a:prstGeom>
          <a:noFill/>
          <a:ln>
            <a:noFill/>
          </a:ln>
        </p:spPr>
      </p:pic>
      <p:sp>
        <p:nvSpPr>
          <p:cNvPr id="94" name="Google Shape;94;p13"/>
          <p:cNvSpPr/>
          <p:nvPr/>
        </p:nvSpPr>
        <p:spPr>
          <a:xfrm>
            <a:off x="911651" y="15438025"/>
            <a:ext cx="9764400" cy="914400"/>
          </a:xfrm>
          <a:prstGeom prst="rect">
            <a:avLst/>
          </a:prstGeom>
          <a:solidFill>
            <a:srgbClr val="660000"/>
          </a:solidFill>
          <a:ln>
            <a:noFill/>
          </a:ln>
        </p:spPr>
        <p:txBody>
          <a:bodyPr anchorCtr="0" anchor="ctr" bIns="45700" lIns="182875" spcFirstLastPara="1" rIns="182875" wrap="square" tIns="45700">
            <a:noAutofit/>
          </a:bodyPr>
          <a:lstStyle/>
          <a:p>
            <a:pPr indent="0" lvl="0" marL="0" marR="0" rtl="0" algn="ctr">
              <a:spcBef>
                <a:spcPts val="0"/>
              </a:spcBef>
              <a:spcAft>
                <a:spcPts val="0"/>
              </a:spcAft>
              <a:buNone/>
            </a:pPr>
            <a:r>
              <a:rPr lang="en-US" sz="5400">
                <a:solidFill>
                  <a:schemeClr val="lt1"/>
                </a:solidFill>
                <a:latin typeface="Calibri"/>
                <a:ea typeface="Calibri"/>
                <a:cs typeface="Calibri"/>
                <a:sym typeface="Calibri"/>
              </a:rPr>
              <a:t>Main Features</a:t>
            </a:r>
            <a:endParaRPr/>
          </a:p>
        </p:txBody>
      </p:sp>
      <p:sp>
        <p:nvSpPr>
          <p:cNvPr id="95" name="Google Shape;95;p13"/>
          <p:cNvSpPr txBox="1"/>
          <p:nvPr/>
        </p:nvSpPr>
        <p:spPr>
          <a:xfrm>
            <a:off x="1214500" y="16699575"/>
            <a:ext cx="9097200" cy="149613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Clr>
                <a:schemeClr val="dk1"/>
              </a:buClr>
              <a:buSzPts val="1100"/>
              <a:buFont typeface="Arial"/>
              <a:buNone/>
            </a:pPr>
            <a:r>
              <a:rPr b="1" lang="en-US" sz="4000">
                <a:solidFill>
                  <a:schemeClr val="dk1"/>
                </a:solidFill>
                <a:latin typeface="Times New Roman"/>
                <a:ea typeface="Times New Roman"/>
                <a:cs typeface="Times New Roman"/>
                <a:sym typeface="Times New Roman"/>
              </a:rPr>
              <a:t>Weather Overview Display (WOD)</a:t>
            </a:r>
            <a:endParaRPr b="1" sz="4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US" sz="4000">
                <a:solidFill>
                  <a:schemeClr val="dk1"/>
                </a:solidFill>
                <a:latin typeface="Times New Roman"/>
                <a:ea typeface="Times New Roman"/>
                <a:cs typeface="Times New Roman"/>
                <a:sym typeface="Times New Roman"/>
              </a:rPr>
              <a:t>The WOD is the default screen that clearly displays the weather in the selected location. The display only shows the basic information for the day about weather conditions such as hourly temperatures, current conditions, etc.</a:t>
            </a:r>
            <a:endParaRPr sz="4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b="1" lang="en-US" sz="4000">
                <a:solidFill>
                  <a:schemeClr val="dk1"/>
                </a:solidFill>
                <a:latin typeface="Times New Roman"/>
                <a:ea typeface="Times New Roman"/>
                <a:cs typeface="Times New Roman"/>
                <a:sym typeface="Times New Roman"/>
              </a:rPr>
              <a:t>Forecast Detail Display (FDD)</a:t>
            </a:r>
            <a:endParaRPr b="1" sz="4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US" sz="4000">
                <a:solidFill>
                  <a:schemeClr val="dk1"/>
                </a:solidFill>
                <a:latin typeface="Times New Roman"/>
                <a:ea typeface="Times New Roman"/>
                <a:cs typeface="Times New Roman"/>
                <a:sym typeface="Times New Roman"/>
              </a:rPr>
              <a:t>The FDD is a more in depth version of the WOD, which includes more data about the weather for the week including wind chill, UV index, etc. The user will be able to select which day in the next week they wish to view.</a:t>
            </a:r>
            <a:endParaRPr sz="4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b="1" lang="en-US" sz="4000">
                <a:solidFill>
                  <a:schemeClr val="dk1"/>
                </a:solidFill>
                <a:latin typeface="Times New Roman"/>
                <a:ea typeface="Times New Roman"/>
                <a:cs typeface="Times New Roman"/>
                <a:sym typeface="Times New Roman"/>
              </a:rPr>
              <a:t>Clothing Preparation Display (CPD)</a:t>
            </a:r>
            <a:endParaRPr b="1" sz="4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US" sz="4000">
                <a:solidFill>
                  <a:schemeClr val="dk1"/>
                </a:solidFill>
                <a:latin typeface="Times New Roman"/>
                <a:ea typeface="Times New Roman"/>
                <a:cs typeface="Times New Roman"/>
                <a:sym typeface="Times New Roman"/>
              </a:rPr>
              <a:t>The CPD will recommend clothing choices based on the current weather at a user-specified location to optimize user comfort when going out. The display will show a printed list of recommended articles of clothing which will aid people who struggle with decision making early in the morning.</a:t>
            </a:r>
            <a:endParaRPr sz="4000">
              <a:solidFill>
                <a:schemeClr val="dk1"/>
              </a:solidFill>
              <a:latin typeface="Times New Roman"/>
              <a:ea typeface="Times New Roman"/>
              <a:cs typeface="Times New Roman"/>
              <a:sym typeface="Times New Roman"/>
            </a:endParaRPr>
          </a:p>
        </p:txBody>
      </p:sp>
      <p:pic>
        <p:nvPicPr>
          <p:cNvPr id="96" name="Google Shape;96;p13"/>
          <p:cNvPicPr preferRelativeResize="0"/>
          <p:nvPr/>
        </p:nvPicPr>
        <p:blipFill>
          <a:blip r:embed="rId4">
            <a:alphaModFix/>
          </a:blip>
          <a:stretch>
            <a:fillRect/>
          </a:stretch>
        </p:blipFill>
        <p:spPr>
          <a:xfrm>
            <a:off x="882550" y="523337"/>
            <a:ext cx="4495000" cy="4495000"/>
          </a:xfrm>
          <a:prstGeom prst="rect">
            <a:avLst/>
          </a:prstGeom>
          <a:noFill/>
          <a:ln>
            <a:noFill/>
          </a:ln>
        </p:spPr>
      </p:pic>
      <p:sp>
        <p:nvSpPr>
          <p:cNvPr id="97" name="Google Shape;97;p13"/>
          <p:cNvSpPr/>
          <p:nvPr/>
        </p:nvSpPr>
        <p:spPr>
          <a:xfrm>
            <a:off x="11015350" y="5492700"/>
            <a:ext cx="10846200" cy="26406300"/>
          </a:xfrm>
          <a:prstGeom prst="rect">
            <a:avLst/>
          </a:prstGeom>
          <a:noFill/>
          <a:ln cap="flat" cmpd="sng" w="101600">
            <a:solidFill>
              <a:schemeClr val="dk1"/>
            </a:solidFill>
            <a:prstDash val="solid"/>
            <a:round/>
            <a:headEnd len="sm" w="sm" type="none"/>
            <a:tailEnd len="sm" w="sm" type="none"/>
          </a:ln>
        </p:spPr>
        <p:txBody>
          <a:bodyPr anchorCtr="0" anchor="ctr" bIns="45700" lIns="182875" spcFirstLastPara="1" rIns="182875" wrap="square" tIns="45700">
            <a:noAutofit/>
          </a:bodyPr>
          <a:lstStyle/>
          <a:p>
            <a:pPr indent="0" lvl="0" marL="0" marR="0" rtl="0" algn="ctr">
              <a:spcBef>
                <a:spcPts val="0"/>
              </a:spcBef>
              <a:spcAft>
                <a:spcPts val="0"/>
              </a:spcAft>
              <a:buNone/>
            </a:pPr>
            <a:r>
              <a:t/>
            </a:r>
            <a:endParaRPr sz="86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86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86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86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86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86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86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86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86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8600">
              <a:solidFill>
                <a:schemeClr val="dk1"/>
              </a:solidFill>
              <a:latin typeface="Calibri"/>
              <a:ea typeface="Calibri"/>
              <a:cs typeface="Calibri"/>
              <a:sym typeface="Calibri"/>
            </a:endParaRPr>
          </a:p>
        </p:txBody>
      </p:sp>
      <p:sp>
        <p:nvSpPr>
          <p:cNvPr id="98" name="Google Shape;98;p13"/>
          <p:cNvSpPr/>
          <p:nvPr/>
        </p:nvSpPr>
        <p:spPr>
          <a:xfrm>
            <a:off x="33186250" y="5486400"/>
            <a:ext cx="9764400" cy="26406300"/>
          </a:xfrm>
          <a:prstGeom prst="rect">
            <a:avLst/>
          </a:prstGeom>
          <a:noFill/>
          <a:ln cap="flat" cmpd="sng" w="101600">
            <a:solidFill>
              <a:srgbClr val="660000"/>
            </a:solidFill>
            <a:prstDash val="solid"/>
            <a:round/>
            <a:headEnd len="sm" w="sm" type="none"/>
            <a:tailEnd len="sm" w="sm" type="none"/>
          </a:ln>
        </p:spPr>
        <p:txBody>
          <a:bodyPr anchorCtr="0" anchor="ctr" bIns="45700" lIns="182875" spcFirstLastPara="1" rIns="182875" wrap="square" tIns="45700">
            <a:noAutofit/>
          </a:bodyPr>
          <a:lstStyle/>
          <a:p>
            <a:pPr indent="0" lvl="0" marL="0" rtl="0" algn="l">
              <a:lnSpc>
                <a:spcPct val="100000"/>
              </a:lnSpc>
              <a:spcBef>
                <a:spcPts val="1500"/>
              </a:spcBef>
              <a:spcAft>
                <a:spcPts val="0"/>
              </a:spcAft>
              <a:buSzPts val="1100"/>
              <a:buNone/>
            </a:pPr>
            <a:r>
              <a:t/>
            </a:r>
            <a:endParaRPr sz="4000">
              <a:solidFill>
                <a:schemeClr val="dk1"/>
              </a:solidFill>
              <a:latin typeface="Times New Roman"/>
              <a:ea typeface="Times New Roman"/>
              <a:cs typeface="Times New Roman"/>
              <a:sym typeface="Times New Roman"/>
            </a:endParaRPr>
          </a:p>
          <a:p>
            <a:pPr indent="0" lvl="0" marL="0" rtl="0" algn="l">
              <a:lnSpc>
                <a:spcPct val="115000"/>
              </a:lnSpc>
              <a:spcBef>
                <a:spcPts val="1500"/>
              </a:spcBef>
              <a:spcAft>
                <a:spcPts val="0"/>
              </a:spcAft>
              <a:buSzPts val="1100"/>
              <a:buNone/>
            </a:pPr>
            <a:r>
              <a:t/>
            </a:r>
            <a:endParaRPr sz="4000">
              <a:solidFill>
                <a:schemeClr val="dk1"/>
              </a:solidFill>
              <a:latin typeface="Times New Roman"/>
              <a:ea typeface="Times New Roman"/>
              <a:cs typeface="Times New Roman"/>
              <a:sym typeface="Times New Roman"/>
            </a:endParaRPr>
          </a:p>
          <a:p>
            <a:pPr indent="0" lvl="0" marL="0" rtl="0" algn="l">
              <a:lnSpc>
                <a:spcPct val="115000"/>
              </a:lnSpc>
              <a:spcBef>
                <a:spcPts val="1500"/>
              </a:spcBef>
              <a:spcAft>
                <a:spcPts val="0"/>
              </a:spcAft>
              <a:buSzPts val="1100"/>
              <a:buNone/>
            </a:pPr>
            <a:r>
              <a:t/>
            </a:r>
            <a:endParaRPr sz="4000">
              <a:solidFill>
                <a:schemeClr val="dk1"/>
              </a:solidFill>
              <a:latin typeface="Times New Roman"/>
              <a:ea typeface="Times New Roman"/>
              <a:cs typeface="Times New Roman"/>
              <a:sym typeface="Times New Roman"/>
            </a:endParaRPr>
          </a:p>
          <a:p>
            <a:pPr indent="0" lvl="0" marL="0" rtl="0" algn="l">
              <a:lnSpc>
                <a:spcPct val="115000"/>
              </a:lnSpc>
              <a:spcBef>
                <a:spcPts val="1500"/>
              </a:spcBef>
              <a:spcAft>
                <a:spcPts val="0"/>
              </a:spcAft>
              <a:buSzPts val="1100"/>
              <a:buNone/>
            </a:pPr>
            <a:r>
              <a:t/>
            </a:r>
            <a:endParaRPr sz="4000">
              <a:solidFill>
                <a:schemeClr val="dk1"/>
              </a:solidFill>
              <a:latin typeface="Times New Roman"/>
              <a:ea typeface="Times New Roman"/>
              <a:cs typeface="Times New Roman"/>
              <a:sym typeface="Times New Roman"/>
            </a:endParaRPr>
          </a:p>
          <a:p>
            <a:pPr indent="0" lvl="0" marL="0" rtl="0" algn="l">
              <a:lnSpc>
                <a:spcPct val="115000"/>
              </a:lnSpc>
              <a:spcBef>
                <a:spcPts val="1500"/>
              </a:spcBef>
              <a:spcAft>
                <a:spcPts val="0"/>
              </a:spcAft>
              <a:buSzPts val="1100"/>
              <a:buNone/>
            </a:pPr>
            <a:r>
              <a:t/>
            </a:r>
            <a:endParaRPr sz="4000">
              <a:solidFill>
                <a:schemeClr val="dk1"/>
              </a:solidFill>
              <a:latin typeface="Times New Roman"/>
              <a:ea typeface="Times New Roman"/>
              <a:cs typeface="Times New Roman"/>
              <a:sym typeface="Times New Roman"/>
            </a:endParaRPr>
          </a:p>
          <a:p>
            <a:pPr indent="0" lvl="0" marL="0" rtl="0" algn="l">
              <a:lnSpc>
                <a:spcPct val="115000"/>
              </a:lnSpc>
              <a:spcBef>
                <a:spcPts val="1500"/>
              </a:spcBef>
              <a:spcAft>
                <a:spcPts val="0"/>
              </a:spcAft>
              <a:buSzPts val="1100"/>
              <a:buNone/>
            </a:pPr>
            <a:r>
              <a:t/>
            </a:r>
            <a:endParaRPr sz="4000">
              <a:solidFill>
                <a:schemeClr val="dk1"/>
              </a:solidFill>
              <a:latin typeface="Times New Roman"/>
              <a:ea typeface="Times New Roman"/>
              <a:cs typeface="Times New Roman"/>
              <a:sym typeface="Times New Roman"/>
            </a:endParaRPr>
          </a:p>
          <a:p>
            <a:pPr indent="0" lvl="0" marL="0" rtl="0" algn="l">
              <a:lnSpc>
                <a:spcPct val="115000"/>
              </a:lnSpc>
              <a:spcBef>
                <a:spcPts val="1500"/>
              </a:spcBef>
              <a:spcAft>
                <a:spcPts val="0"/>
              </a:spcAft>
              <a:buSzPts val="1100"/>
              <a:buNone/>
            </a:pPr>
            <a:r>
              <a:t/>
            </a:r>
            <a:endParaRPr sz="4000">
              <a:solidFill>
                <a:schemeClr val="dk1"/>
              </a:solidFill>
              <a:latin typeface="Times New Roman"/>
              <a:ea typeface="Times New Roman"/>
              <a:cs typeface="Times New Roman"/>
              <a:sym typeface="Times New Roman"/>
            </a:endParaRPr>
          </a:p>
          <a:p>
            <a:pPr indent="0" lvl="0" marL="0" rtl="0" algn="l">
              <a:lnSpc>
                <a:spcPct val="115000"/>
              </a:lnSpc>
              <a:spcBef>
                <a:spcPts val="1500"/>
              </a:spcBef>
              <a:spcAft>
                <a:spcPts val="0"/>
              </a:spcAft>
              <a:buSzPts val="1100"/>
              <a:buNone/>
            </a:pPr>
            <a:r>
              <a:t/>
            </a:r>
            <a:endParaRPr sz="4000">
              <a:solidFill>
                <a:schemeClr val="dk1"/>
              </a:solidFill>
              <a:latin typeface="Times New Roman"/>
              <a:ea typeface="Times New Roman"/>
              <a:cs typeface="Times New Roman"/>
              <a:sym typeface="Times New Roman"/>
            </a:endParaRPr>
          </a:p>
          <a:p>
            <a:pPr indent="0" lvl="0" marL="0" rtl="0" algn="l">
              <a:lnSpc>
                <a:spcPct val="115000"/>
              </a:lnSpc>
              <a:spcBef>
                <a:spcPts val="1500"/>
              </a:spcBef>
              <a:spcAft>
                <a:spcPts val="1500"/>
              </a:spcAft>
              <a:buClr>
                <a:schemeClr val="dk1"/>
              </a:buClr>
              <a:buSzPts val="1100"/>
              <a:buFont typeface="Arial"/>
              <a:buNone/>
            </a:pPr>
            <a:r>
              <a:t/>
            </a:r>
            <a:endParaRPr sz="4000">
              <a:solidFill>
                <a:schemeClr val="dk1"/>
              </a:solidFill>
              <a:latin typeface="Times New Roman"/>
              <a:ea typeface="Times New Roman"/>
              <a:cs typeface="Times New Roman"/>
              <a:sym typeface="Times New Roman"/>
            </a:endParaRPr>
          </a:p>
        </p:txBody>
      </p:sp>
      <p:sp>
        <p:nvSpPr>
          <p:cNvPr id="99" name="Google Shape;99;p13"/>
          <p:cNvSpPr/>
          <p:nvPr/>
        </p:nvSpPr>
        <p:spPr>
          <a:xfrm>
            <a:off x="22200850" y="5492700"/>
            <a:ext cx="10646100" cy="26406300"/>
          </a:xfrm>
          <a:prstGeom prst="rect">
            <a:avLst/>
          </a:prstGeom>
          <a:noFill/>
          <a:ln cap="flat" cmpd="sng" w="101600">
            <a:solidFill>
              <a:schemeClr val="dk1"/>
            </a:solidFill>
            <a:prstDash val="solid"/>
            <a:round/>
            <a:headEnd len="sm" w="sm" type="none"/>
            <a:tailEnd len="sm" w="sm" type="none"/>
          </a:ln>
        </p:spPr>
        <p:txBody>
          <a:bodyPr anchorCtr="0" anchor="ctr" bIns="45700" lIns="182875" spcFirstLastPara="1" rIns="182875" wrap="square" tIns="45700">
            <a:noAutofit/>
          </a:bodyPr>
          <a:lstStyle/>
          <a:p>
            <a:pPr indent="0" lvl="0" marL="0" marR="0" rtl="0" algn="ctr">
              <a:spcBef>
                <a:spcPts val="0"/>
              </a:spcBef>
              <a:spcAft>
                <a:spcPts val="0"/>
              </a:spcAft>
              <a:buNone/>
            </a:pPr>
            <a:r>
              <a:t/>
            </a:r>
            <a:endParaRPr sz="86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86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86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86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86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86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86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86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86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8600">
              <a:solidFill>
                <a:schemeClr val="dk1"/>
              </a:solidFill>
              <a:latin typeface="Calibri"/>
              <a:ea typeface="Calibri"/>
              <a:cs typeface="Calibri"/>
              <a:sym typeface="Calibri"/>
            </a:endParaRPr>
          </a:p>
        </p:txBody>
      </p:sp>
      <p:sp>
        <p:nvSpPr>
          <p:cNvPr id="100" name="Google Shape;100;p13"/>
          <p:cNvSpPr/>
          <p:nvPr/>
        </p:nvSpPr>
        <p:spPr>
          <a:xfrm>
            <a:off x="33186250" y="5492175"/>
            <a:ext cx="9764400" cy="914400"/>
          </a:xfrm>
          <a:prstGeom prst="rect">
            <a:avLst/>
          </a:prstGeom>
          <a:solidFill>
            <a:srgbClr val="660000"/>
          </a:solidFill>
          <a:ln>
            <a:noFill/>
          </a:ln>
        </p:spPr>
        <p:txBody>
          <a:bodyPr anchorCtr="0" anchor="ctr" bIns="45700" lIns="182875" spcFirstLastPara="1" rIns="182875" wrap="square" tIns="45700">
            <a:noAutofit/>
          </a:bodyPr>
          <a:lstStyle/>
          <a:p>
            <a:pPr indent="0" lvl="0" marL="0" marR="0" rtl="0" algn="ctr">
              <a:spcBef>
                <a:spcPts val="0"/>
              </a:spcBef>
              <a:spcAft>
                <a:spcPts val="0"/>
              </a:spcAft>
              <a:buNone/>
            </a:pPr>
            <a:r>
              <a:rPr lang="en-US" sz="5400">
                <a:solidFill>
                  <a:schemeClr val="lt1"/>
                </a:solidFill>
                <a:latin typeface="Calibri"/>
                <a:ea typeface="Calibri"/>
                <a:cs typeface="Calibri"/>
                <a:sym typeface="Calibri"/>
              </a:rPr>
              <a:t>Results</a:t>
            </a:r>
            <a:endParaRPr/>
          </a:p>
        </p:txBody>
      </p:sp>
      <p:sp>
        <p:nvSpPr>
          <p:cNvPr id="101" name="Google Shape;101;p13"/>
          <p:cNvSpPr/>
          <p:nvPr/>
        </p:nvSpPr>
        <p:spPr>
          <a:xfrm>
            <a:off x="33186250" y="21728750"/>
            <a:ext cx="9764400" cy="914400"/>
          </a:xfrm>
          <a:prstGeom prst="rect">
            <a:avLst/>
          </a:prstGeom>
          <a:solidFill>
            <a:srgbClr val="660000"/>
          </a:solidFill>
          <a:ln>
            <a:noFill/>
          </a:ln>
        </p:spPr>
        <p:txBody>
          <a:bodyPr anchorCtr="0" anchor="ctr" bIns="45700" lIns="182875" spcFirstLastPara="1" rIns="182875" wrap="square" tIns="45700">
            <a:noAutofit/>
          </a:bodyPr>
          <a:lstStyle/>
          <a:p>
            <a:pPr indent="0" lvl="0" marL="0" marR="0" rtl="0" algn="ctr">
              <a:spcBef>
                <a:spcPts val="0"/>
              </a:spcBef>
              <a:spcAft>
                <a:spcPts val="0"/>
              </a:spcAft>
              <a:buNone/>
            </a:pPr>
            <a:r>
              <a:rPr lang="en-US" sz="5400">
                <a:solidFill>
                  <a:schemeClr val="lt1"/>
                </a:solidFill>
                <a:latin typeface="Calibri"/>
                <a:ea typeface="Calibri"/>
                <a:cs typeface="Calibri"/>
                <a:sym typeface="Calibri"/>
              </a:rPr>
              <a:t>Conclusion</a:t>
            </a:r>
            <a:endParaRPr/>
          </a:p>
        </p:txBody>
      </p:sp>
      <p:sp>
        <p:nvSpPr>
          <p:cNvPr id="102" name="Google Shape;102;p13"/>
          <p:cNvSpPr/>
          <p:nvPr/>
        </p:nvSpPr>
        <p:spPr>
          <a:xfrm>
            <a:off x="11015350" y="5492175"/>
            <a:ext cx="10846200" cy="914400"/>
          </a:xfrm>
          <a:prstGeom prst="rect">
            <a:avLst/>
          </a:prstGeom>
          <a:solidFill>
            <a:schemeClr val="dk1"/>
          </a:solidFill>
          <a:ln>
            <a:noFill/>
          </a:ln>
        </p:spPr>
        <p:txBody>
          <a:bodyPr anchorCtr="0" anchor="ctr" bIns="45700" lIns="182875" spcFirstLastPara="1" rIns="182875" wrap="square" tIns="45700">
            <a:noAutofit/>
          </a:bodyPr>
          <a:lstStyle/>
          <a:p>
            <a:pPr indent="0" lvl="0" marL="0" marR="0" rtl="0" algn="ctr">
              <a:spcBef>
                <a:spcPts val="0"/>
              </a:spcBef>
              <a:spcAft>
                <a:spcPts val="0"/>
              </a:spcAft>
              <a:buNone/>
            </a:pPr>
            <a:r>
              <a:rPr lang="en-US" sz="5400">
                <a:solidFill>
                  <a:schemeClr val="lt1"/>
                </a:solidFill>
                <a:latin typeface="Calibri"/>
                <a:ea typeface="Calibri"/>
                <a:cs typeface="Calibri"/>
                <a:sym typeface="Calibri"/>
              </a:rPr>
              <a:t>Design &amp; Patterns</a:t>
            </a:r>
            <a:endParaRPr/>
          </a:p>
        </p:txBody>
      </p:sp>
      <p:sp>
        <p:nvSpPr>
          <p:cNvPr id="103" name="Google Shape;103;p13"/>
          <p:cNvSpPr/>
          <p:nvPr/>
        </p:nvSpPr>
        <p:spPr>
          <a:xfrm>
            <a:off x="22198100" y="5492175"/>
            <a:ext cx="10646100" cy="914400"/>
          </a:xfrm>
          <a:prstGeom prst="rect">
            <a:avLst/>
          </a:prstGeom>
          <a:solidFill>
            <a:schemeClr val="dk1"/>
          </a:solidFill>
          <a:ln>
            <a:noFill/>
          </a:ln>
        </p:spPr>
        <p:txBody>
          <a:bodyPr anchorCtr="0" anchor="ctr" bIns="45700" lIns="182875" spcFirstLastPara="1" rIns="182875" wrap="square" tIns="45700">
            <a:noAutofit/>
          </a:bodyPr>
          <a:lstStyle/>
          <a:p>
            <a:pPr indent="0" lvl="0" marL="0" marR="0" rtl="0" algn="ctr">
              <a:spcBef>
                <a:spcPts val="0"/>
              </a:spcBef>
              <a:spcAft>
                <a:spcPts val="0"/>
              </a:spcAft>
              <a:buNone/>
            </a:pPr>
            <a:r>
              <a:rPr lang="en-US" sz="5400">
                <a:solidFill>
                  <a:schemeClr val="lt1"/>
                </a:solidFill>
                <a:latin typeface="Calibri"/>
                <a:ea typeface="Calibri"/>
                <a:cs typeface="Calibri"/>
                <a:sym typeface="Calibri"/>
              </a:rPr>
              <a:t>Implementation</a:t>
            </a:r>
            <a:endParaRPr/>
          </a:p>
        </p:txBody>
      </p:sp>
      <p:sp>
        <p:nvSpPr>
          <p:cNvPr id="104" name="Google Shape;104;p13"/>
          <p:cNvSpPr/>
          <p:nvPr/>
        </p:nvSpPr>
        <p:spPr>
          <a:xfrm>
            <a:off x="22565200" y="6817175"/>
            <a:ext cx="9963600" cy="24471600"/>
          </a:xfrm>
          <a:prstGeom prst="rect">
            <a:avLst/>
          </a:prstGeom>
          <a:noFill/>
          <a:ln>
            <a:noFill/>
          </a:ln>
        </p:spPr>
        <p:txBody>
          <a:bodyPr anchorCtr="0" anchor="t" bIns="45700" lIns="182875" spcFirstLastPara="1" rIns="182875" wrap="square" tIns="45700">
            <a:noAutofit/>
          </a:bodyPr>
          <a:lstStyle/>
          <a:p>
            <a:pPr indent="0" lvl="0" marL="0" rtl="0" algn="l">
              <a:lnSpc>
                <a:spcPct val="115000"/>
              </a:lnSpc>
              <a:spcBef>
                <a:spcPts val="1500"/>
              </a:spcBef>
              <a:spcAft>
                <a:spcPts val="0"/>
              </a:spcAft>
              <a:buNone/>
            </a:pPr>
            <a:r>
              <a:rPr lang="en-US" sz="4000">
                <a:solidFill>
                  <a:schemeClr val="dk1"/>
                </a:solidFill>
                <a:latin typeface="Times New Roman"/>
                <a:ea typeface="Times New Roman"/>
                <a:cs typeface="Times New Roman"/>
                <a:sym typeface="Times New Roman"/>
              </a:rPr>
              <a:t>The WeatherCoach app was developed using Qt Design Studio &amp; Creator, design tools that allows developers to create high-quality GUIs with backend functionality. </a:t>
            </a:r>
            <a:endParaRPr sz="4000">
              <a:solidFill>
                <a:schemeClr val="dk1"/>
              </a:solidFill>
              <a:latin typeface="Times New Roman"/>
              <a:ea typeface="Times New Roman"/>
              <a:cs typeface="Times New Roman"/>
              <a:sym typeface="Times New Roman"/>
            </a:endParaRPr>
          </a:p>
          <a:p>
            <a:pPr indent="0" lvl="0" marL="0" rtl="0" algn="l">
              <a:lnSpc>
                <a:spcPct val="115000"/>
              </a:lnSpc>
              <a:spcBef>
                <a:spcPts val="1500"/>
              </a:spcBef>
              <a:spcAft>
                <a:spcPts val="0"/>
              </a:spcAft>
              <a:buNone/>
            </a:pPr>
            <a:r>
              <a:t/>
            </a:r>
            <a:endParaRPr sz="4000">
              <a:solidFill>
                <a:schemeClr val="dk1"/>
              </a:solidFill>
              <a:latin typeface="Times New Roman"/>
              <a:ea typeface="Times New Roman"/>
              <a:cs typeface="Times New Roman"/>
              <a:sym typeface="Times New Roman"/>
            </a:endParaRPr>
          </a:p>
          <a:p>
            <a:pPr indent="0" lvl="0" marL="0" rtl="0" algn="l">
              <a:lnSpc>
                <a:spcPct val="115000"/>
              </a:lnSpc>
              <a:spcBef>
                <a:spcPts val="1500"/>
              </a:spcBef>
              <a:spcAft>
                <a:spcPts val="0"/>
              </a:spcAft>
              <a:buNone/>
            </a:pPr>
            <a:r>
              <a:rPr b="1" lang="en-US" sz="4000">
                <a:solidFill>
                  <a:schemeClr val="dk1"/>
                </a:solidFill>
                <a:latin typeface="Times New Roman"/>
                <a:ea typeface="Times New Roman"/>
                <a:cs typeface="Times New Roman"/>
                <a:sym typeface="Times New Roman"/>
              </a:rPr>
              <a:t>Front-end Design:</a:t>
            </a:r>
            <a:endParaRPr b="1" sz="4000">
              <a:solidFill>
                <a:schemeClr val="dk1"/>
              </a:solidFill>
              <a:latin typeface="Times New Roman"/>
              <a:ea typeface="Times New Roman"/>
              <a:cs typeface="Times New Roman"/>
              <a:sym typeface="Times New Roman"/>
            </a:endParaRPr>
          </a:p>
          <a:p>
            <a:pPr indent="0" lvl="0" marL="457200" rtl="0" algn="l">
              <a:lnSpc>
                <a:spcPct val="115000"/>
              </a:lnSpc>
              <a:spcBef>
                <a:spcPts val="1500"/>
              </a:spcBef>
              <a:spcAft>
                <a:spcPts val="0"/>
              </a:spcAft>
              <a:buNone/>
            </a:pPr>
            <a:r>
              <a:rPr lang="en-US" sz="4000">
                <a:solidFill>
                  <a:schemeClr val="dk1"/>
                </a:solidFill>
                <a:latin typeface="Times New Roman"/>
                <a:ea typeface="Times New Roman"/>
                <a:cs typeface="Times New Roman"/>
                <a:sym typeface="Times New Roman"/>
              </a:rPr>
              <a:t>The views and engine to </a:t>
            </a:r>
            <a:r>
              <a:rPr lang="en-US" sz="4000">
                <a:solidFill>
                  <a:schemeClr val="dk1"/>
                </a:solidFill>
                <a:latin typeface="Times New Roman"/>
                <a:ea typeface="Times New Roman"/>
                <a:cs typeface="Times New Roman"/>
                <a:sym typeface="Times New Roman"/>
              </a:rPr>
              <a:t>run</a:t>
            </a:r>
            <a:r>
              <a:rPr lang="en-US" sz="4000">
                <a:solidFill>
                  <a:schemeClr val="dk1"/>
                </a:solidFill>
                <a:latin typeface="Times New Roman"/>
                <a:ea typeface="Times New Roman"/>
                <a:cs typeface="Times New Roman"/>
                <a:sym typeface="Times New Roman"/>
              </a:rPr>
              <a:t> the views were developed in QT QML. The Qt Design Studio allowed the team to quickly create a prototype UI for the system, which was then finalized and connected to the backend in Qt Creator. QML allowed the team to create </a:t>
            </a:r>
            <a:r>
              <a:rPr lang="en-US" sz="4000">
                <a:solidFill>
                  <a:schemeClr val="dk1"/>
                </a:solidFill>
                <a:latin typeface="Times New Roman"/>
                <a:ea typeface="Times New Roman"/>
                <a:cs typeface="Times New Roman"/>
                <a:sym typeface="Times New Roman"/>
              </a:rPr>
              <a:t>beautiful</a:t>
            </a:r>
            <a:r>
              <a:rPr lang="en-US" sz="4000">
                <a:solidFill>
                  <a:schemeClr val="dk1"/>
                </a:solidFill>
                <a:latin typeface="Times New Roman"/>
                <a:ea typeface="Times New Roman"/>
                <a:cs typeface="Times New Roman"/>
                <a:sym typeface="Times New Roman"/>
              </a:rPr>
              <a:t> graphics while </a:t>
            </a:r>
            <a:r>
              <a:rPr lang="en-US" sz="4000">
                <a:solidFill>
                  <a:schemeClr val="dk1"/>
                </a:solidFill>
                <a:latin typeface="Times New Roman"/>
                <a:ea typeface="Times New Roman"/>
                <a:cs typeface="Times New Roman"/>
                <a:sym typeface="Times New Roman"/>
              </a:rPr>
              <a:t>simultaneously</a:t>
            </a:r>
            <a:r>
              <a:rPr lang="en-US" sz="4000">
                <a:solidFill>
                  <a:schemeClr val="dk1"/>
                </a:solidFill>
                <a:latin typeface="Times New Roman"/>
                <a:ea typeface="Times New Roman"/>
                <a:cs typeface="Times New Roman"/>
                <a:sym typeface="Times New Roman"/>
              </a:rPr>
              <a:t> </a:t>
            </a:r>
            <a:r>
              <a:rPr lang="en-US" sz="4000">
                <a:solidFill>
                  <a:schemeClr val="dk1"/>
                </a:solidFill>
                <a:latin typeface="Times New Roman"/>
                <a:ea typeface="Times New Roman"/>
                <a:cs typeface="Times New Roman"/>
                <a:sym typeface="Times New Roman"/>
              </a:rPr>
              <a:t>tweaking</a:t>
            </a:r>
            <a:r>
              <a:rPr lang="en-US" sz="4000">
                <a:solidFill>
                  <a:schemeClr val="dk1"/>
                </a:solidFill>
                <a:latin typeface="Times New Roman"/>
                <a:ea typeface="Times New Roman"/>
                <a:cs typeface="Times New Roman"/>
                <a:sym typeface="Times New Roman"/>
              </a:rPr>
              <a:t> properties to send and receive data to and from the controller.  </a:t>
            </a:r>
            <a:endParaRPr sz="4000">
              <a:solidFill>
                <a:schemeClr val="dk1"/>
              </a:solidFill>
              <a:latin typeface="Times New Roman"/>
              <a:ea typeface="Times New Roman"/>
              <a:cs typeface="Times New Roman"/>
              <a:sym typeface="Times New Roman"/>
            </a:endParaRPr>
          </a:p>
          <a:p>
            <a:pPr indent="0" lvl="0" marL="0" rtl="0" algn="l">
              <a:lnSpc>
                <a:spcPct val="115000"/>
              </a:lnSpc>
              <a:spcBef>
                <a:spcPts val="1500"/>
              </a:spcBef>
              <a:spcAft>
                <a:spcPts val="0"/>
              </a:spcAft>
              <a:buNone/>
            </a:pPr>
            <a:r>
              <a:rPr b="1" lang="en-US" sz="4000">
                <a:solidFill>
                  <a:schemeClr val="dk1"/>
                </a:solidFill>
                <a:latin typeface="Times New Roman"/>
                <a:ea typeface="Times New Roman"/>
                <a:cs typeface="Times New Roman"/>
                <a:sym typeface="Times New Roman"/>
              </a:rPr>
              <a:t>Back-end Design:</a:t>
            </a:r>
            <a:endParaRPr b="1" sz="4000">
              <a:solidFill>
                <a:schemeClr val="dk1"/>
              </a:solidFill>
              <a:latin typeface="Times New Roman"/>
              <a:ea typeface="Times New Roman"/>
              <a:cs typeface="Times New Roman"/>
              <a:sym typeface="Times New Roman"/>
            </a:endParaRPr>
          </a:p>
          <a:p>
            <a:pPr indent="0" lvl="0" marL="457200" rtl="0" algn="l">
              <a:lnSpc>
                <a:spcPct val="115000"/>
              </a:lnSpc>
              <a:spcBef>
                <a:spcPts val="1500"/>
              </a:spcBef>
              <a:spcAft>
                <a:spcPts val="0"/>
              </a:spcAft>
              <a:buNone/>
            </a:pPr>
            <a:r>
              <a:rPr lang="en-US" sz="4000">
                <a:solidFill>
                  <a:schemeClr val="dk1"/>
                </a:solidFill>
                <a:latin typeface="Times New Roman"/>
                <a:ea typeface="Times New Roman"/>
                <a:cs typeface="Times New Roman"/>
                <a:sym typeface="Times New Roman"/>
              </a:rPr>
              <a:t>Both the controller and the model were created in Qt C++ through Qt Creator. Both were standard C++ classes that </a:t>
            </a:r>
            <a:r>
              <a:rPr lang="en-US" sz="4000">
                <a:solidFill>
                  <a:schemeClr val="dk1"/>
                </a:solidFill>
                <a:latin typeface="Times New Roman"/>
                <a:ea typeface="Times New Roman"/>
                <a:cs typeface="Times New Roman"/>
                <a:sym typeface="Times New Roman"/>
              </a:rPr>
              <a:t>inherited</a:t>
            </a:r>
            <a:r>
              <a:rPr lang="en-US" sz="4000">
                <a:solidFill>
                  <a:schemeClr val="dk1"/>
                </a:solidFill>
                <a:latin typeface="Times New Roman"/>
                <a:ea typeface="Times New Roman"/>
                <a:cs typeface="Times New Roman"/>
                <a:sym typeface="Times New Roman"/>
              </a:rPr>
              <a:t> the QT QObject class for integration with the front-end. While the controller primarily consisted of getter and setter functions, the Weather Model made calls to Weather API for a 7 day forecast with the required weather.</a:t>
            </a:r>
            <a:endParaRPr sz="4000">
              <a:solidFill>
                <a:schemeClr val="dk1"/>
              </a:solidFill>
              <a:latin typeface="Times New Roman"/>
              <a:ea typeface="Times New Roman"/>
              <a:cs typeface="Times New Roman"/>
              <a:sym typeface="Times New Roman"/>
            </a:endParaRPr>
          </a:p>
          <a:p>
            <a:pPr indent="0" lvl="0" marL="0" rtl="0" algn="l">
              <a:lnSpc>
                <a:spcPct val="115000"/>
              </a:lnSpc>
              <a:spcBef>
                <a:spcPts val="1500"/>
              </a:spcBef>
              <a:spcAft>
                <a:spcPts val="0"/>
              </a:spcAft>
              <a:buNone/>
            </a:pPr>
            <a:r>
              <a:rPr b="1" lang="en-US" sz="4000">
                <a:solidFill>
                  <a:schemeClr val="dk1"/>
                </a:solidFill>
                <a:latin typeface="Times New Roman"/>
                <a:ea typeface="Times New Roman"/>
                <a:cs typeface="Times New Roman"/>
                <a:sym typeface="Times New Roman"/>
              </a:rPr>
              <a:t>Data Analysis:</a:t>
            </a:r>
            <a:endParaRPr b="1" sz="4000">
              <a:solidFill>
                <a:schemeClr val="dk1"/>
              </a:solidFill>
              <a:latin typeface="Times New Roman"/>
              <a:ea typeface="Times New Roman"/>
              <a:cs typeface="Times New Roman"/>
              <a:sym typeface="Times New Roman"/>
            </a:endParaRPr>
          </a:p>
          <a:p>
            <a:pPr indent="0" lvl="0" marL="457200" rtl="0" algn="l">
              <a:lnSpc>
                <a:spcPct val="115000"/>
              </a:lnSpc>
              <a:spcBef>
                <a:spcPts val="1500"/>
              </a:spcBef>
              <a:spcAft>
                <a:spcPts val="0"/>
              </a:spcAft>
              <a:buNone/>
            </a:pPr>
            <a:r>
              <a:rPr lang="en-US" sz="4000">
                <a:solidFill>
                  <a:schemeClr val="dk1"/>
                </a:solidFill>
                <a:latin typeface="Times New Roman"/>
                <a:ea typeface="Times New Roman"/>
                <a:cs typeface="Times New Roman"/>
                <a:sym typeface="Times New Roman"/>
              </a:rPr>
              <a:t>To store and manage the app's data, the team used SQLite, a relational database management system. SQLite was chosen because of its efficiency and ease of use, making it well-suited for the needs of the WeatherCoach app. </a:t>
            </a:r>
            <a:endParaRPr sz="4000">
              <a:solidFill>
                <a:schemeClr val="dk1"/>
              </a:solidFill>
              <a:latin typeface="Times New Roman"/>
              <a:ea typeface="Times New Roman"/>
              <a:cs typeface="Times New Roman"/>
              <a:sym typeface="Times New Roman"/>
            </a:endParaRPr>
          </a:p>
          <a:p>
            <a:pPr indent="0" lvl="0" marL="457200" marR="0" rtl="0" algn="just">
              <a:spcBef>
                <a:spcPts val="1500"/>
              </a:spcBef>
              <a:spcAft>
                <a:spcPts val="0"/>
              </a:spcAft>
              <a:buNone/>
            </a:pPr>
            <a:r>
              <a:t/>
            </a:r>
            <a:endParaRPr sz="4000">
              <a:solidFill>
                <a:schemeClr val="dk1"/>
              </a:solidFill>
              <a:latin typeface="Times New Roman"/>
              <a:ea typeface="Times New Roman"/>
              <a:cs typeface="Times New Roman"/>
              <a:sym typeface="Times New Roman"/>
            </a:endParaRPr>
          </a:p>
        </p:txBody>
      </p:sp>
      <p:sp>
        <p:nvSpPr>
          <p:cNvPr id="105" name="Google Shape;105;p13"/>
          <p:cNvSpPr/>
          <p:nvPr/>
        </p:nvSpPr>
        <p:spPr>
          <a:xfrm>
            <a:off x="33186250" y="28807575"/>
            <a:ext cx="9764400" cy="914400"/>
          </a:xfrm>
          <a:prstGeom prst="rect">
            <a:avLst/>
          </a:prstGeom>
          <a:solidFill>
            <a:srgbClr val="660000"/>
          </a:solidFill>
          <a:ln>
            <a:noFill/>
          </a:ln>
        </p:spPr>
        <p:txBody>
          <a:bodyPr anchorCtr="0" anchor="ctr" bIns="45700" lIns="182875" spcFirstLastPara="1" rIns="182875" wrap="square" tIns="45700">
            <a:noAutofit/>
          </a:bodyPr>
          <a:lstStyle/>
          <a:p>
            <a:pPr indent="0" lvl="0" marL="0" marR="0" rtl="0" algn="ctr">
              <a:spcBef>
                <a:spcPts val="0"/>
              </a:spcBef>
              <a:spcAft>
                <a:spcPts val="0"/>
              </a:spcAft>
              <a:buNone/>
            </a:pPr>
            <a:r>
              <a:rPr lang="en-US" sz="5400">
                <a:solidFill>
                  <a:schemeClr val="lt1"/>
                </a:solidFill>
                <a:latin typeface="Calibri"/>
                <a:ea typeface="Calibri"/>
                <a:cs typeface="Calibri"/>
                <a:sym typeface="Calibri"/>
              </a:rPr>
              <a:t>Sources</a:t>
            </a:r>
            <a:endParaRPr/>
          </a:p>
        </p:txBody>
      </p:sp>
      <p:pic>
        <p:nvPicPr>
          <p:cNvPr id="106" name="Google Shape;106;p13"/>
          <p:cNvPicPr preferRelativeResize="0"/>
          <p:nvPr/>
        </p:nvPicPr>
        <p:blipFill>
          <a:blip r:embed="rId5">
            <a:alphaModFix/>
          </a:blip>
          <a:stretch>
            <a:fillRect/>
          </a:stretch>
        </p:blipFill>
        <p:spPr>
          <a:xfrm>
            <a:off x="11314902" y="22931676"/>
            <a:ext cx="10263224" cy="8019175"/>
          </a:xfrm>
          <a:prstGeom prst="rect">
            <a:avLst/>
          </a:prstGeom>
          <a:noFill/>
          <a:ln cap="flat" cmpd="sng" w="76200">
            <a:solidFill>
              <a:srgbClr val="660000"/>
            </a:solidFill>
            <a:prstDash val="solid"/>
            <a:round/>
            <a:headEnd len="sm" w="sm" type="none"/>
            <a:tailEnd len="sm" w="sm" type="none"/>
          </a:ln>
        </p:spPr>
      </p:pic>
      <p:sp>
        <p:nvSpPr>
          <p:cNvPr id="107" name="Google Shape;107;p13"/>
          <p:cNvSpPr txBox="1"/>
          <p:nvPr/>
        </p:nvSpPr>
        <p:spPr>
          <a:xfrm>
            <a:off x="11875300" y="30950850"/>
            <a:ext cx="9097200" cy="800400"/>
          </a:xfrm>
          <a:prstGeom prst="rect">
            <a:avLst/>
          </a:prstGeom>
          <a:noFill/>
          <a:ln>
            <a:noFill/>
          </a:ln>
        </p:spPr>
        <p:txBody>
          <a:bodyPr anchorCtr="0" anchor="t" bIns="91425" lIns="91425" spcFirstLastPara="1" rIns="91425" wrap="square" tIns="91425">
            <a:spAutoFit/>
          </a:bodyPr>
          <a:lstStyle/>
          <a:p>
            <a:pPr indent="0" lvl="0" marL="457200" rtl="0" algn="ctr">
              <a:spcBef>
                <a:spcPts val="0"/>
              </a:spcBef>
              <a:spcAft>
                <a:spcPts val="0"/>
              </a:spcAft>
              <a:buNone/>
            </a:pPr>
            <a:r>
              <a:rPr b="1" i="1" lang="en-US" sz="4000">
                <a:solidFill>
                  <a:schemeClr val="dk1"/>
                </a:solidFill>
                <a:latin typeface="Times New Roman"/>
                <a:ea typeface="Times New Roman"/>
                <a:cs typeface="Times New Roman"/>
                <a:sym typeface="Times New Roman"/>
              </a:rPr>
              <a:t>Figure 1: System Architecture</a:t>
            </a:r>
            <a:endParaRPr b="1" i="1" sz="4000"/>
          </a:p>
        </p:txBody>
      </p:sp>
      <p:sp>
        <p:nvSpPr>
          <p:cNvPr id="108" name="Google Shape;108;p13"/>
          <p:cNvSpPr txBox="1"/>
          <p:nvPr/>
        </p:nvSpPr>
        <p:spPr>
          <a:xfrm>
            <a:off x="11314825" y="6604250"/>
            <a:ext cx="10263300" cy="160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Times New Roman"/>
                <a:ea typeface="Times New Roman"/>
                <a:cs typeface="Times New Roman"/>
                <a:sym typeface="Times New Roman"/>
              </a:rPr>
              <a:t>The architecture follows the Model View Controller (MVC) pattern. The focus of MVC architecture is the separation of a view that the user will see, a controller that takes user input and passes data on to the model, and the model which does data processing and storage. </a:t>
            </a:r>
            <a:endParaRPr sz="4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sz="4000">
                <a:solidFill>
                  <a:schemeClr val="dk1"/>
                </a:solidFill>
                <a:latin typeface="Times New Roman"/>
                <a:ea typeface="Times New Roman"/>
                <a:cs typeface="Times New Roman"/>
                <a:sym typeface="Times New Roman"/>
              </a:rPr>
              <a:t>Views:</a:t>
            </a:r>
            <a:endParaRPr b="1" sz="40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US" sz="4000">
                <a:solidFill>
                  <a:schemeClr val="dk1"/>
                </a:solidFill>
                <a:latin typeface="Times New Roman"/>
                <a:ea typeface="Times New Roman"/>
                <a:cs typeface="Times New Roman"/>
                <a:sym typeface="Times New Roman"/>
              </a:rPr>
              <a:t>The project consists of four views: WOD, FDD, CPD, and main. Each of the displays contains their respective data as discussed in the introduction, while the main acts as a container to hold the three and provide tabbar and swipe view functionality.</a:t>
            </a:r>
            <a:endParaRPr sz="40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sz="4000">
                <a:solidFill>
                  <a:schemeClr val="dk1"/>
                </a:solidFill>
                <a:latin typeface="Times New Roman"/>
                <a:ea typeface="Times New Roman"/>
                <a:cs typeface="Times New Roman"/>
                <a:sym typeface="Times New Roman"/>
              </a:rPr>
              <a:t>Controller:</a:t>
            </a:r>
            <a:endParaRPr b="1" sz="40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US" sz="4000">
                <a:solidFill>
                  <a:schemeClr val="dk1"/>
                </a:solidFill>
                <a:latin typeface="Times New Roman"/>
                <a:ea typeface="Times New Roman"/>
                <a:cs typeface="Times New Roman"/>
                <a:sym typeface="Times New Roman"/>
              </a:rPr>
              <a:t>The controller acts as a middle man between the views and the models. It both requests weather data from the model and updates all of the views respectively. The main engine for the application also resides here.</a:t>
            </a:r>
            <a:endParaRPr sz="40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sz="4000">
                <a:solidFill>
                  <a:schemeClr val="dk1"/>
                </a:solidFill>
                <a:latin typeface="Times New Roman"/>
                <a:ea typeface="Times New Roman"/>
                <a:cs typeface="Times New Roman"/>
                <a:sym typeface="Times New Roman"/>
              </a:rPr>
              <a:t>Model: </a:t>
            </a:r>
            <a:endParaRPr b="1" sz="40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US" sz="4000">
                <a:solidFill>
                  <a:schemeClr val="dk1"/>
                </a:solidFill>
                <a:latin typeface="Times New Roman"/>
                <a:ea typeface="Times New Roman"/>
                <a:cs typeface="Times New Roman"/>
                <a:sym typeface="Times New Roman"/>
              </a:rPr>
              <a:t>The Weather Model interacts with both the API and the database to gather information, parse out the requested data, and passes the data back to the controller. All bulk data processing occurs here.</a:t>
            </a:r>
            <a:endParaRPr sz="4000">
              <a:solidFill>
                <a:schemeClr val="dk1"/>
              </a:solidFill>
              <a:latin typeface="Times New Roman"/>
              <a:ea typeface="Times New Roman"/>
              <a:cs typeface="Times New Roman"/>
              <a:sym typeface="Times New Roman"/>
            </a:endParaRPr>
          </a:p>
        </p:txBody>
      </p:sp>
      <p:sp>
        <p:nvSpPr>
          <p:cNvPr id="109" name="Google Shape;109;p13"/>
          <p:cNvSpPr txBox="1"/>
          <p:nvPr/>
        </p:nvSpPr>
        <p:spPr>
          <a:xfrm>
            <a:off x="33469675" y="29872775"/>
            <a:ext cx="90972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latin typeface="Times New Roman"/>
                <a:ea typeface="Times New Roman"/>
                <a:cs typeface="Times New Roman"/>
                <a:sym typeface="Times New Roman"/>
              </a:rPr>
              <a:t>WeatherAPI. </a:t>
            </a:r>
            <a:r>
              <a:rPr lang="en-US" sz="4000">
                <a:latin typeface="Times New Roman"/>
                <a:ea typeface="Times New Roman"/>
                <a:cs typeface="Times New Roman"/>
                <a:sym typeface="Times New Roman"/>
              </a:rPr>
              <a:t>https://www.weatherapi.com/. Accessed on 11 Apri. 2023.</a:t>
            </a:r>
            <a:endParaRPr sz="4000">
              <a:latin typeface="Times New Roman"/>
              <a:ea typeface="Times New Roman"/>
              <a:cs typeface="Times New Roman"/>
              <a:sym typeface="Times New Roman"/>
            </a:endParaRPr>
          </a:p>
        </p:txBody>
      </p:sp>
      <p:pic>
        <p:nvPicPr>
          <p:cNvPr id="110" name="Google Shape;110;p13"/>
          <p:cNvPicPr preferRelativeResize="0"/>
          <p:nvPr/>
        </p:nvPicPr>
        <p:blipFill>
          <a:blip r:embed="rId6">
            <a:alphaModFix/>
          </a:blip>
          <a:stretch>
            <a:fillRect/>
          </a:stretch>
        </p:blipFill>
        <p:spPr>
          <a:xfrm>
            <a:off x="33877557" y="15056863"/>
            <a:ext cx="3573627" cy="6408074"/>
          </a:xfrm>
          <a:prstGeom prst="rect">
            <a:avLst/>
          </a:prstGeom>
          <a:noFill/>
          <a:ln>
            <a:noFill/>
          </a:ln>
        </p:spPr>
      </p:pic>
      <p:sp>
        <p:nvSpPr>
          <p:cNvPr id="111" name="Google Shape;111;p13"/>
          <p:cNvSpPr txBox="1"/>
          <p:nvPr/>
        </p:nvSpPr>
        <p:spPr>
          <a:xfrm>
            <a:off x="33515875" y="6604250"/>
            <a:ext cx="9051000" cy="8188800"/>
          </a:xfrm>
          <a:prstGeom prst="rect">
            <a:avLst/>
          </a:prstGeom>
          <a:noFill/>
          <a:ln>
            <a:noFill/>
          </a:ln>
        </p:spPr>
        <p:txBody>
          <a:bodyPr anchorCtr="0" anchor="t" bIns="91425" lIns="91425" spcFirstLastPara="1" rIns="91425" wrap="square" tIns="91425">
            <a:spAutoFit/>
          </a:bodyPr>
          <a:lstStyle/>
          <a:p>
            <a:pPr indent="0" lvl="0" marL="0" rtl="0" algn="l">
              <a:spcBef>
                <a:spcPts val="1500"/>
              </a:spcBef>
              <a:spcAft>
                <a:spcPts val="1500"/>
              </a:spcAft>
              <a:buNone/>
            </a:pPr>
            <a:r>
              <a:rPr lang="en-US" sz="4000">
                <a:solidFill>
                  <a:schemeClr val="dk1"/>
                </a:solidFill>
                <a:latin typeface="Times New Roman"/>
                <a:ea typeface="Times New Roman"/>
                <a:cs typeface="Times New Roman"/>
                <a:sym typeface="Times New Roman"/>
              </a:rPr>
              <a:t>Through our development process, we were able to successfully implement the core features of our app on the WOD and the FDD, including retrieving weather data, updating displays, and displaying the current time. Although there are features that still need to be implemented, including the hamburger menu, the scrollable timebar, an the reactive background photo, we are proud of the progress we have made so far. Moving forward, we will focus on implementing the remaining features including those on the CPD. </a:t>
            </a:r>
            <a:endParaRPr/>
          </a:p>
        </p:txBody>
      </p:sp>
      <p:sp>
        <p:nvSpPr>
          <p:cNvPr id="112" name="Google Shape;112;p13"/>
          <p:cNvSpPr txBox="1"/>
          <p:nvPr/>
        </p:nvSpPr>
        <p:spPr>
          <a:xfrm>
            <a:off x="33469675" y="22718025"/>
            <a:ext cx="9097200" cy="5756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500"/>
              </a:spcBef>
              <a:spcAft>
                <a:spcPts val="1500"/>
              </a:spcAft>
              <a:buNone/>
            </a:pPr>
            <a:r>
              <a:rPr lang="en-US" sz="4000">
                <a:solidFill>
                  <a:schemeClr val="dk1"/>
                </a:solidFill>
                <a:latin typeface="Times New Roman"/>
                <a:ea typeface="Times New Roman"/>
                <a:cs typeface="Times New Roman"/>
                <a:sym typeface="Times New Roman"/>
              </a:rPr>
              <a:t>During the development process, we faced challenges familiarizing ourselves with the software used in the time given. Moving forward, we have identified the need to allocate time for this earlier in the project timeline. Our future plans for the app are to have all features fully functional and deploy it in the app store!</a:t>
            </a:r>
            <a:endParaRPr sz="4000">
              <a:solidFill>
                <a:schemeClr val="dk1"/>
              </a:solidFill>
              <a:latin typeface="Times New Roman"/>
              <a:ea typeface="Times New Roman"/>
              <a:cs typeface="Times New Roman"/>
              <a:sym typeface="Times New Roman"/>
            </a:endParaRPr>
          </a:p>
        </p:txBody>
      </p:sp>
      <p:pic>
        <p:nvPicPr>
          <p:cNvPr id="113" name="Google Shape;113;p13"/>
          <p:cNvPicPr preferRelativeResize="0"/>
          <p:nvPr/>
        </p:nvPicPr>
        <p:blipFill>
          <a:blip r:embed="rId7">
            <a:alphaModFix/>
          </a:blip>
          <a:stretch>
            <a:fillRect/>
          </a:stretch>
        </p:blipFill>
        <p:spPr>
          <a:xfrm>
            <a:off x="38481788" y="15065788"/>
            <a:ext cx="3573626" cy="639022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