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07D8F87-9B44-4885-96FE-14D4D9201D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tableu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CFBCDB-D13D-49AE-8770-A6CE8E33769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6/2/21 6:16:48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878FA07-EB2C-4EC6-9CA8-10678F157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23825"/>
            <a:ext cx="117062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2021-06-02T22:16:48Z</dcterms:created>
  <dcterms:modified xsi:type="dcterms:W3CDTF">2021-06-02T22:16:48Z</dcterms:modified>
</cp:coreProperties>
</file>