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3" r:id="rId5"/>
    <p:sldId id="262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>
      <p:cViewPr varScale="1">
        <p:scale>
          <a:sx n="94" d="100"/>
          <a:sy n="94" d="100"/>
        </p:scale>
        <p:origin x="86" y="401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9/18/2017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9/18/2017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a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 method (</a:t>
            </a:r>
            <a:r>
              <a:rPr lang="en-US" dirty="0" err="1"/>
              <a:t>functionCall</a:t>
            </a:r>
            <a:r>
              <a:rPr lang="en-US" dirty="0"/>
              <a:t>, milliseconds)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1219200"/>
          </a:xfrm>
        </p:spPr>
        <p:txBody>
          <a:bodyPr/>
          <a:lstStyle/>
          <a:p>
            <a:pPr lvl="0"/>
            <a:r>
              <a:rPr lang="en-US" dirty="0"/>
              <a:t>starts the timer</a:t>
            </a:r>
          </a:p>
          <a:p>
            <a:pPr lvl="0"/>
            <a:r>
              <a:rPr lang="en-US" dirty="0"/>
              <a:t>EVERY specified millisecond, runs the specified function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446212" y="3429000"/>
            <a:ext cx="96012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3000)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//runs every 3 seconds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clearInterval</a:t>
            </a:r>
            <a:r>
              <a:rPr lang="en-US" dirty="0"/>
              <a:t>(</a:t>
            </a:r>
            <a:r>
              <a:rPr lang="en-US" dirty="0" err="1"/>
              <a:t>timerName</a:t>
            </a:r>
            <a:r>
              <a:rPr lang="en-US" dirty="0"/>
              <a:t>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533400"/>
          </a:xfrm>
        </p:spPr>
        <p:txBody>
          <a:bodyPr/>
          <a:lstStyle/>
          <a:p>
            <a:pPr lvl="0"/>
            <a:r>
              <a:rPr lang="en-US" dirty="0"/>
              <a:t>stops the timer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836612" y="3429000"/>
            <a:ext cx="1021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3000)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3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() &gt;&gt; generates a number between 0 (inclusive) up to 1</a:t>
            </a:r>
          </a:p>
          <a:p>
            <a:r>
              <a:rPr lang="en-US" dirty="0" err="1"/>
              <a:t>Math.random</a:t>
            </a:r>
            <a:r>
              <a:rPr lang="en-US" dirty="0"/>
              <a:t>() * 5 &gt;&gt; generates a decimal between 0 and 4.999999</a:t>
            </a:r>
          </a:p>
          <a:p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5) &gt;&gt; an integer between 0 and 4</a:t>
            </a:r>
          </a:p>
          <a:p>
            <a:r>
              <a:rPr lang="en-US" err="1"/>
              <a:t>Math</a:t>
            </a:r>
            <a:r>
              <a:rPr lang="en-US"/>
              <a:t>.ceil(</a:t>
            </a:r>
            <a:r>
              <a:rPr lang="en-US" dirty="0" err="1"/>
              <a:t>Math.random</a:t>
            </a:r>
            <a:r>
              <a:rPr lang="en-US" dirty="0"/>
              <a:t>() * 5) &gt;&gt; an integer between 1 and 5</a:t>
            </a:r>
          </a:p>
        </p:txBody>
      </p:sp>
    </p:spTree>
    <p:extLst>
      <p:ext uri="{BB962C8B-B14F-4D97-AF65-F5344CB8AC3E}">
        <p14:creationId xmlns:p14="http://schemas.microsoft.com/office/powerpoint/2010/main" val="32260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446935"/>
            <a:ext cx="9601200" cy="1143000"/>
          </a:xfrm>
        </p:spPr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989012" y="1752600"/>
            <a:ext cx="1021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3000)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65814" y="1131155"/>
            <a:ext cx="5181598" cy="533400"/>
          </a:xfrm>
        </p:spPr>
        <p:txBody>
          <a:bodyPr/>
          <a:lstStyle/>
          <a:p>
            <a:r>
              <a:rPr lang="en-US" dirty="0"/>
              <a:t>a function without a 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2812" y="3900101"/>
            <a:ext cx="96012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click",function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false);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2924" y="2886670"/>
            <a:ext cx="120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971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35</TotalTime>
  <Words>170</Words>
  <Application>Microsoft Office PowerPoint</Application>
  <PresentationFormat>Custom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굴림</vt:lpstr>
      <vt:lpstr>Vertical and Horizontal design template</vt:lpstr>
      <vt:lpstr>Setting a timer</vt:lpstr>
      <vt:lpstr>setInterval method (functionCall, milliseconds)</vt:lpstr>
      <vt:lpstr>clearInterval(timerName)</vt:lpstr>
      <vt:lpstr>Random Number</vt:lpstr>
      <vt:lpstr>anonymous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a timer</dc:title>
  <dc:creator>MARKLEY, KIRSTEN</dc:creator>
  <cp:lastModifiedBy>Kirsten Markley</cp:lastModifiedBy>
  <cp:revision>4</cp:revision>
  <dcterms:created xsi:type="dcterms:W3CDTF">2017-09-18T01:15:05Z</dcterms:created>
  <dcterms:modified xsi:type="dcterms:W3CDTF">2017-09-18T12:06:43Z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