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audio" Target="../media/audio3.bin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8426" y="772886"/>
            <a:ext cx="5206670" cy="520667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fun!!!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structure day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01" y="4098306"/>
            <a:ext cx="1593069" cy="16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78 -0.01435 C 0.1806 -0.16435 0.08385 -0.29467 -0.04597 -0.30347 C -0.16966 -0.31481 -0.28581 -0.21365 -0.29362 -0.06828 C -0.30313 0.06667 -0.22201 0.19167 -0.10586 0.20116 C 0.00039 0.20787 0.10117 0.12477 0.10898 -0.00092 C 0.11653 -0.11504 0.04883 -0.22291 -0.04974 -0.23194 C -0.14063 -0.23865 -0.22578 -0.16898 -0.23164 -0.06365 C -0.23737 0.03033 -0.18321 0.12269 -0.10209 0.12685 C -0.02852 0.13357 0.04127 0.07963 0.047 -0.00555 C 0.05078 -0.08194 0.01028 -0.15555 -0.05378 -0.16018 C -0.10964 -0.16435 -0.16589 -0.1243 -0.16966 -0.05902 C -0.1737 -0.00301 -0.14466 0.05047 -0.09805 0.0551 C -0.05951 0.05996 -0.01875 0.03496 -0.01693 -0.00972 C -0.01289 -0.0456 -0.02852 -0.08402 -0.05755 -0.08865 C -0.08073 -0.08865 -0.10391 -0.07916 -0.10794 -0.05486 C -0.10964 -0.03935 -0.10586 -0.02315 -0.09427 -0.01643 C -0.08854 -0.01435 -0.08451 -0.01435 -0.07865 -0.01643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46" y="-372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Laug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18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Impact</vt:lpstr>
      <vt:lpstr>Arial</vt:lpstr>
      <vt:lpstr>Main Event</vt:lpstr>
      <vt:lpstr>File structure 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 day</dc:title>
  <dc:creator>MARKLEY, KIRSTEN</dc:creator>
  <cp:lastModifiedBy>MARKLEY, KIRSTEN</cp:lastModifiedBy>
  <cp:revision>3</cp:revision>
  <dcterms:created xsi:type="dcterms:W3CDTF">2016-01-14T10:16:03Z</dcterms:created>
  <dcterms:modified xsi:type="dcterms:W3CDTF">2016-01-14T10:34:48Z</dcterms:modified>
</cp:coreProperties>
</file>