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57" r:id="rId5"/>
    <p:sldId id="258" r:id="rId6"/>
    <p:sldId id="264" r:id="rId7"/>
    <p:sldId id="265" r:id="rId8"/>
    <p:sldId id="266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3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2726A-DB75-49AB-BF55-075D0C481B09}" type="datetimeFigureOut">
              <a:rPr lang="ko-KR" altLang="en-US" smtClean="0"/>
              <a:pPr/>
              <a:t>2020-06-30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F353E-8F99-4CE4-B3A4-29E9FD0E685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8357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2726A-DB75-49AB-BF55-075D0C481B09}" type="datetimeFigureOut">
              <a:rPr lang="ko-KR" altLang="en-US" smtClean="0"/>
              <a:pPr/>
              <a:t>2020-06-30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F353E-8F99-4CE4-B3A4-29E9FD0E685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5698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2726A-DB75-49AB-BF55-075D0C481B09}" type="datetimeFigureOut">
              <a:rPr lang="ko-KR" altLang="en-US" smtClean="0"/>
              <a:pPr/>
              <a:t>2020-06-30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F353E-8F99-4CE4-B3A4-29E9FD0E685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2948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2726A-DB75-49AB-BF55-075D0C481B09}" type="datetimeFigureOut">
              <a:rPr lang="ko-KR" altLang="en-US" smtClean="0"/>
              <a:pPr/>
              <a:t>2020-06-30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F353E-8F99-4CE4-B3A4-29E9FD0E685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4151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2726A-DB75-49AB-BF55-075D0C481B09}" type="datetimeFigureOut">
              <a:rPr lang="ko-KR" altLang="en-US" smtClean="0"/>
              <a:pPr/>
              <a:t>2020-06-30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F353E-8F99-4CE4-B3A4-29E9FD0E685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6616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2726A-DB75-49AB-BF55-075D0C481B09}" type="datetimeFigureOut">
              <a:rPr lang="ko-KR" altLang="en-US" smtClean="0"/>
              <a:pPr/>
              <a:t>2020-06-30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F353E-8F99-4CE4-B3A4-29E9FD0E685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3222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2726A-DB75-49AB-BF55-075D0C481B09}" type="datetimeFigureOut">
              <a:rPr lang="ko-KR" altLang="en-US" smtClean="0"/>
              <a:pPr/>
              <a:t>2020-06-30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F353E-8F99-4CE4-B3A4-29E9FD0E685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6696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2726A-DB75-49AB-BF55-075D0C481B09}" type="datetimeFigureOut">
              <a:rPr lang="ko-KR" altLang="en-US" smtClean="0"/>
              <a:pPr/>
              <a:t>2020-06-30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F353E-8F99-4CE4-B3A4-29E9FD0E685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5082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2726A-DB75-49AB-BF55-075D0C481B09}" type="datetimeFigureOut">
              <a:rPr lang="ko-KR" altLang="en-US" smtClean="0"/>
              <a:pPr/>
              <a:t>2020-06-30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F353E-8F99-4CE4-B3A4-29E9FD0E685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2734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2726A-DB75-49AB-BF55-075D0C481B09}" type="datetimeFigureOut">
              <a:rPr lang="ko-KR" altLang="en-US" smtClean="0"/>
              <a:pPr/>
              <a:t>2020-06-30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F353E-8F99-4CE4-B3A4-29E9FD0E685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3436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2726A-DB75-49AB-BF55-075D0C481B09}" type="datetimeFigureOut">
              <a:rPr lang="ko-KR" altLang="en-US" smtClean="0"/>
              <a:pPr/>
              <a:t>2020-06-30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F353E-8F99-4CE4-B3A4-29E9FD0E685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669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B2726A-DB75-49AB-BF55-075D0C481B09}" type="datetimeFigureOut">
              <a:rPr lang="ko-KR" altLang="en-US" smtClean="0"/>
              <a:pPr/>
              <a:t>2020-06-30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F353E-8F99-4CE4-B3A4-29E9FD0E685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882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827584" y="0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회원가입</a:t>
            </a:r>
            <a:endParaRPr lang="ko-KR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8163"/>
            <a:ext cx="9324975" cy="578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14618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566738"/>
            <a:ext cx="9277350" cy="572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55576" y="116632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회원가입 성공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6679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520" y="576263"/>
            <a:ext cx="9334500" cy="570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95536" y="116632"/>
            <a:ext cx="864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로그인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성공시 </a:t>
            </a:r>
            <a:r>
              <a:rPr lang="ko-KR" altLang="en-US" dirty="0" smtClean="0"/>
              <a:t>메인페이지로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아이디</a:t>
            </a:r>
            <a:r>
              <a:rPr lang="en-US" altLang="ko-KR" dirty="0" smtClean="0"/>
              <a:t>&amp;</a:t>
            </a:r>
            <a:r>
              <a:rPr lang="ko-KR" altLang="en-US" dirty="0" smtClean="0"/>
              <a:t>비밀번호 찾기는 새창으로 열림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6679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71500"/>
            <a:ext cx="9391650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51520" y="44624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아이디 찾기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9621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8163"/>
            <a:ext cx="9382125" cy="578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95536" y="44624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아이디 찾기 성공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9621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600"/>
            <a:ext cx="9391650" cy="563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67544" y="86979"/>
            <a:ext cx="518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비밀번호 찾기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성공시 비밀번호변경으로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6997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116632"/>
            <a:ext cx="518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비밀번호 변경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성공시 비밀번호 변경성공으로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61975"/>
            <a:ext cx="9334500" cy="5734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46997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71500"/>
            <a:ext cx="9363075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9512" y="0"/>
            <a:ext cx="482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비밀번호 변경 성공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69970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33</Words>
  <Application>Microsoft Office PowerPoint</Application>
  <PresentationFormat>화면 슬라이드 쇼(4:3)</PresentationFormat>
  <Paragraphs>8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hong</dc:creator>
  <cp:lastModifiedBy>hong</cp:lastModifiedBy>
  <cp:revision>17</cp:revision>
  <dcterms:created xsi:type="dcterms:W3CDTF">2020-06-24T04:45:08Z</dcterms:created>
  <dcterms:modified xsi:type="dcterms:W3CDTF">2020-06-30T09:05:11Z</dcterms:modified>
</cp:coreProperties>
</file>