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9934D-998A-4F5E-A004-A51A6883CECA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95263"/>
            <a:ext cx="8949068" cy="616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8650"/>
            <a:ext cx="9144000" cy="55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3888"/>
            <a:ext cx="92392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3888"/>
            <a:ext cx="92583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9125"/>
            <a:ext cx="9296400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0034" y="1340768"/>
            <a:ext cx="8215370" cy="4928926"/>
            <a:chOff x="500034" y="1340768"/>
            <a:chExt cx="8215370" cy="4928926"/>
          </a:xfrm>
        </p:grpSpPr>
        <p:grpSp>
          <p:nvGrpSpPr>
            <p:cNvPr id="10" name="그룹 9"/>
            <p:cNvGrpSpPr/>
            <p:nvPr/>
          </p:nvGrpSpPr>
          <p:grpSpPr>
            <a:xfrm>
              <a:off x="500034" y="1340768"/>
              <a:ext cx="8215370" cy="4928926"/>
              <a:chOff x="500034" y="1340768"/>
              <a:chExt cx="8215370" cy="4928926"/>
            </a:xfrm>
          </p:grpSpPr>
          <p:pic>
            <p:nvPicPr>
              <p:cNvPr id="6146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39552" y="1340768"/>
                <a:ext cx="8136904" cy="49289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500034" y="1857364"/>
                <a:ext cx="8215370" cy="3929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60" y="2357430"/>
              <a:ext cx="2451473" cy="2500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058" y="2357430"/>
              <a:ext cx="1760312" cy="17145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538" y="2357430"/>
              <a:ext cx="2428892" cy="1721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모서리가 둥근 직사각형 1"/>
            <p:cNvSpPr/>
            <p:nvPr/>
          </p:nvSpPr>
          <p:spPr>
            <a:xfrm>
              <a:off x="6010331" y="2000240"/>
              <a:ext cx="1347751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역대관중 현황표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929058" y="2000240"/>
              <a:ext cx="1347751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연도별 관중 현황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071538" y="2000240"/>
              <a:ext cx="1347751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구단별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관중현황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rot="5400000">
              <a:off x="1893075" y="3821116"/>
              <a:ext cx="3643338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>
              <a:off x="4037009" y="3821115"/>
              <a:ext cx="3643338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사각형 설명선 13"/>
            <p:cNvSpPr/>
            <p:nvPr/>
          </p:nvSpPr>
          <p:spPr>
            <a:xfrm>
              <a:off x="3286116" y="5072074"/>
              <a:ext cx="2500330" cy="571504"/>
            </a:xfrm>
            <a:prstGeom prst="wedgeRoundRectCallout">
              <a:avLst>
                <a:gd name="adj1" fmla="val 24445"/>
                <a:gd name="adj2" fmla="val -102070"/>
                <a:gd name="adj3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3</a:t>
              </a:r>
              <a:r>
                <a:rPr lang="ko-KR" altLang="en-US" sz="1100" dirty="0" smtClean="0"/>
                <a:t>분면 또는 </a:t>
              </a:r>
              <a:r>
                <a:rPr lang="en-US" altLang="ko-KR" sz="1100" dirty="0" smtClean="0"/>
                <a:t>1</a:t>
              </a:r>
              <a:r>
                <a:rPr lang="ko-KR" altLang="en-US" sz="1100" dirty="0" smtClean="0"/>
                <a:t>면에 차례로 배치한다</a:t>
              </a:r>
              <a:endParaRPr lang="ko-KR" altLang="en-US" sz="11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8650"/>
            <a:ext cx="9248775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</Words>
  <Application>Microsoft Office PowerPoint</Application>
  <PresentationFormat>화면 슬라이드 쇼(4:3)</PresentationFormat>
  <Paragraphs>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4</cp:revision>
  <dcterms:created xsi:type="dcterms:W3CDTF">2020-06-25T02:13:04Z</dcterms:created>
  <dcterms:modified xsi:type="dcterms:W3CDTF">2020-06-30T09:08:52Z</dcterms:modified>
</cp:coreProperties>
</file>