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03" r:id="rId11"/>
    <p:sldId id="301" r:id="rId12"/>
    <p:sldId id="300" r:id="rId13"/>
    <p:sldId id="304" r:id="rId14"/>
    <p:sldId id="299" r:id="rId15"/>
    <p:sldId id="292" r:id="rId16"/>
    <p:sldId id="293" r:id="rId17"/>
    <p:sldId id="294" r:id="rId18"/>
    <p:sldId id="295" r:id="rId19"/>
    <p:sldId id="296" r:id="rId20"/>
    <p:sldId id="297" r:id="rId21"/>
    <p:sldId id="326" r:id="rId22"/>
    <p:sldId id="327" r:id="rId23"/>
    <p:sldId id="329" r:id="rId24"/>
    <p:sldId id="328" r:id="rId25"/>
    <p:sldId id="330" r:id="rId26"/>
    <p:sldId id="33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3" r:id="rId37"/>
    <p:sldId id="32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81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71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9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4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27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3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9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30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93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BDE-032D-489F-8D20-A88791298AC1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2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90551"/>
            <a:ext cx="9000000" cy="55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907" y="692695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닉네임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이메일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가지가 다 필요한가</a:t>
            </a:r>
            <a:r>
              <a:rPr lang="en-US" altLang="ko-KR" sz="1200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xmlns="" val="332249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경기일정 게시판(박종수)\경기일정 게시판 - 상세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6218438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경기일정 게시판(박종수)\승부 예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4315" y="188640"/>
            <a:ext cx="6325917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경기일정 게시판(박종수)\승부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3881"/>
            <a:ext cx="5319646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경기일정 게시판(박종수)\경기결과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92" y="460355"/>
            <a:ext cx="9000000" cy="63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차 프로젝트(구로구 기러기)\04 wire frame\와이어프레임 - 경기일정 게시판(박종수)\경기결과 게시판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640"/>
            <a:ext cx="435585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4581128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예측 결과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3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531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8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80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036496" cy="54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33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055578" cy="54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392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0034" y="1340768"/>
            <a:ext cx="8215370" cy="4928926"/>
            <a:chOff x="500034" y="1340768"/>
            <a:chExt cx="8215370" cy="4928926"/>
          </a:xfrm>
        </p:grpSpPr>
        <p:grpSp>
          <p:nvGrpSpPr>
            <p:cNvPr id="10" name="그룹 9"/>
            <p:cNvGrpSpPr/>
            <p:nvPr/>
          </p:nvGrpSpPr>
          <p:grpSpPr>
            <a:xfrm>
              <a:off x="500034" y="1340768"/>
              <a:ext cx="8215370" cy="4928926"/>
              <a:chOff x="500034" y="1340768"/>
              <a:chExt cx="8215370" cy="4928926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9552" y="1340768"/>
                <a:ext cx="8136904" cy="49289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500034" y="1857364"/>
                <a:ext cx="8215370" cy="3929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60" y="2357430"/>
              <a:ext cx="2451473" cy="2500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8" y="2357430"/>
              <a:ext cx="1760312" cy="1714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38" y="2357430"/>
              <a:ext cx="2428892" cy="1721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모서리가 둥근 직사각형 1"/>
            <p:cNvSpPr/>
            <p:nvPr/>
          </p:nvSpPr>
          <p:spPr>
            <a:xfrm>
              <a:off x="6010331" y="2000240"/>
              <a:ext cx="134775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역대관중 현황표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929058" y="2000240"/>
              <a:ext cx="134775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연도별 관중 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71538" y="2000240"/>
              <a:ext cx="134775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구단별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관중현황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rot="5400000">
              <a:off x="1893075" y="3821116"/>
              <a:ext cx="3643338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>
              <a:off x="4037009" y="3821115"/>
              <a:ext cx="3643338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사각형 설명선 18"/>
            <p:cNvSpPr/>
            <p:nvPr/>
          </p:nvSpPr>
          <p:spPr>
            <a:xfrm>
              <a:off x="3286116" y="5072074"/>
              <a:ext cx="2500330" cy="571504"/>
            </a:xfrm>
            <a:prstGeom prst="wedgeRoundRectCallout">
              <a:avLst>
                <a:gd name="adj1" fmla="val 24445"/>
                <a:gd name="adj2" fmla="val -102070"/>
                <a:gd name="adj3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r>
                <a:rPr lang="ko-KR" altLang="en-US" sz="1100" dirty="0" smtClean="0"/>
                <a:t>분면 또는 </a:t>
              </a:r>
              <a:r>
                <a:rPr lang="en-US" altLang="ko-KR" sz="1100" dirty="0" smtClean="0"/>
                <a:t>1</a:t>
              </a:r>
              <a:r>
                <a:rPr lang="ko-KR" altLang="en-US" sz="1100" dirty="0" smtClean="0"/>
                <a:t>면에 차례로 배치한다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58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66737"/>
            <a:ext cx="9000000" cy="555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245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28650"/>
            <a:ext cx="8964488" cy="542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139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차 프로젝트(구로구 기러기)\04 wire frame\와이어프레임 - 마이페이지(최현우)\01_내정보 목록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00192" y="2420888"/>
            <a:ext cx="223224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항목별 구분 또는 이동 관계는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내가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쓴글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전체 리스트는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어떻게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내정보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수정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7904" y="3284984"/>
            <a:ext cx="316835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해당 경기 상세 </a:t>
            </a:r>
            <a:r>
              <a:rPr lang="ko-KR" altLang="en-US" sz="1000" b="1" smtClean="0">
                <a:solidFill>
                  <a:srgbClr val="FF0000"/>
                </a:solidFill>
              </a:rPr>
              <a:t>정보로 이동 페이지로 이동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3131840" y="3408095"/>
            <a:ext cx="576064" cy="8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108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:\2차 프로젝트(구로구 기러기)\04 wire frame\와이어프레임 - 마이페이지(최현우)\06_[회원정보수정] 회원가입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795936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비밀번호 변경기능 추가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4509120"/>
            <a:ext cx="50765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19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마이페이지(최현우)\04_탈퇴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196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:\2차 프로젝트(구로구 기러기)\04 wire frame\와이어프레임 - 마이페이지(최현우)\05_탈퇴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196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2차 프로젝트(구로구 기러기)\04 wire frame\와이어프레임 - 마이페이지(최현우)\03_MyTeam 상세보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47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차 프로젝트(구로구 기러기)\04 wire frame\와이어프레임 - 마이페이지(최현우)\02_My Team 경기일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2" y="332656"/>
            <a:ext cx="9000000" cy="552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1297995"/>
            <a:ext cx="22322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err="1" smtClean="0">
                <a:solidFill>
                  <a:srgbClr val="FF0000"/>
                </a:solidFill>
              </a:rPr>
              <a:t>달력형태나타내는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것으로 목표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안되면 목록으로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87087"/>
            <a:ext cx="223224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err="1" smtClean="0">
                <a:solidFill>
                  <a:srgbClr val="FF0000"/>
                </a:solidFill>
              </a:rPr>
              <a:t>팀명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추가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88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ong\Downloads\[관리자페이지] 전체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620688"/>
            <a:ext cx="8640000" cy="53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791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ng\Downloads\[관리자페이지] 신고접수 현황- 접수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654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ownloads\[관리자페이지] 신고접수 현황- 미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59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421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61" y="576263"/>
            <a:ext cx="9000000" cy="550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성공시 메인페이지로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아이디찾기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비밀번호는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새창열림으로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98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ownloads\[관리자페이지] 신고접수 현황- 미처리 - 신고처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5957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ng\Downloads\[관리자페이지] 신고접수 현황- 처리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329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ong\Downloads\[관리자페이지] 회원관리 - 회원 현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739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0957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ong\Downloads\[관리자페이지] 회원관리 - 회원관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810" y="69269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55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ong\Downloads\[관리자페이지] data관리 - 팀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93" y="620688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6056" y="2276872"/>
            <a:ext cx="31683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새창으로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열리도록한다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b="1" dirty="0" smtClean="0">
                <a:solidFill>
                  <a:srgbClr val="FF0000"/>
                </a:solidFill>
              </a:rPr>
              <a:t>정보 오류 접수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게시판글에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처리에 대한 속성 추</a:t>
            </a:r>
            <a:r>
              <a:rPr lang="ko-KR" altLang="en-US" sz="1000" b="1" dirty="0">
                <a:solidFill>
                  <a:srgbClr val="FF0000"/>
                </a:solidFill>
              </a:rPr>
              <a:t>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1582" y="2949497"/>
            <a:ext cx="341853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경기일정추가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현재 페이지에서 바로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수정할수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43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ong\Downloads\[관리자페이지] data관리 - 팀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1821432"/>
            <a:ext cx="28803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FF0000"/>
                </a:solidFill>
              </a:rPr>
              <a:t>이력정보도 여기서 수정할 수 있게 페이지 통합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ong\Downloads\[관리자페이지] data관리 - 선수정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715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ong\Downloads\[관리자페이지] data관리 - 선수정보 - 정보 수정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470" y="476672"/>
            <a:ext cx="8640000" cy="53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001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1501"/>
            <a:ext cx="9000000" cy="547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07707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25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000000" cy="554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85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09601"/>
            <a:ext cx="9000000" cy="54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86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비밀번호변경으로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5804" y="4077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찾기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로그인 버튼 추가 필요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8405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8638"/>
            <a:ext cx="9000000" cy="559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 변경성공으로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125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000000" cy="54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38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2차 프로젝트(구로구 기러기)\04 wire frame\와이어프레임 - 경기일정 게시판(박종수)\경기일정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82" y="533786"/>
            <a:ext cx="9000000" cy="63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2462699"/>
            <a:ext cx="244827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페이징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처리를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월기준으로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1268760"/>
            <a:ext cx="33843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이동 버튼은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개로 계속 유지 되도록 변경 검토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147</Words>
  <Application>Microsoft Office PowerPoint</Application>
  <PresentationFormat>화면 슬라이드 쇼(4:3)</PresentationFormat>
  <Paragraphs>31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82</cp:revision>
  <dcterms:created xsi:type="dcterms:W3CDTF">2020-06-19T01:06:01Z</dcterms:created>
  <dcterms:modified xsi:type="dcterms:W3CDTF">2020-06-30T09:09:08Z</dcterms:modified>
</cp:coreProperties>
</file>