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934D-998A-4F5E-A004-A51A6883CEC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9934D-998A-4F5E-A004-A51A6883CECA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33B3B-885B-4027-B324-D587F407B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95263"/>
            <a:ext cx="8949068" cy="616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8650"/>
            <a:ext cx="9144000" cy="55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2392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2583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9125"/>
            <a:ext cx="929640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340768"/>
            <a:ext cx="8136904" cy="492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2" y="3294931"/>
            <a:ext cx="2872467" cy="2929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279" y="3309130"/>
            <a:ext cx="3013994" cy="293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86" y="3287291"/>
            <a:ext cx="4166117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099142" y="2924945"/>
            <a:ext cx="1347751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역대관중 현황표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50008" y="2924945"/>
            <a:ext cx="1347751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연도별 관중 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55976" y="2924945"/>
            <a:ext cx="1347751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구단별</a:t>
            </a:r>
            <a:r>
              <a:rPr lang="ko-KR" altLang="en-US" sz="1000" dirty="0" smtClean="0">
                <a:solidFill>
                  <a:schemeClr val="tx1"/>
                </a:solidFill>
              </a:rPr>
              <a:t> 관중현황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8650"/>
            <a:ext cx="924877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</Words>
  <Application>Microsoft Office PowerPoint</Application>
  <PresentationFormat>화면 슬라이드 쇼(4:3)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3</cp:revision>
  <dcterms:created xsi:type="dcterms:W3CDTF">2020-06-25T02:13:04Z</dcterms:created>
  <dcterms:modified xsi:type="dcterms:W3CDTF">2020-06-26T08:41:34Z</dcterms:modified>
</cp:coreProperties>
</file>