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76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726A-DB75-49AB-BF55-075D0C481B09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353E-8F99-4CE4-B3A4-29E9FD0E6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35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726A-DB75-49AB-BF55-075D0C481B09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353E-8F99-4CE4-B3A4-29E9FD0E6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69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726A-DB75-49AB-BF55-075D0C481B09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353E-8F99-4CE4-B3A4-29E9FD0E6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94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726A-DB75-49AB-BF55-075D0C481B09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353E-8F99-4CE4-B3A4-29E9FD0E6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15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726A-DB75-49AB-BF55-075D0C481B09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353E-8F99-4CE4-B3A4-29E9FD0E6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61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726A-DB75-49AB-BF55-075D0C481B09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353E-8F99-4CE4-B3A4-29E9FD0E6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22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726A-DB75-49AB-BF55-075D0C481B09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353E-8F99-4CE4-B3A4-29E9FD0E6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69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726A-DB75-49AB-BF55-075D0C481B09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353E-8F99-4CE4-B3A4-29E9FD0E6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08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726A-DB75-49AB-BF55-075D0C481B09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353E-8F99-4CE4-B3A4-29E9FD0E6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73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726A-DB75-49AB-BF55-075D0C481B09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353E-8F99-4CE4-B3A4-29E9FD0E6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43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726A-DB75-49AB-BF55-075D0C481B09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353E-8F99-4CE4-B3A4-29E9FD0E6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6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2726A-DB75-49AB-BF55-075D0C481B09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F353E-8F99-4CE4-B3A4-29E9FD0E6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550"/>
            <a:ext cx="9144000" cy="56149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6300192" y="1268760"/>
            <a:ext cx="576064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rgbClr val="FF0000"/>
                </a:solidFill>
              </a:rPr>
              <a:t>중복확</a:t>
            </a:r>
            <a:r>
              <a:rPr lang="ko-KR" altLang="en-US" sz="700">
                <a:solidFill>
                  <a:srgbClr val="FF0000"/>
                </a:solidFill>
              </a:rPr>
              <a:t>인</a:t>
            </a:r>
          </a:p>
        </p:txBody>
      </p:sp>
    </p:spTree>
    <p:extLst>
      <p:ext uri="{BB962C8B-B14F-4D97-AF65-F5344CB8AC3E}">
        <p14:creationId xmlns:p14="http://schemas.microsoft.com/office/powerpoint/2010/main" val="341461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72"/>
            <a:ext cx="9144000" cy="562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21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1"/>
            <a:ext cx="9144000" cy="561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2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092"/>
            <a:ext cx="9144000" cy="56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2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</Words>
  <Application>Microsoft Office PowerPoint</Application>
  <PresentationFormat>화면 슬라이드 쇼(4:3)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</dc:creator>
  <cp:lastModifiedBy>hong</cp:lastModifiedBy>
  <cp:revision>4</cp:revision>
  <dcterms:created xsi:type="dcterms:W3CDTF">2020-06-24T04:45:08Z</dcterms:created>
  <dcterms:modified xsi:type="dcterms:W3CDTF">2020-06-24T07:56:13Z</dcterms:modified>
</cp:coreProperties>
</file>