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535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535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41857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Q&amp;A </a:t>
            </a:r>
            <a:r>
              <a:rPr lang="ko-KR" altLang="en-US" sz="800" dirty="0" smtClean="0"/>
              <a:t>게시판 검색을 위한 입력 창이다</a:t>
            </a:r>
            <a:endParaRPr lang="en-US" altLang="ko-KR" sz="800" dirty="0" smtClean="0"/>
          </a:p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질문 유형을 누르면 질문 유형에 있는 내용이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구성 되는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뎁스 구조이다</a:t>
            </a:r>
            <a:endParaRPr lang="en-US" altLang="ko-KR" sz="800" dirty="0" smtClean="0"/>
          </a:p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클릭시 검색창에 입력된 내용을 조회하는   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버튼이다</a:t>
            </a:r>
            <a:endParaRPr lang="en-US" altLang="ko-KR" sz="800" dirty="0" smtClean="0"/>
          </a:p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유형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공개여부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조회건수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작성자</a:t>
            </a:r>
            <a:r>
              <a:rPr lang="en-US" altLang="ko-KR" sz="800" dirty="0" smtClean="0"/>
              <a:t>,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등록일자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답변상태 순으로 게시 글에 관한 </a:t>
            </a:r>
            <a:endParaRPr lang="en-US" altLang="ko-KR" sz="800" dirty="0" smtClean="0"/>
          </a:p>
          <a:p>
            <a:r>
              <a:rPr lang="ko-KR" altLang="en-US" sz="800" dirty="0" smtClean="0"/>
              <a:t>   정보가 나열 된다</a:t>
            </a:r>
            <a:endParaRPr lang="en-US" altLang="ko-KR" sz="800" dirty="0" smtClean="0"/>
          </a:p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제목 내용을 누르면 상세 조회 페이지로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답변 내용을 누르면 상세 조회가 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7. </a:t>
            </a:r>
            <a:r>
              <a:rPr lang="ko-KR" altLang="en-US" sz="800" dirty="0" smtClean="0"/>
              <a:t>관리자 만 삭제 버튼이 보이고</a:t>
            </a:r>
            <a:r>
              <a:rPr lang="en-US" altLang="ko-KR" sz="800" dirty="0" smtClean="0"/>
              <a:t>, </a:t>
            </a:r>
          </a:p>
          <a:p>
            <a:pPr marL="228600" indent="-228600"/>
            <a:r>
              <a:rPr lang="en-US" altLang="ko-KR" sz="800" dirty="0" smtClean="0"/>
              <a:t>   </a:t>
            </a:r>
            <a:r>
              <a:rPr lang="ko-KR" altLang="en-US" sz="800" dirty="0" smtClean="0"/>
              <a:t>클릭시 답변이 삭제 된다</a:t>
            </a:r>
            <a:endParaRPr lang="en-US" altLang="ko-KR" sz="800" dirty="0" smtClean="0"/>
          </a:p>
          <a:p>
            <a:r>
              <a:rPr lang="en-US" altLang="ko-KR" sz="800" dirty="0" smtClean="0"/>
              <a:t>8. </a:t>
            </a:r>
            <a:r>
              <a:rPr lang="ko-KR" altLang="en-US" sz="800" dirty="0" smtClean="0"/>
              <a:t>클릭시 게시물 입력페이지로 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비회원은 </a:t>
            </a:r>
            <a:r>
              <a:rPr lang="en-US" altLang="ko-KR" sz="800" dirty="0" smtClean="0"/>
              <a:t>B </a:t>
            </a:r>
            <a:r>
              <a:rPr lang="ko-KR" altLang="en-US" sz="800" dirty="0" smtClean="0"/>
              <a:t>팝업 메세지가 뜬다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smtClean="0"/>
              <a:t>9. </a:t>
            </a:r>
            <a:r>
              <a:rPr lang="ko-KR" altLang="en-US" sz="800" dirty="0" smtClean="0"/>
              <a:t>일반게시글은 한페이지당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개씩 작성되며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이를 초과시 다음 페이지에 작성된다</a:t>
            </a:r>
            <a:r>
              <a:rPr lang="en-US" altLang="ko-KR" sz="800" dirty="0" smtClean="0"/>
              <a:t>            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순서는 최신순으로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페이지 상단에 배치된다</a:t>
            </a:r>
            <a:endParaRPr lang="en-US" altLang="ko-KR" sz="800" dirty="0" smtClean="0"/>
          </a:p>
          <a:p>
            <a:r>
              <a:rPr lang="en-US" altLang="ko-KR" sz="800" dirty="0" smtClean="0"/>
              <a:t>10.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개의 페이지 번호를 볼 수 있으며</a:t>
            </a:r>
            <a:endParaRPr lang="en-US" altLang="ko-KR" sz="800" dirty="0" smtClean="0"/>
          </a:p>
          <a:p>
            <a:r>
              <a:rPr lang="ko-KR" altLang="en-US" sz="800" dirty="0" smtClean="0"/>
              <a:t>     현재 페이지는 파란색으로 표시된다</a:t>
            </a:r>
            <a:endParaRPr lang="en-US" altLang="ko-KR" sz="800" dirty="0" smtClean="0"/>
          </a:p>
          <a:p>
            <a:r>
              <a:rPr lang="ko-KR" altLang="en-US" sz="800" dirty="0" smtClean="0"/>
              <a:t>     화살표를 누르면 다음 번호의 페이지를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볼 수 있고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번호를 누르면 해당 번호의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페이지를 볼 수 있다</a:t>
            </a:r>
          </a:p>
          <a:p>
            <a:endParaRPr lang="ko-KR" altLang="en-US" sz="900" dirty="0" smtClean="0"/>
          </a:p>
          <a:p>
            <a:endParaRPr lang="ko-KR" alt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748" y="933450"/>
            <a:ext cx="5264944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36741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353631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46063" y="36596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5346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67419" y="34024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46063" y="42311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346341" y="470740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346341" y="527708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67419" y="5231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8516" y="2519364"/>
            <a:ext cx="1423855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1678783" y="5488459"/>
            <a:ext cx="437940" cy="453082"/>
            <a:chOff x="2238375" y="5488459"/>
            <a:chExt cx="583920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58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2797" y="3848101"/>
            <a:ext cx="15147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5218025" y="3669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6369" y="5038725"/>
            <a:ext cx="15147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5218025" y="4850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781801" y="4319365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4738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팀정보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9218" name="Picture 2" descr="C:\Users\hong\Downloads\[관리자페이지] data관리 - 팀정보 - 정보 수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20725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38991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팀정보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팀이력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10242" name="Picture 2" descr="C:\Users\hong\Downloads\[관리자페이지] data관리 - 팀정보 - 이력 수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0360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 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11266" name="Picture 2" descr="C:\Users\hong\Downloads\[관리자페이지] data관리 - 선수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89460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9437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선수정보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12290" name="Picture 2" descr="C:\Users\hong\Downloads\[관리자페이지] data관리 - 선수정보 - 정보 수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선수정보 수정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 이력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13314" name="Picture 2" descr="C:\Users\hong\Downloads\[관리자페이지] data관리 - 선수정보 - 이력 수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전체정보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4881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3" name="Picture 2" descr="C:\Users\hong\Downloads\[관리자페이지] 전체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633814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5956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38765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 현황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210107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2050" name="Picture 2" descr="C:\Users\hong\Downloads\[관리자페이지] 신고접수 현황- 접수 현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54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2809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미처리건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3074" name="Picture 2" descr="C:\Users\hong\Downloads\[관리자페이지] 신고접수 현황- 미처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9460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39159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미처리건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4098" name="Picture 2" descr="C:\Users\hong\Downloads\[관리자페이지] 신고접수 현황- 미처리 - 신고처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4805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5122" name="Picture 2" descr="C:\Users\hong\Downloads\[관리자페이지] 신고접수 현황- 처리완료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2899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현황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6146" name="Picture 2" descr="C:\Users\hong\Downloads\[관리자페이지] 회원관리 - 회원 현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5485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8956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170" name="Picture 2" descr="C:\Users\hong\Downloads\[관리자페이지] 회원관리 - 회원관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9460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52045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정보 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8194" name="Picture 2" descr="C:\Users\hong\Downloads\[관리자페이지] data관리 - 팀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487</Words>
  <Application>Microsoft Office PowerPoint</Application>
  <PresentationFormat>화면 슬라이드 쇼(4:3)</PresentationFormat>
  <Paragraphs>212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2</cp:revision>
  <dcterms:created xsi:type="dcterms:W3CDTF">2020-06-29T05:13:10Z</dcterms:created>
  <dcterms:modified xsi:type="dcterms:W3CDTF">2020-06-29T06:50:18Z</dcterms:modified>
</cp:coreProperties>
</file>