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4022D-519A-4CD6-99D3-23FD7668B2FE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295356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295356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Q&amp;A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 페이지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김아리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6749508" y="928671"/>
            <a:ext cx="2237330" cy="418576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Q&amp;A </a:t>
            </a:r>
            <a:r>
              <a:rPr lang="ko-KR" altLang="en-US" sz="800" dirty="0" smtClean="0"/>
              <a:t>게시판 검색을 위한 입력 창이다</a:t>
            </a:r>
            <a:endParaRPr lang="en-US" altLang="ko-KR" sz="800" dirty="0" smtClean="0"/>
          </a:p>
          <a:p>
            <a:r>
              <a:rPr lang="en-US" altLang="ko-KR" sz="800" dirty="0" smtClean="0"/>
              <a:t>2. </a:t>
            </a:r>
            <a:r>
              <a:rPr lang="ko-KR" altLang="en-US" sz="800" dirty="0" smtClean="0"/>
              <a:t>질문 유형을 누르면 질문 유형에 있는 내용이  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구성 되는 </a:t>
            </a:r>
            <a:r>
              <a:rPr lang="en-US" altLang="ko-KR" sz="800" dirty="0" smtClean="0"/>
              <a:t>2</a:t>
            </a:r>
            <a:r>
              <a:rPr lang="ko-KR" altLang="en-US" sz="800" dirty="0" smtClean="0"/>
              <a:t>뎁스 구조이다</a:t>
            </a:r>
            <a:endParaRPr lang="en-US" altLang="ko-KR" sz="800" dirty="0" smtClean="0"/>
          </a:p>
          <a:p>
            <a:r>
              <a:rPr lang="en-US" altLang="ko-KR" sz="800" dirty="0" smtClean="0"/>
              <a:t>3. </a:t>
            </a:r>
            <a:r>
              <a:rPr lang="ko-KR" altLang="en-US" sz="800" dirty="0" smtClean="0"/>
              <a:t>클릭시 검색창에 입력된 내용을 조회하는       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버튼이다</a:t>
            </a:r>
            <a:endParaRPr lang="en-US" altLang="ko-KR" sz="800" dirty="0" smtClean="0"/>
          </a:p>
          <a:p>
            <a:r>
              <a:rPr lang="en-US" altLang="ko-KR" sz="800" dirty="0" smtClean="0"/>
              <a:t>4. </a:t>
            </a:r>
            <a:r>
              <a:rPr lang="ko-KR" altLang="en-US" sz="800" dirty="0" smtClean="0"/>
              <a:t>번호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제목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유형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공개여부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조회건수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작성자</a:t>
            </a:r>
            <a:r>
              <a:rPr lang="en-US" altLang="ko-KR" sz="800" dirty="0" smtClean="0"/>
              <a:t>, </a:t>
            </a:r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등록일자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답변상태 순으로 게시 글에 관한 </a:t>
            </a:r>
            <a:endParaRPr lang="en-US" altLang="ko-KR" sz="800" dirty="0" smtClean="0"/>
          </a:p>
          <a:p>
            <a:r>
              <a:rPr lang="ko-KR" altLang="en-US" sz="800" dirty="0" smtClean="0"/>
              <a:t>   정보가 나열 된다</a:t>
            </a:r>
            <a:endParaRPr lang="en-US" altLang="ko-KR" sz="800" dirty="0" smtClean="0"/>
          </a:p>
          <a:p>
            <a:r>
              <a:rPr lang="en-US" altLang="ko-KR" sz="800" dirty="0" smtClean="0"/>
              <a:t>5. </a:t>
            </a:r>
            <a:r>
              <a:rPr lang="ko-KR" altLang="en-US" sz="800" dirty="0" smtClean="0"/>
              <a:t>제목 내용을 누르면 상세 조회 페이지로 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이동한다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비회원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본인이 쓴 글이 아닐 시</a:t>
            </a:r>
            <a:r>
              <a:rPr lang="en-US" altLang="ko-KR" sz="800" dirty="0" smtClean="0"/>
              <a:t> </a:t>
            </a:r>
          </a:p>
          <a:p>
            <a:r>
              <a:rPr lang="en-US" altLang="ko-KR" sz="800" dirty="0" smtClean="0"/>
              <a:t>   A </a:t>
            </a:r>
            <a:r>
              <a:rPr lang="ko-KR" altLang="en-US" sz="800" dirty="0" smtClean="0"/>
              <a:t>팝업 메세지가 뜬다</a:t>
            </a:r>
            <a:endParaRPr lang="en-US" altLang="ko-KR" sz="800" dirty="0" smtClean="0"/>
          </a:p>
          <a:p>
            <a:r>
              <a:rPr lang="en-US" altLang="ko-KR" sz="800" dirty="0" smtClean="0"/>
              <a:t>6. </a:t>
            </a:r>
            <a:r>
              <a:rPr lang="ko-KR" altLang="en-US" sz="800" dirty="0" smtClean="0"/>
              <a:t>답변 내용을 누르면 상세 조회가 된다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비회원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본인이 쓴 글이 아닐 시</a:t>
            </a:r>
            <a:r>
              <a:rPr lang="en-US" altLang="ko-KR" sz="800" dirty="0" smtClean="0"/>
              <a:t> </a:t>
            </a:r>
          </a:p>
          <a:p>
            <a:r>
              <a:rPr lang="en-US" altLang="ko-KR" sz="800" dirty="0" smtClean="0"/>
              <a:t>   A </a:t>
            </a:r>
            <a:r>
              <a:rPr lang="ko-KR" altLang="en-US" sz="800" dirty="0" smtClean="0"/>
              <a:t>팝업 메세지가 뜬다</a:t>
            </a:r>
            <a:endParaRPr lang="en-US" altLang="ko-KR" sz="800" dirty="0" smtClean="0"/>
          </a:p>
          <a:p>
            <a:pPr marL="228600" indent="-228600"/>
            <a:r>
              <a:rPr lang="en-US" altLang="ko-KR" sz="800" dirty="0" smtClean="0"/>
              <a:t>7. </a:t>
            </a:r>
            <a:r>
              <a:rPr lang="ko-KR" altLang="en-US" sz="800" dirty="0" smtClean="0"/>
              <a:t>관리자 만 삭제 버튼이 보이고</a:t>
            </a:r>
            <a:r>
              <a:rPr lang="en-US" altLang="ko-KR" sz="800" dirty="0" smtClean="0"/>
              <a:t>, </a:t>
            </a:r>
          </a:p>
          <a:p>
            <a:pPr marL="228600" indent="-228600"/>
            <a:r>
              <a:rPr lang="en-US" altLang="ko-KR" sz="800" dirty="0" smtClean="0"/>
              <a:t>   </a:t>
            </a:r>
            <a:r>
              <a:rPr lang="ko-KR" altLang="en-US" sz="800" dirty="0" smtClean="0"/>
              <a:t>클릭시 답변이 삭제 된다</a:t>
            </a:r>
            <a:endParaRPr lang="en-US" altLang="ko-KR" sz="800" dirty="0" smtClean="0"/>
          </a:p>
          <a:p>
            <a:r>
              <a:rPr lang="en-US" altLang="ko-KR" sz="800" dirty="0" smtClean="0"/>
              <a:t>8. </a:t>
            </a:r>
            <a:r>
              <a:rPr lang="ko-KR" altLang="en-US" sz="800" dirty="0" smtClean="0"/>
              <a:t>클릭시 게시물 입력페이지로 이동한다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비회원은 </a:t>
            </a:r>
            <a:r>
              <a:rPr lang="en-US" altLang="ko-KR" sz="800" dirty="0" smtClean="0"/>
              <a:t>B </a:t>
            </a:r>
            <a:r>
              <a:rPr lang="ko-KR" altLang="en-US" sz="800" dirty="0" smtClean="0"/>
              <a:t>팝업 메세지가 뜬다</a:t>
            </a:r>
            <a:r>
              <a:rPr lang="en-US" altLang="ko-KR" sz="800" dirty="0" smtClean="0"/>
              <a:t>.</a:t>
            </a:r>
          </a:p>
          <a:p>
            <a:r>
              <a:rPr lang="en-US" altLang="ko-KR" sz="800" dirty="0" smtClean="0"/>
              <a:t>9. </a:t>
            </a:r>
            <a:r>
              <a:rPr lang="ko-KR" altLang="en-US" sz="800" dirty="0" smtClean="0"/>
              <a:t>일반게시글은 한페이지당 </a:t>
            </a:r>
            <a:r>
              <a:rPr lang="en-US" altLang="ko-KR" sz="800" dirty="0" smtClean="0"/>
              <a:t>10</a:t>
            </a:r>
            <a:r>
              <a:rPr lang="ko-KR" altLang="en-US" sz="800" dirty="0" smtClean="0"/>
              <a:t>개씩 작성되며    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이를 초과시 다음 페이지에 작성된다</a:t>
            </a:r>
            <a:r>
              <a:rPr lang="en-US" altLang="ko-KR" sz="800" dirty="0" smtClean="0"/>
              <a:t>             </a:t>
            </a:r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순서는 최신순으로 </a:t>
            </a:r>
            <a:r>
              <a:rPr lang="en-US" altLang="ko-KR" sz="800" dirty="0" smtClean="0"/>
              <a:t>1</a:t>
            </a:r>
            <a:r>
              <a:rPr lang="ko-KR" altLang="en-US" sz="800" dirty="0" smtClean="0"/>
              <a:t>페이지 상단에 배치된다</a:t>
            </a:r>
            <a:endParaRPr lang="en-US" altLang="ko-KR" sz="800" dirty="0" smtClean="0"/>
          </a:p>
          <a:p>
            <a:r>
              <a:rPr lang="en-US" altLang="ko-KR" sz="800" dirty="0" smtClean="0"/>
              <a:t>10. </a:t>
            </a:r>
            <a:r>
              <a:rPr lang="ko-KR" altLang="en-US" sz="800" dirty="0" smtClean="0"/>
              <a:t>총 </a:t>
            </a:r>
            <a:r>
              <a:rPr lang="en-US" altLang="ko-KR" sz="800" dirty="0" smtClean="0"/>
              <a:t>10</a:t>
            </a:r>
            <a:r>
              <a:rPr lang="ko-KR" altLang="en-US" sz="800" dirty="0" smtClean="0"/>
              <a:t>개의 페이지 번호를 볼 수 있으며</a:t>
            </a:r>
            <a:endParaRPr lang="en-US" altLang="ko-KR" sz="800" dirty="0" smtClean="0"/>
          </a:p>
          <a:p>
            <a:r>
              <a:rPr lang="ko-KR" altLang="en-US" sz="800" dirty="0" smtClean="0"/>
              <a:t>     현재 페이지는 파란색으로 표시된다</a:t>
            </a:r>
            <a:endParaRPr lang="en-US" altLang="ko-KR" sz="800" dirty="0" smtClean="0"/>
          </a:p>
          <a:p>
            <a:r>
              <a:rPr lang="ko-KR" altLang="en-US" sz="800" dirty="0" smtClean="0"/>
              <a:t>     화살표를 누르면 다음 번호의 페이지를 </a:t>
            </a:r>
            <a:endParaRPr lang="en-US" altLang="ko-KR" sz="800" dirty="0" smtClean="0"/>
          </a:p>
          <a:p>
            <a:r>
              <a:rPr lang="en-US" altLang="ko-KR" sz="800" dirty="0" smtClean="0"/>
              <a:t>     </a:t>
            </a:r>
            <a:r>
              <a:rPr lang="ko-KR" altLang="en-US" sz="800" dirty="0" smtClean="0"/>
              <a:t>볼 수 있고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번호를 누르면 해당 번호의 </a:t>
            </a:r>
            <a:endParaRPr lang="en-US" altLang="ko-KR" sz="800" dirty="0" smtClean="0"/>
          </a:p>
          <a:p>
            <a:r>
              <a:rPr lang="en-US" altLang="ko-KR" sz="800" dirty="0" smtClean="0"/>
              <a:t>     </a:t>
            </a:r>
            <a:r>
              <a:rPr lang="ko-KR" altLang="en-US" sz="800" dirty="0" smtClean="0"/>
              <a:t>페이지를 볼 수 있다</a:t>
            </a:r>
          </a:p>
          <a:p>
            <a:endParaRPr lang="ko-KR" altLang="en-US" sz="900" dirty="0" smtClean="0"/>
          </a:p>
          <a:p>
            <a:endParaRPr lang="ko-KR" altLang="en-US" sz="9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748" y="933450"/>
            <a:ext cx="5264944" cy="561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타원 8"/>
          <p:cNvSpPr/>
          <p:nvPr/>
        </p:nvSpPr>
        <p:spPr>
          <a:xfrm>
            <a:off x="367419" y="25261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4353631" y="25261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946063" y="3659659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3053469" y="25261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367419" y="34024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946063" y="4231159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4346341" y="4707409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4346341" y="527708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367419" y="52312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68516" y="2519364"/>
            <a:ext cx="1423855" cy="1090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grpSp>
        <p:nvGrpSpPr>
          <p:cNvPr id="2" name="그룹 22"/>
          <p:cNvGrpSpPr/>
          <p:nvPr/>
        </p:nvGrpSpPr>
        <p:grpSpPr>
          <a:xfrm>
            <a:off x="1678783" y="5488459"/>
            <a:ext cx="437940" cy="453082"/>
            <a:chOff x="2238375" y="5488459"/>
            <a:chExt cx="583920" cy="453082"/>
          </a:xfrm>
        </p:grpSpPr>
        <p:sp>
          <p:nvSpPr>
            <p:cNvPr id="21" name="타원 20"/>
            <p:cNvSpPr/>
            <p:nvPr/>
          </p:nvSpPr>
          <p:spPr>
            <a:xfrm>
              <a:off x="2242492" y="5488459"/>
              <a:ext cx="453082" cy="45308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38375" y="5534025"/>
              <a:ext cx="58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10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32797" y="3848101"/>
            <a:ext cx="1514700" cy="966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5" name="타원 24"/>
          <p:cNvSpPr/>
          <p:nvPr/>
        </p:nvSpPr>
        <p:spPr>
          <a:xfrm>
            <a:off x="5218025" y="36691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36369" y="5038725"/>
            <a:ext cx="1514700" cy="9279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4" name="타원 23"/>
          <p:cNvSpPr/>
          <p:nvPr/>
        </p:nvSpPr>
        <p:spPr>
          <a:xfrm>
            <a:off x="5218025" y="48502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6781801" y="4319365"/>
          <a:ext cx="2158313" cy="2438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qnalist.do</a:t>
                      </a:r>
                      <a:r>
                        <a:rPr lang="en-US" altLang="ko-KR" sz="1000" dirty="0" smtClean="0"/>
                        <a:t>, /</a:t>
                      </a:r>
                      <a:r>
                        <a:rPr lang="en-US" altLang="ko-KR" sz="1000" dirty="0" err="1" smtClean="0"/>
                        <a:t>qnasearch.do</a:t>
                      </a:r>
                      <a:r>
                        <a:rPr lang="en-US" altLang="ko-KR" sz="1000" dirty="0" smtClean="0"/>
                        <a:t>, /</a:t>
                      </a:r>
                      <a:r>
                        <a:rPr lang="en-US" altLang="ko-KR" sz="1000" dirty="0" err="1" smtClean="0"/>
                        <a:t>qnamanagedetail.do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controller.QnalistController</a:t>
                      </a:r>
                      <a:r>
                        <a:rPr lang="en-US" altLang="ko-KR" sz="10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controller.QnasearchController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controller.QnamanagedetailController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/view/</a:t>
                      </a:r>
                      <a:r>
                        <a:rPr lang="en-US" altLang="ko-KR" sz="1000" dirty="0" err="1" smtClean="0"/>
                        <a:t>cs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qna</a:t>
                      </a:r>
                      <a:r>
                        <a:rPr lang="en-US" altLang="ko-KR" sz="1000" dirty="0" smtClean="0"/>
                        <a:t>/qnalist.jsp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545624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652045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Data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 정보 목록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황민동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406099"/>
              </p:ext>
            </p:extLst>
          </p:nvPr>
        </p:nvGraphicFramePr>
        <p:xfrm>
          <a:off x="6781801" y="4319365"/>
          <a:ext cx="2158313" cy="2316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752401" y="908720"/>
            <a:ext cx="2212087" cy="3384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정보 오류 게시판에서 처리되지 않은 글 목록을 확인할 수 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목록에 나타난 글 내용을 조회할 수 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등록된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팀에 대한 목록을 확인 할 수 있다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.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marL="228600" indent="-228600" algn="ctr">
              <a:buAutoNum type="arabicPeriod"/>
              <a:defRPr lang="ko-KR" altLang="en-US"/>
            </a:pP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0728"/>
            <a:ext cx="6572889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타원 12"/>
          <p:cNvSpPr/>
          <p:nvPr/>
        </p:nvSpPr>
        <p:spPr>
          <a:xfrm>
            <a:off x="323528" y="1772816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493434" y="2274156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493434" y="2996952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41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875625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44738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Data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팀정보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수정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황민동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406099"/>
              </p:ext>
            </p:extLst>
          </p:nvPr>
        </p:nvGraphicFramePr>
        <p:xfrm>
          <a:off x="6781801" y="4319365"/>
          <a:ext cx="2158313" cy="2316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752401" y="908720"/>
            <a:ext cx="2212087" cy="3384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팀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기본정보를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수정할 수 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팀 이력정보를 확인할 수 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0728"/>
            <a:ext cx="6572889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타원 9"/>
          <p:cNvSpPr/>
          <p:nvPr/>
        </p:nvSpPr>
        <p:spPr>
          <a:xfrm>
            <a:off x="467544" y="1988840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539552" y="4129720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41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416924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038991"/>
              </p:ext>
            </p:extLst>
          </p:nvPr>
        </p:nvGraphicFramePr>
        <p:xfrm>
          <a:off x="177212" y="214290"/>
          <a:ext cx="879533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Data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팀정보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수정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팀이력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수정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황민동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574299"/>
              </p:ext>
            </p:extLst>
          </p:nvPr>
        </p:nvGraphicFramePr>
        <p:xfrm>
          <a:off x="6781801" y="4319365"/>
          <a:ext cx="2158313" cy="2316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752401" y="908720"/>
            <a:ext cx="2212087" cy="3384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팀 이력 정보를 추가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수정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삭제 할 수 있다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0728"/>
            <a:ext cx="6572889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타원 8"/>
          <p:cNvSpPr/>
          <p:nvPr/>
        </p:nvSpPr>
        <p:spPr>
          <a:xfrm>
            <a:off x="251520" y="1988840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118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416924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603601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Data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선수 목록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황민동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574299"/>
              </p:ext>
            </p:extLst>
          </p:nvPr>
        </p:nvGraphicFramePr>
        <p:xfrm>
          <a:off x="6781801" y="4319365"/>
          <a:ext cx="2158313" cy="2316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752401" y="908720"/>
            <a:ext cx="2212087" cy="3384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등록된 선수에 대한 목록을 확인 할 수 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이름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팀을 기준으로 선수를 검색할 수 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43815"/>
            <a:ext cx="6572889" cy="565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타원 9"/>
          <p:cNvSpPr/>
          <p:nvPr/>
        </p:nvSpPr>
        <p:spPr>
          <a:xfrm>
            <a:off x="493434" y="2947000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995936" y="2670200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118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416924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194371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Data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선수정보 수정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황민동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574299"/>
              </p:ext>
            </p:extLst>
          </p:nvPr>
        </p:nvGraphicFramePr>
        <p:xfrm>
          <a:off x="6781801" y="4319365"/>
          <a:ext cx="2158313" cy="2316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752401" y="908720"/>
            <a:ext cx="2212087" cy="3384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선수 기본 정보를 수정할 수 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선수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이력 정보를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확인할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수 있다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980728"/>
            <a:ext cx="6572889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타원 8"/>
          <p:cNvSpPr/>
          <p:nvPr/>
        </p:nvSpPr>
        <p:spPr>
          <a:xfrm>
            <a:off x="323528" y="1813339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93434" y="4129720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118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416924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080137"/>
              </p:ext>
            </p:extLst>
          </p:nvPr>
        </p:nvGraphicFramePr>
        <p:xfrm>
          <a:off x="177212" y="214290"/>
          <a:ext cx="879533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Data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선수정보 수정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선수 이력 수정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황민동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574299"/>
              </p:ext>
            </p:extLst>
          </p:nvPr>
        </p:nvGraphicFramePr>
        <p:xfrm>
          <a:off x="6781801" y="4319365"/>
          <a:ext cx="2158313" cy="2316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752401" y="908720"/>
            <a:ext cx="2212087" cy="3384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선수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이력 정보를 추가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수정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삭제 할 수 있다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0728"/>
            <a:ext cx="6572889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타원 8"/>
          <p:cNvSpPr/>
          <p:nvPr/>
        </p:nvSpPr>
        <p:spPr>
          <a:xfrm>
            <a:off x="323528" y="1777944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118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ong\Desktop\s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42913" y="-319088"/>
            <a:ext cx="10029826" cy="74961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53086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931923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560603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전체정보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황민동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64881"/>
              </p:ext>
            </p:extLst>
          </p:nvPr>
        </p:nvGraphicFramePr>
        <p:xfrm>
          <a:off x="6781801" y="4319365"/>
          <a:ext cx="2158313" cy="2316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6752401" y="908720"/>
            <a:ext cx="2212087" cy="3384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최근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등록 게시물에 대한 목록을 확인할 수 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최근 접수된 신고 글 목록을 확인할 수 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금일 방문자수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누적방문자수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금일 접속 회원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전체가입 회원을 확인할 수 있고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일별로 차트를 통해 확인할 수 있다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78" y="980728"/>
            <a:ext cx="6572889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타원 11"/>
          <p:cNvSpPr/>
          <p:nvPr/>
        </p:nvSpPr>
        <p:spPr>
          <a:xfrm>
            <a:off x="180778" y="1947404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180778" y="3284984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180778" y="4581128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9187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559566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226136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신고접수 현황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접수 현황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황민동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210107"/>
              </p:ext>
            </p:extLst>
          </p:nvPr>
        </p:nvGraphicFramePr>
        <p:xfrm>
          <a:off x="6781801" y="4319365"/>
          <a:ext cx="2158313" cy="2316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752401" y="908720"/>
            <a:ext cx="2212087" cy="3384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금일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접수건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미처리건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주간 누적 접수건을 확인할 수 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신고 접수 사유별 점유율을 확인할 수 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평균 신고 처리 시간을 확인할 수 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980728"/>
            <a:ext cx="6572890" cy="5616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/>
          <p:nvPr/>
        </p:nvSpPr>
        <p:spPr>
          <a:xfrm>
            <a:off x="776279" y="2600908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4139952" y="2732102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1073152" y="4581128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954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545624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648223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신고접수 현황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미처리건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황민동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406099"/>
              </p:ext>
            </p:extLst>
          </p:nvPr>
        </p:nvGraphicFramePr>
        <p:xfrm>
          <a:off x="6781801" y="4319365"/>
          <a:ext cx="2158313" cy="2316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752401" y="908720"/>
            <a:ext cx="2212087" cy="3384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미처리된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신고글 목록을 확인할 수 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0728"/>
            <a:ext cx="6572889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타원 8"/>
          <p:cNvSpPr/>
          <p:nvPr/>
        </p:nvSpPr>
        <p:spPr>
          <a:xfrm>
            <a:off x="593402" y="2510738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41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545624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430219"/>
              </p:ext>
            </p:extLst>
          </p:nvPr>
        </p:nvGraphicFramePr>
        <p:xfrm>
          <a:off x="177212" y="214290"/>
          <a:ext cx="879533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신고접수 현황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미처리건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신고글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처리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황민동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406099"/>
              </p:ext>
            </p:extLst>
          </p:nvPr>
        </p:nvGraphicFramePr>
        <p:xfrm>
          <a:off x="6781801" y="4319365"/>
          <a:ext cx="2158313" cy="2316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752401" y="908720"/>
            <a:ext cx="2212087" cy="3384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신고된 글의 내용과 접수된 내용을 확인할 수 있고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해당글에 대한 검토결과를 입력할 수 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FontTx/>
              <a:buAutoNum type="arabicPeriod"/>
              <a:defRPr lang="ko-KR" altLang="en-US"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검토결과를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입력한 후 노출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비노출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삭제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를 지정하여 처리할 수 있다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0728"/>
            <a:ext cx="6572889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타원 9"/>
          <p:cNvSpPr/>
          <p:nvPr/>
        </p:nvSpPr>
        <p:spPr>
          <a:xfrm>
            <a:off x="538637" y="4613502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4211960" y="5301208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41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536625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661297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신고접수 현황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처리완료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황민동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406099"/>
              </p:ext>
            </p:extLst>
          </p:nvPr>
        </p:nvGraphicFramePr>
        <p:xfrm>
          <a:off x="6781801" y="4319365"/>
          <a:ext cx="2158313" cy="2316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752401" y="908720"/>
            <a:ext cx="2212087" cy="3384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처리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완료된 신고글 목록을 확인 할 수 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처리 완료된 글은 등록번호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게시판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글번호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작성자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,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제목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신고자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신고사유로 검색할 수 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0728"/>
            <a:ext cx="6572889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/>
          <p:nvPr/>
        </p:nvSpPr>
        <p:spPr>
          <a:xfrm>
            <a:off x="539552" y="2706180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4283968" y="2279742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41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545624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62899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회원관리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 현황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황민동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406099"/>
              </p:ext>
            </p:extLst>
          </p:nvPr>
        </p:nvGraphicFramePr>
        <p:xfrm>
          <a:off x="6781801" y="4319365"/>
          <a:ext cx="2158313" cy="2316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752401" y="908720"/>
            <a:ext cx="2212087" cy="3384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기본 통계 정보에 대해 확인할 수 있다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.(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금일 방문자수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누적 방문자수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신규 가입자수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금일 접속자수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누적 가입자수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방문자수와 접속회원수는 일별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trend chart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를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볼 수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있다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96" y="1013420"/>
            <a:ext cx="6564605" cy="558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타원 9"/>
          <p:cNvSpPr/>
          <p:nvPr/>
        </p:nvSpPr>
        <p:spPr>
          <a:xfrm>
            <a:off x="971600" y="2694925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1043608" y="4252922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41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545624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589567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회원관리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황민동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406099"/>
              </p:ext>
            </p:extLst>
          </p:nvPr>
        </p:nvGraphicFramePr>
        <p:xfrm>
          <a:off x="6781801" y="4319365"/>
          <a:ext cx="2158313" cy="2316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752401" y="908720"/>
            <a:ext cx="2212087" cy="3384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회원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목록을 확인 할 수 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아이디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이메일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이름을 기준으로 회원을 검색 할 수 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회원이 가지고 있는 기본 권한에 대해 수정할 수 있다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. (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기본 권한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=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게시판 입력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조회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수정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로그인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41412"/>
            <a:ext cx="6572889" cy="5655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타원 11"/>
          <p:cNvSpPr/>
          <p:nvPr/>
        </p:nvSpPr>
        <p:spPr>
          <a:xfrm>
            <a:off x="755576" y="2538396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4139952" y="2375020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6228184" y="3284984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41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833</Words>
  <Application>Microsoft Office PowerPoint</Application>
  <PresentationFormat>화면 슬라이드 쇼(4:3)</PresentationFormat>
  <Paragraphs>279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hong</dc:creator>
  <cp:lastModifiedBy>hong</cp:lastModifiedBy>
  <cp:revision>25</cp:revision>
  <dcterms:created xsi:type="dcterms:W3CDTF">2020-06-29T05:13:10Z</dcterms:created>
  <dcterms:modified xsi:type="dcterms:W3CDTF">2020-07-01T03:44:35Z</dcterms:modified>
</cp:coreProperties>
</file>