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890" autoAdjust="0"/>
    <p:restoredTop sz="94660"/>
  </p:normalViewPr>
  <p:slideViewPr>
    <p:cSldViewPr>
      <p:cViewPr>
        <p:scale>
          <a:sx n="100" d="100"/>
          <a:sy n="100" d="100"/>
        </p:scale>
        <p:origin x="-306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2020-06-30[Tue]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2020-06-30[Tue]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2020-06-30[Tue]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2020-06-30[Tue]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2020-06-30[Tue]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2020-06-30[Tue]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2020-06-30[Tue]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2020-06-30[Tue]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2020-06-30[Tue]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2020-06-30[Tue]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2020-06-30[Tue]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4022D-519A-4CD6-99D3-23FD7668B2FE}" type="datetimeFigureOut">
              <a:rPr lang="ko-KR" altLang="en-US" smtClean="0"/>
              <a:t>2020-06-30[Tue]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95356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95356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페이지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749508" y="928671"/>
            <a:ext cx="2237330" cy="418576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Q&amp;A </a:t>
            </a:r>
            <a:r>
              <a:rPr lang="ko-KR" altLang="en-US" sz="800" dirty="0" smtClean="0"/>
              <a:t>게시판 검색을 위한 입력 창이다</a:t>
            </a:r>
            <a:endParaRPr lang="en-US" altLang="ko-KR" sz="800" dirty="0" smtClean="0"/>
          </a:p>
          <a:p>
            <a:r>
              <a:rPr lang="en-US" altLang="ko-KR" sz="800" dirty="0" smtClean="0"/>
              <a:t>2. </a:t>
            </a:r>
            <a:r>
              <a:rPr lang="ko-KR" altLang="en-US" sz="800" dirty="0" smtClean="0"/>
              <a:t>질문 유형을 누르면 질문 유형에 있는 내용이 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구성 되는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뎁스 구조이다</a:t>
            </a:r>
            <a:endParaRPr lang="en-US" altLang="ko-KR" sz="800" dirty="0" smtClean="0"/>
          </a:p>
          <a:p>
            <a:r>
              <a:rPr lang="en-US" altLang="ko-KR" sz="800" dirty="0" smtClean="0"/>
              <a:t>3. </a:t>
            </a:r>
            <a:r>
              <a:rPr lang="ko-KR" altLang="en-US" sz="800" dirty="0" smtClean="0"/>
              <a:t>클릭시 검색창에 입력된 내용을 조회하는      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버튼이다</a:t>
            </a:r>
            <a:endParaRPr lang="en-US" altLang="ko-KR" sz="800" dirty="0" smtClean="0"/>
          </a:p>
          <a:p>
            <a:r>
              <a:rPr lang="en-US" altLang="ko-KR" sz="800" dirty="0" smtClean="0"/>
              <a:t>4. </a:t>
            </a:r>
            <a:r>
              <a:rPr lang="ko-KR" altLang="en-US" sz="800" dirty="0" smtClean="0"/>
              <a:t>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유형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공개여부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조회건수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작성자</a:t>
            </a:r>
            <a:r>
              <a:rPr lang="en-US" altLang="ko-KR" sz="800" dirty="0" smtClean="0"/>
              <a:t>, </a:t>
            </a:r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등록일자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답변상태 순으로 게시 글에 관한 </a:t>
            </a:r>
            <a:endParaRPr lang="en-US" altLang="ko-KR" sz="800" dirty="0" smtClean="0"/>
          </a:p>
          <a:p>
            <a:r>
              <a:rPr lang="ko-KR" altLang="en-US" sz="800" dirty="0" smtClean="0"/>
              <a:t>   정보가 나열 된다</a:t>
            </a:r>
            <a:endParaRPr lang="en-US" altLang="ko-KR" sz="800" dirty="0" smtClean="0"/>
          </a:p>
          <a:p>
            <a:r>
              <a:rPr lang="en-US" altLang="ko-KR" sz="800" dirty="0" smtClean="0"/>
              <a:t>5. </a:t>
            </a:r>
            <a:r>
              <a:rPr lang="ko-KR" altLang="en-US" sz="800" dirty="0" smtClean="0"/>
              <a:t>제목 내용을 누르면 상세 조회 페이지로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이동한다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비회원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본인이 쓴 글이 아닐 시</a:t>
            </a:r>
            <a:r>
              <a:rPr lang="en-US" altLang="ko-KR" sz="800" dirty="0" smtClean="0"/>
              <a:t> </a:t>
            </a:r>
          </a:p>
          <a:p>
            <a:r>
              <a:rPr lang="en-US" altLang="ko-KR" sz="800" dirty="0" smtClean="0"/>
              <a:t>   A </a:t>
            </a:r>
            <a:r>
              <a:rPr lang="ko-KR" altLang="en-US" sz="800" dirty="0" smtClean="0"/>
              <a:t>팝업 메세지가 뜬다</a:t>
            </a:r>
            <a:endParaRPr lang="en-US" altLang="ko-KR" sz="800" dirty="0" smtClean="0"/>
          </a:p>
          <a:p>
            <a:r>
              <a:rPr lang="en-US" altLang="ko-KR" sz="800" dirty="0" smtClean="0"/>
              <a:t>6. </a:t>
            </a:r>
            <a:r>
              <a:rPr lang="ko-KR" altLang="en-US" sz="800" dirty="0" smtClean="0"/>
              <a:t>답변 내용을 누르면 상세 조회가 된다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비회원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본인이 쓴 글이 아닐 시</a:t>
            </a:r>
            <a:r>
              <a:rPr lang="en-US" altLang="ko-KR" sz="800" dirty="0" smtClean="0"/>
              <a:t> </a:t>
            </a:r>
          </a:p>
          <a:p>
            <a:r>
              <a:rPr lang="en-US" altLang="ko-KR" sz="800" dirty="0" smtClean="0"/>
              <a:t>   A </a:t>
            </a:r>
            <a:r>
              <a:rPr lang="ko-KR" altLang="en-US" sz="800" dirty="0" smtClean="0"/>
              <a:t>팝업 메세지가 뜬다</a:t>
            </a:r>
            <a:endParaRPr lang="en-US" altLang="ko-KR" sz="800" dirty="0" smtClean="0"/>
          </a:p>
          <a:p>
            <a:pPr marL="228600" indent="-228600"/>
            <a:r>
              <a:rPr lang="en-US" altLang="ko-KR" sz="800" dirty="0" smtClean="0"/>
              <a:t>7. </a:t>
            </a:r>
            <a:r>
              <a:rPr lang="ko-KR" altLang="en-US" sz="800" dirty="0" smtClean="0"/>
              <a:t>관리자 만 삭제 버튼이 보이고</a:t>
            </a:r>
            <a:r>
              <a:rPr lang="en-US" altLang="ko-KR" sz="800" dirty="0" smtClean="0"/>
              <a:t>, </a:t>
            </a:r>
          </a:p>
          <a:p>
            <a:pPr marL="228600" indent="-228600"/>
            <a:r>
              <a:rPr lang="en-US" altLang="ko-KR" sz="800" dirty="0" smtClean="0"/>
              <a:t>   </a:t>
            </a:r>
            <a:r>
              <a:rPr lang="ko-KR" altLang="en-US" sz="800" dirty="0" smtClean="0"/>
              <a:t>클릭시 답변이 삭제 된다</a:t>
            </a:r>
            <a:endParaRPr lang="en-US" altLang="ko-KR" sz="800" dirty="0" smtClean="0"/>
          </a:p>
          <a:p>
            <a:r>
              <a:rPr lang="en-US" altLang="ko-KR" sz="800" dirty="0" smtClean="0"/>
              <a:t>8. </a:t>
            </a:r>
            <a:r>
              <a:rPr lang="ko-KR" altLang="en-US" sz="800" dirty="0" smtClean="0"/>
              <a:t>클릭시 게시물 입력페이지로 이동한다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비회원은 </a:t>
            </a:r>
            <a:r>
              <a:rPr lang="en-US" altLang="ko-KR" sz="800" dirty="0" smtClean="0"/>
              <a:t>B </a:t>
            </a:r>
            <a:r>
              <a:rPr lang="ko-KR" altLang="en-US" sz="800" dirty="0" smtClean="0"/>
              <a:t>팝업 메세지가 뜬다</a:t>
            </a:r>
            <a:r>
              <a:rPr lang="en-US" altLang="ko-KR" sz="800" dirty="0" smtClean="0"/>
              <a:t>.</a:t>
            </a:r>
          </a:p>
          <a:p>
            <a:r>
              <a:rPr lang="en-US" altLang="ko-KR" sz="800" dirty="0" smtClean="0"/>
              <a:t>9. </a:t>
            </a:r>
            <a:r>
              <a:rPr lang="ko-KR" altLang="en-US" sz="800" dirty="0" smtClean="0"/>
              <a:t>일반게시글은 한페이지당 </a:t>
            </a:r>
            <a:r>
              <a:rPr lang="en-US" altLang="ko-KR" sz="800" dirty="0" smtClean="0"/>
              <a:t>10</a:t>
            </a:r>
            <a:r>
              <a:rPr lang="ko-KR" altLang="en-US" sz="800" dirty="0" smtClean="0"/>
              <a:t>개씩 작성되며   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이를 초과시 다음 페이지에 작성된다</a:t>
            </a:r>
            <a:r>
              <a:rPr lang="en-US" altLang="ko-KR" sz="800" dirty="0" smtClean="0"/>
              <a:t>             </a:t>
            </a:r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순서는 최신순으로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페이지 상단에 배치된다</a:t>
            </a:r>
            <a:endParaRPr lang="en-US" altLang="ko-KR" sz="800" dirty="0" smtClean="0"/>
          </a:p>
          <a:p>
            <a:r>
              <a:rPr lang="en-US" altLang="ko-KR" sz="800" dirty="0" smtClean="0"/>
              <a:t>10. </a:t>
            </a:r>
            <a:r>
              <a:rPr lang="ko-KR" altLang="en-US" sz="800" dirty="0" smtClean="0"/>
              <a:t>총 </a:t>
            </a:r>
            <a:r>
              <a:rPr lang="en-US" altLang="ko-KR" sz="800" dirty="0" smtClean="0"/>
              <a:t>10</a:t>
            </a:r>
            <a:r>
              <a:rPr lang="ko-KR" altLang="en-US" sz="800" dirty="0" smtClean="0"/>
              <a:t>개의 페이지 번호를 볼 수 있으며</a:t>
            </a:r>
            <a:endParaRPr lang="en-US" altLang="ko-KR" sz="800" dirty="0" smtClean="0"/>
          </a:p>
          <a:p>
            <a:r>
              <a:rPr lang="ko-KR" altLang="en-US" sz="800" dirty="0" smtClean="0"/>
              <a:t>     현재 페이지는 파란색으로 표시된다</a:t>
            </a:r>
            <a:endParaRPr lang="en-US" altLang="ko-KR" sz="800" dirty="0" smtClean="0"/>
          </a:p>
          <a:p>
            <a:r>
              <a:rPr lang="ko-KR" altLang="en-US" sz="800" dirty="0" smtClean="0"/>
              <a:t>     화살표를 누르면 다음 번호의 페이지를 </a:t>
            </a:r>
            <a:endParaRPr lang="en-US" altLang="ko-KR" sz="800" dirty="0" smtClean="0"/>
          </a:p>
          <a:p>
            <a:r>
              <a:rPr lang="en-US" altLang="ko-KR" sz="800" dirty="0" smtClean="0"/>
              <a:t>     </a:t>
            </a:r>
            <a:r>
              <a:rPr lang="ko-KR" altLang="en-US" sz="800" dirty="0" smtClean="0"/>
              <a:t>볼 수 있고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번호를 누르면 해당 번호의 </a:t>
            </a:r>
            <a:endParaRPr lang="en-US" altLang="ko-KR" sz="800" dirty="0" smtClean="0"/>
          </a:p>
          <a:p>
            <a:r>
              <a:rPr lang="en-US" altLang="ko-KR" sz="800" dirty="0" smtClean="0"/>
              <a:t>     </a:t>
            </a:r>
            <a:r>
              <a:rPr lang="ko-KR" altLang="en-US" sz="800" dirty="0" smtClean="0"/>
              <a:t>페이지를 볼 수 있다</a:t>
            </a:r>
          </a:p>
          <a:p>
            <a:endParaRPr lang="ko-KR" altLang="en-US" sz="900" dirty="0" smtClean="0"/>
          </a:p>
          <a:p>
            <a:endParaRPr lang="ko-KR" altLang="en-US" sz="9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748" y="933450"/>
            <a:ext cx="5264944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367419" y="2526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4353631" y="2526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946063" y="3659659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053469" y="2526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367419" y="34024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946063" y="4231159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346341" y="4707409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4346341" y="527708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367419" y="52312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8516" y="2519364"/>
            <a:ext cx="1423855" cy="1090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2" name="그룹 22"/>
          <p:cNvGrpSpPr/>
          <p:nvPr/>
        </p:nvGrpSpPr>
        <p:grpSpPr>
          <a:xfrm>
            <a:off x="1678783" y="5488459"/>
            <a:ext cx="437940" cy="453082"/>
            <a:chOff x="2238375" y="5488459"/>
            <a:chExt cx="583920" cy="453082"/>
          </a:xfrm>
        </p:grpSpPr>
        <p:sp>
          <p:nvSpPr>
            <p:cNvPr id="21" name="타원 20"/>
            <p:cNvSpPr/>
            <p:nvPr/>
          </p:nvSpPr>
          <p:spPr>
            <a:xfrm>
              <a:off x="2242492" y="5488459"/>
              <a:ext cx="45308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38375" y="5534025"/>
              <a:ext cx="58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2797" y="3848101"/>
            <a:ext cx="1514700" cy="966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5" name="타원 24"/>
          <p:cNvSpPr/>
          <p:nvPr/>
        </p:nvSpPr>
        <p:spPr>
          <a:xfrm>
            <a:off x="5218025" y="3669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36369" y="5038725"/>
            <a:ext cx="1514700" cy="9279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4" name="타원 23"/>
          <p:cNvSpPr/>
          <p:nvPr/>
        </p:nvSpPr>
        <p:spPr>
          <a:xfrm>
            <a:off x="5218025" y="48502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6781801" y="4319365"/>
          <a:ext cx="2158313" cy="243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qnalist.do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qnasearch.do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qnamanagedetail.do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controller.QnalistController</a:t>
                      </a:r>
                      <a:r>
                        <a:rPr lang="en-US" altLang="ko-KR" sz="10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controller.QnasearchController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controller.QnamanagedetailController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/view/</a:t>
                      </a:r>
                      <a:r>
                        <a:rPr lang="en-US" altLang="ko-KR" sz="1000" dirty="0" err="1" smtClean="0"/>
                        <a:t>cs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qna</a:t>
                      </a:r>
                      <a:r>
                        <a:rPr lang="en-US" altLang="ko-KR" sz="1000" dirty="0" smtClean="0"/>
                        <a:t>/qnalist.jsp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214059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215810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749508" y="928671"/>
            <a:ext cx="2237330" cy="10618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1. </a:t>
            </a:r>
            <a:r>
              <a:rPr lang="ko-KR" altLang="en-US" sz="900" dirty="0" smtClean="0"/>
              <a:t>승부 </a:t>
            </a:r>
            <a:r>
              <a:rPr lang="ko-KR" altLang="en-US" sz="900" dirty="0"/>
              <a:t>예측 </a:t>
            </a:r>
            <a:r>
              <a:rPr lang="ko-KR" altLang="en-US" sz="900" dirty="0" err="1"/>
              <a:t>포인트별</a:t>
            </a:r>
            <a:r>
              <a:rPr lang="ko-KR" altLang="en-US" sz="900" dirty="0"/>
              <a:t> 회원 순위 </a:t>
            </a:r>
            <a:r>
              <a:rPr lang="ko-KR" altLang="en-US" sz="900" dirty="0" smtClean="0"/>
              <a:t>순서로 순위</a:t>
            </a:r>
            <a:r>
              <a:rPr lang="en-US" altLang="ko-KR" sz="900" dirty="0" smtClean="0"/>
              <a:t>,ID,</a:t>
            </a:r>
            <a:r>
              <a:rPr lang="ko-KR" altLang="en-US" sz="900" dirty="0" smtClean="0"/>
              <a:t>보유 포인트현황이 표시되어 </a:t>
            </a:r>
            <a:endParaRPr lang="en-US" altLang="ko-KR" sz="900" dirty="0" smtClean="0"/>
          </a:p>
          <a:p>
            <a:r>
              <a:rPr lang="ko-KR" altLang="en-US" sz="900" dirty="0" smtClean="0"/>
              <a:t>나열된다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2.</a:t>
            </a:r>
            <a:r>
              <a:rPr lang="ko-KR" altLang="en-US" sz="900" dirty="0"/>
              <a:t> 금일 경기 리스트에서 원하는 경기를 클릭할 시 해당 경기의 승부 예측 상세 페이지로 이동할 수 </a:t>
            </a:r>
            <a:r>
              <a:rPr lang="ko-KR" altLang="en-US" sz="900" dirty="0" smtClean="0"/>
              <a:t>있다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3.</a:t>
            </a:r>
            <a:endParaRPr lang="ko-KR" altLang="en-US" sz="900" dirty="0"/>
          </a:p>
        </p:txBody>
      </p:sp>
      <p:sp>
        <p:nvSpPr>
          <p:cNvPr id="9" name="타원 8"/>
          <p:cNvSpPr/>
          <p:nvPr/>
        </p:nvSpPr>
        <p:spPr>
          <a:xfrm>
            <a:off x="-2438846" y="235800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-643540" y="190492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-1943702" y="190492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-1404664" y="350100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486662"/>
              </p:ext>
            </p:extLst>
          </p:nvPr>
        </p:nvGraphicFramePr>
        <p:xfrm>
          <a:off x="6781801" y="4319365"/>
          <a:ext cx="2158313" cy="243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qnalist.do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qnasearch.do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qnamanagedetail.do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controller.QnalistController</a:t>
                      </a:r>
                      <a:r>
                        <a:rPr lang="en-US" altLang="ko-KR" sz="10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controller.QnasearchController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controller.QnamanagedetailController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/view/</a:t>
                      </a:r>
                      <a:r>
                        <a:rPr lang="en-US" altLang="ko-KR" sz="1000" dirty="0" err="1" smtClean="0"/>
                        <a:t>cs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qna</a:t>
                      </a:r>
                      <a:r>
                        <a:rPr lang="en-US" altLang="ko-KR" sz="1000" dirty="0" smtClean="0"/>
                        <a:t>/qnalist.jsp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5122" name="Picture 2" descr="C:\Users\hong\Desktop\ggs\ggs\doc\1.개인폴더\최현우\99. 참고\05. 승부 예측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81" y="950085"/>
            <a:ext cx="5533891" cy="566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/>
          <p:cNvSpPr/>
          <p:nvPr/>
        </p:nvSpPr>
        <p:spPr>
          <a:xfrm>
            <a:off x="1187624" y="235800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339752" y="436510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375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214059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894275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749508" y="928671"/>
            <a:ext cx="2237330" cy="13388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1.</a:t>
            </a:r>
            <a:r>
              <a:rPr lang="ko-KR" altLang="en-US" sz="900" dirty="0" err="1" smtClean="0"/>
              <a:t>팀별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승</a:t>
            </a:r>
            <a:r>
              <a:rPr lang="en-US" altLang="ko-KR" sz="900" dirty="0"/>
              <a:t>, </a:t>
            </a:r>
            <a:r>
              <a:rPr lang="ko-KR" altLang="en-US" sz="900" dirty="0"/>
              <a:t>무</a:t>
            </a:r>
            <a:r>
              <a:rPr lang="en-US" altLang="ko-KR" sz="900" dirty="0"/>
              <a:t>, </a:t>
            </a:r>
            <a:r>
              <a:rPr lang="ko-KR" altLang="en-US" sz="900" dirty="0"/>
              <a:t>패를 투표할 수 </a:t>
            </a:r>
            <a:r>
              <a:rPr lang="ko-KR" altLang="en-US" sz="900" dirty="0" smtClean="0"/>
              <a:t>있다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2.</a:t>
            </a:r>
            <a:r>
              <a:rPr lang="ko-KR" altLang="en-US" sz="900" dirty="0" smtClean="0"/>
              <a:t>회원이 투표한 결과를 통해서 투표인원을 그래프로 보여준다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3.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누적승패</a:t>
            </a:r>
            <a:r>
              <a:rPr lang="en-US" altLang="ko-KR" sz="900" dirty="0"/>
              <a:t>, </a:t>
            </a:r>
            <a:r>
              <a:rPr lang="ko-KR" altLang="en-US" sz="900" dirty="0" err="1"/>
              <a:t>팀승률</a:t>
            </a:r>
            <a:r>
              <a:rPr lang="en-US" altLang="ko-KR" sz="900" dirty="0"/>
              <a:t>, </a:t>
            </a:r>
            <a:r>
              <a:rPr lang="ko-KR" altLang="en-US" sz="900" dirty="0"/>
              <a:t>최근 </a:t>
            </a:r>
            <a:r>
              <a:rPr lang="ko-KR" altLang="en-US" sz="900" dirty="0" smtClean="0"/>
              <a:t>상대전적을 보여준다</a:t>
            </a:r>
            <a:r>
              <a:rPr lang="en-US" altLang="ko-KR" sz="900" dirty="0" smtClean="0"/>
              <a:t>.</a:t>
            </a:r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ko-KR" altLang="en-US" sz="9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486662"/>
              </p:ext>
            </p:extLst>
          </p:nvPr>
        </p:nvGraphicFramePr>
        <p:xfrm>
          <a:off x="6781801" y="4319365"/>
          <a:ext cx="2158313" cy="243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qnalist.do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qnasearch.do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qnamanagedetail.do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controller.QnalistController</a:t>
                      </a:r>
                      <a:r>
                        <a:rPr lang="en-US" altLang="ko-KR" sz="10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controller.QnasearchController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controller.QnamanagedetailController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/view/</a:t>
                      </a:r>
                      <a:r>
                        <a:rPr lang="en-US" altLang="ko-KR" sz="1000" dirty="0" err="1" smtClean="0"/>
                        <a:t>cs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qna</a:t>
                      </a:r>
                      <a:r>
                        <a:rPr lang="en-US" altLang="ko-KR" sz="1000" dirty="0" smtClean="0"/>
                        <a:t>/qnalist.jsp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6146" name="Picture 2" descr="C:\Users\hong\Desktop\ggs\ggs\doc\1.개인폴더\최현우\99. 참고\06. 승부 예측 상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54569"/>
            <a:ext cx="4608512" cy="561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타원 8"/>
          <p:cNvSpPr/>
          <p:nvPr/>
        </p:nvSpPr>
        <p:spPr>
          <a:xfrm>
            <a:off x="5456324" y="285293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-643540" y="190492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-1943702" y="190492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-1404664" y="350100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895959" y="350100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95959" y="4995242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375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276057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512585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749508" y="928671"/>
            <a:ext cx="2237330" cy="272382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1. </a:t>
            </a:r>
            <a:r>
              <a:rPr lang="ko-KR" altLang="en-US" sz="900" dirty="0" smtClean="0"/>
              <a:t>경기일정 리스트에서는 </a:t>
            </a:r>
            <a:r>
              <a:rPr lang="ko-KR" altLang="en-US" sz="900" dirty="0" smtClean="0"/>
              <a:t>경기날짜</a:t>
            </a:r>
            <a:r>
              <a:rPr lang="en-US" altLang="ko-KR" sz="900" dirty="0"/>
              <a:t>, </a:t>
            </a:r>
            <a:r>
              <a:rPr lang="ko-KR" altLang="en-US" sz="900" dirty="0" smtClean="0"/>
              <a:t>경기시간</a:t>
            </a:r>
            <a:r>
              <a:rPr lang="en-US" altLang="ko-KR" sz="900" dirty="0" smtClean="0"/>
              <a:t>, </a:t>
            </a:r>
            <a:r>
              <a:rPr lang="ko-KR" altLang="en-US" sz="900" dirty="0"/>
              <a:t>구장</a:t>
            </a:r>
            <a:r>
              <a:rPr lang="en-US" altLang="ko-KR" sz="900" dirty="0"/>
              <a:t>, </a:t>
            </a:r>
            <a:r>
              <a:rPr lang="ko-KR" altLang="en-US" sz="900" dirty="0"/>
              <a:t>비고를 볼 수 있다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 smtClean="0"/>
              <a:t>2.</a:t>
            </a:r>
            <a:r>
              <a:rPr lang="ko-KR" altLang="en-US" sz="900" dirty="0"/>
              <a:t> 월별로 카테고리화 하여 해당 달에 해당하는 모든 경기를 조회할 수 있다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3. </a:t>
            </a:r>
            <a:r>
              <a:rPr lang="ko-KR" altLang="en-US" sz="900" dirty="0"/>
              <a:t>리스트에서 </a:t>
            </a:r>
            <a:r>
              <a:rPr lang="ko-KR" altLang="en-US" sz="900" dirty="0" smtClean="0"/>
              <a:t>경기를 클릭하여 </a:t>
            </a:r>
            <a:r>
              <a:rPr lang="ko-KR" altLang="en-US" sz="900" dirty="0"/>
              <a:t>경기 일정 상세 조회를 할 수 있다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4.</a:t>
            </a:r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ko-KR" altLang="en-US" sz="9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388240"/>
              </p:ext>
            </p:extLst>
          </p:nvPr>
        </p:nvGraphicFramePr>
        <p:xfrm>
          <a:off x="6781801" y="4319365"/>
          <a:ext cx="2158313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schedulelist.go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controller.ScheduleController</a:t>
                      </a:r>
                      <a:r>
                        <a:rPr lang="en-US" altLang="ko-KR" sz="1000" dirty="0" smtClean="0"/>
                        <a:t> </a:t>
                      </a:r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Schedulelist.jsp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3" name="Picture 2" descr="C:\Users\hong\Desktop\ggs\ggs\doc\1.개인폴더\최현우\99. 참고\경기일정 게시판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96" y="950792"/>
            <a:ext cx="6564871" cy="461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6806619" y="4272843"/>
            <a:ext cx="3403349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클릭시</a:t>
            </a:r>
            <a:r>
              <a:rPr lang="ko-KR" altLang="en-US" sz="1200" dirty="0" smtClean="0"/>
              <a:t> 요청</a:t>
            </a:r>
            <a:endParaRPr lang="en-US" altLang="ko-KR" sz="1200" dirty="0" smtClean="0"/>
          </a:p>
          <a:p>
            <a:r>
              <a:rPr lang="en-US" altLang="ko-KR" sz="1200" dirty="0" smtClean="0"/>
              <a:t>1.</a:t>
            </a:r>
            <a:r>
              <a:rPr lang="ko-KR" altLang="en-US" sz="1200" dirty="0" err="1" smtClean="0"/>
              <a:t>파라미터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입력</a:t>
            </a:r>
            <a:r>
              <a:rPr lang="en-US" altLang="ko-KR" sz="1200" dirty="0" smtClean="0"/>
              <a:t>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경기기록번호</a:t>
            </a:r>
            <a:r>
              <a:rPr lang="en-US" altLang="ko-KR" sz="1200" dirty="0" smtClean="0"/>
              <a:t>=</a:t>
            </a:r>
            <a:r>
              <a:rPr lang="en-US" altLang="ko-KR" sz="1200" dirty="0" err="1" smtClean="0"/>
              <a:t>match_no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출력</a:t>
            </a:r>
            <a:r>
              <a:rPr lang="en-US" altLang="ko-KR" sz="1200" dirty="0" smtClean="0"/>
              <a:t>: 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</a:p>
          <a:p>
            <a:r>
              <a:rPr lang="en-US" altLang="ko-KR" sz="1200" dirty="0" smtClean="0"/>
              <a:t>		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1331640" y="190492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-643540" y="190492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072942" y="1486960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-1404664" y="3501008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-3871575" y="2821497"/>
            <a:ext cx="3403349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</a:t>
            </a:r>
            <a:r>
              <a:rPr lang="ko-KR" altLang="en-US" sz="1200" dirty="0" err="1" smtClean="0"/>
              <a:t>파라미터</a:t>
            </a:r>
            <a:endParaRPr lang="en-US" altLang="ko-KR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입력</a:t>
            </a:r>
            <a:r>
              <a:rPr lang="en-US" altLang="ko-KR" sz="1200" dirty="0" smtClean="0"/>
              <a:t>: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경기기록번호</a:t>
            </a:r>
            <a:r>
              <a:rPr lang="en-US" altLang="ko-KR" sz="1200" dirty="0" smtClean="0"/>
              <a:t>=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출력</a:t>
            </a:r>
            <a:r>
              <a:rPr lang="en-US" altLang="ko-KR" sz="1200" dirty="0" smtClean="0"/>
              <a:t>: 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</a:p>
          <a:p>
            <a:r>
              <a:rPr lang="en-US" altLang="ko-KR" sz="1200" dirty="0" smtClean="0"/>
              <a:t>		</a:t>
            </a:r>
            <a:endParaRPr lang="ko-KR" altLang="en-US" sz="1200" dirty="0"/>
          </a:p>
        </p:txBody>
      </p:sp>
      <p:sp>
        <p:nvSpPr>
          <p:cNvPr id="13" name="타원 12"/>
          <p:cNvSpPr/>
          <p:nvPr/>
        </p:nvSpPr>
        <p:spPr>
          <a:xfrm>
            <a:off x="3779912" y="280424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458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30919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655950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749508" y="928671"/>
            <a:ext cx="2237330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1.</a:t>
            </a:r>
            <a:r>
              <a:rPr lang="ko-KR" altLang="en-US" sz="900" dirty="0" smtClean="0"/>
              <a:t> 경기일정 상세조회는 시즌 </a:t>
            </a:r>
            <a:r>
              <a:rPr lang="ko-KR" altLang="en-US" sz="900" dirty="0"/>
              <a:t>순위</a:t>
            </a:r>
            <a:r>
              <a:rPr lang="en-US" altLang="ko-KR" sz="900" dirty="0"/>
              <a:t>, </a:t>
            </a:r>
            <a:r>
              <a:rPr lang="ko-KR" altLang="en-US" sz="900" dirty="0"/>
              <a:t>승점</a:t>
            </a:r>
            <a:r>
              <a:rPr lang="en-US" altLang="ko-KR" sz="900" dirty="0"/>
              <a:t>, </a:t>
            </a:r>
            <a:r>
              <a:rPr lang="ko-KR" altLang="en-US" sz="900" dirty="0"/>
              <a:t>시즌 기록</a:t>
            </a:r>
            <a:r>
              <a:rPr lang="en-US" altLang="ko-KR" sz="900" dirty="0"/>
              <a:t>, </a:t>
            </a:r>
            <a:r>
              <a:rPr lang="ko-KR" altLang="en-US" sz="900" dirty="0"/>
              <a:t>시즌 총 득</a:t>
            </a:r>
            <a:r>
              <a:rPr lang="en-US" altLang="ko-KR" sz="900" dirty="0"/>
              <a:t>/</a:t>
            </a:r>
            <a:r>
              <a:rPr lang="ko-KR" altLang="en-US" sz="900" dirty="0"/>
              <a:t>실점</a:t>
            </a:r>
            <a:r>
              <a:rPr lang="en-US" altLang="ko-KR" sz="900" dirty="0"/>
              <a:t>, </a:t>
            </a:r>
            <a:r>
              <a:rPr lang="ko-KR" altLang="en-US" sz="900" dirty="0"/>
              <a:t>최근 상대 </a:t>
            </a:r>
            <a:r>
              <a:rPr lang="ko-KR" altLang="en-US" sz="900" dirty="0" smtClean="0"/>
              <a:t>전적을 볼 수 있다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ko-KR" altLang="en-US" sz="9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324556"/>
              </p:ext>
            </p:extLst>
          </p:nvPr>
        </p:nvGraphicFramePr>
        <p:xfrm>
          <a:off x="6781801" y="4319365"/>
          <a:ext cx="2158313" cy="243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qnalist.do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qnasearch.do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qnamanagedetail.do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controller.QnalistController</a:t>
                      </a:r>
                      <a:r>
                        <a:rPr lang="en-US" altLang="ko-KR" sz="10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controller.QnasearchController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controller.QnamanagedetailController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Scheduledetail.jsp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2050" name="Picture 2" descr="C:\Users\hong\Desktop\ggs\ggs\doc\1.개인폴더\최현우\99. 참고\02. 경기일정 게시판 - 상세보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48622"/>
            <a:ext cx="5420721" cy="564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1691680" y="1678385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995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214059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252292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749508" y="928671"/>
            <a:ext cx="2237330" cy="13388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1. </a:t>
            </a:r>
            <a:r>
              <a:rPr lang="ko-KR" altLang="en-US" sz="900" dirty="0"/>
              <a:t>경기일정 리스트에서는 경기날짜</a:t>
            </a:r>
            <a:r>
              <a:rPr lang="en-US" altLang="ko-KR" sz="900" dirty="0"/>
              <a:t>, </a:t>
            </a:r>
            <a:r>
              <a:rPr lang="ko-KR" altLang="en-US" sz="900" dirty="0"/>
              <a:t>경기시간</a:t>
            </a:r>
            <a:r>
              <a:rPr lang="en-US" altLang="ko-KR" sz="900" dirty="0"/>
              <a:t>, </a:t>
            </a:r>
            <a:r>
              <a:rPr lang="ko-KR" altLang="en-US" sz="900" dirty="0"/>
              <a:t>구장</a:t>
            </a:r>
            <a:r>
              <a:rPr lang="en-US" altLang="ko-KR" sz="900" dirty="0"/>
              <a:t>, </a:t>
            </a:r>
            <a:r>
              <a:rPr lang="ko-KR" altLang="en-US" sz="900" dirty="0"/>
              <a:t>비고를 볼 수 있다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 smtClean="0"/>
              <a:t>2. </a:t>
            </a:r>
            <a:r>
              <a:rPr lang="ko-KR" altLang="en-US" sz="900" dirty="0"/>
              <a:t>월별로 카테고리화 하여 해당 달에 해당하는 모든 경기를 조회할 수 있다</a:t>
            </a:r>
            <a:r>
              <a:rPr lang="en-US" altLang="ko-KR" sz="900" dirty="0"/>
              <a:t>.</a:t>
            </a:r>
            <a:endParaRPr lang="en-US" altLang="ko-KR" sz="900" dirty="0" smtClean="0"/>
          </a:p>
          <a:p>
            <a:r>
              <a:rPr lang="en-US" altLang="ko-KR" sz="900" dirty="0" smtClean="0"/>
              <a:t>3. </a:t>
            </a:r>
            <a:r>
              <a:rPr lang="ko-KR" altLang="en-US" sz="900" dirty="0" smtClean="0"/>
              <a:t>리스트에서 </a:t>
            </a:r>
            <a:r>
              <a:rPr lang="ko-KR" altLang="en-US" sz="900" dirty="0"/>
              <a:t>경기를 클릭하여 경기 </a:t>
            </a:r>
            <a:r>
              <a:rPr lang="ko-KR" altLang="en-US" sz="900" dirty="0" smtClean="0"/>
              <a:t>결과 </a:t>
            </a:r>
            <a:r>
              <a:rPr lang="ko-KR" altLang="en-US" sz="900" dirty="0"/>
              <a:t>상세 조회를 할 수 </a:t>
            </a:r>
            <a:r>
              <a:rPr lang="ko-KR" altLang="en-US" sz="900" dirty="0" smtClean="0"/>
              <a:t>있다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4. </a:t>
            </a:r>
            <a:endParaRPr lang="en-US" altLang="ko-KR" sz="900" dirty="0" smtClean="0"/>
          </a:p>
          <a:p>
            <a:endParaRPr lang="en-US" altLang="ko-KR" sz="900" dirty="0"/>
          </a:p>
          <a:p>
            <a:endParaRPr lang="ko-KR" altLang="en-US" sz="9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486662"/>
              </p:ext>
            </p:extLst>
          </p:nvPr>
        </p:nvGraphicFramePr>
        <p:xfrm>
          <a:off x="6781801" y="4319365"/>
          <a:ext cx="2158313" cy="243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qnalist.do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qnasearch.do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qnamanagedetail.do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controller.QnalistController</a:t>
                      </a:r>
                      <a:r>
                        <a:rPr lang="en-US" altLang="ko-KR" sz="10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controller.QnasearchController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controller.QnamanagedetailController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/view/</a:t>
                      </a:r>
                      <a:r>
                        <a:rPr lang="en-US" altLang="ko-KR" sz="1000" dirty="0" err="1" smtClean="0"/>
                        <a:t>cs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qna</a:t>
                      </a:r>
                      <a:r>
                        <a:rPr lang="en-US" altLang="ko-KR" sz="1000" dirty="0" smtClean="0"/>
                        <a:t>/qnalist.jsp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3074" name="Picture 2" descr="C:\Users\hong\Desktop\ggs\ggs\doc\1.개인폴더\최현우\99. 참고\03. 경기결과 게시판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56" y="928671"/>
            <a:ext cx="6526784" cy="458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타원 8"/>
          <p:cNvSpPr/>
          <p:nvPr/>
        </p:nvSpPr>
        <p:spPr>
          <a:xfrm>
            <a:off x="1331640" y="184482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012160" y="1459585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375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214059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771232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749508" y="928671"/>
            <a:ext cx="2237330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1. </a:t>
            </a:r>
            <a:r>
              <a:rPr lang="ko-KR" altLang="en-US" sz="900" dirty="0" smtClean="0"/>
              <a:t>경기 </a:t>
            </a:r>
            <a:r>
              <a:rPr lang="ko-KR" altLang="en-US" sz="900" dirty="0"/>
              <a:t>결과 상세 </a:t>
            </a:r>
            <a:r>
              <a:rPr lang="ko-KR" altLang="en-US" sz="900" dirty="0" smtClean="0"/>
              <a:t>조회 시 </a:t>
            </a:r>
            <a:r>
              <a:rPr lang="ko-KR" altLang="en-US" sz="900" dirty="0"/>
              <a:t>나타나는 상세 정보는 경기결과</a:t>
            </a:r>
            <a:r>
              <a:rPr lang="en-US" altLang="ko-KR" sz="900" dirty="0"/>
              <a:t>,</a:t>
            </a:r>
            <a:r>
              <a:rPr lang="ko-KR" altLang="en-US" sz="900" dirty="0"/>
              <a:t>경기내용</a:t>
            </a:r>
            <a:r>
              <a:rPr lang="en-US" altLang="ko-KR" sz="900" dirty="0"/>
              <a:t>,</a:t>
            </a:r>
            <a:r>
              <a:rPr lang="ko-KR" altLang="en-US" sz="900" dirty="0"/>
              <a:t>투수기록</a:t>
            </a:r>
            <a:r>
              <a:rPr lang="en-US" altLang="ko-KR" sz="900" dirty="0"/>
              <a:t>, </a:t>
            </a:r>
            <a:r>
              <a:rPr lang="ko-KR" altLang="en-US" sz="900" dirty="0"/>
              <a:t>타자기록</a:t>
            </a:r>
            <a:r>
              <a:rPr lang="en-US" altLang="ko-KR" sz="900" dirty="0"/>
              <a:t>, </a:t>
            </a:r>
            <a:r>
              <a:rPr lang="ko-KR" altLang="en-US" sz="900" dirty="0" err="1" smtClean="0"/>
              <a:t>댓글</a:t>
            </a:r>
            <a:r>
              <a:rPr lang="ko-KR" altLang="en-US" sz="900" dirty="0" smtClean="0"/>
              <a:t> 리스트를 </a:t>
            </a:r>
            <a:r>
              <a:rPr lang="ko-KR" altLang="en-US" sz="900" dirty="0"/>
              <a:t>볼 수 있다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 smtClean="0"/>
              <a:t>2. </a:t>
            </a:r>
            <a:r>
              <a:rPr lang="ko-KR" altLang="en-US" sz="900" dirty="0"/>
              <a:t>모든 사용자는 </a:t>
            </a:r>
            <a:r>
              <a:rPr lang="ko-KR" altLang="en-US" sz="900" dirty="0" err="1" smtClean="0"/>
              <a:t>댓글을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작성하고 그 내용을 </a:t>
            </a:r>
            <a:r>
              <a:rPr lang="ko-KR" altLang="en-US" sz="900" dirty="0" smtClean="0"/>
              <a:t>확인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신고 할 </a:t>
            </a:r>
            <a:r>
              <a:rPr lang="ko-KR" altLang="en-US" sz="900" dirty="0"/>
              <a:t>수 있다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en-US" altLang="ko-KR" sz="900" dirty="0" smtClean="0"/>
          </a:p>
          <a:p>
            <a:endParaRPr lang="en-US" altLang="ko-KR" sz="900" dirty="0"/>
          </a:p>
          <a:p>
            <a:endParaRPr lang="ko-KR" altLang="en-US" sz="9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486662"/>
              </p:ext>
            </p:extLst>
          </p:nvPr>
        </p:nvGraphicFramePr>
        <p:xfrm>
          <a:off x="6781801" y="4319365"/>
          <a:ext cx="2158313" cy="243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qnalist.do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qnasearch.do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qnamanagedetail.do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controller.QnalistController</a:t>
                      </a:r>
                      <a:r>
                        <a:rPr lang="en-US" altLang="ko-KR" sz="10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controller.QnasearchController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controller.QnamanagedetailController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/view/</a:t>
                      </a:r>
                      <a:r>
                        <a:rPr lang="en-US" altLang="ko-KR" sz="1000" dirty="0" err="1" smtClean="0"/>
                        <a:t>cs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qna</a:t>
                      </a:r>
                      <a:r>
                        <a:rPr lang="en-US" altLang="ko-KR" sz="1000" dirty="0" smtClean="0"/>
                        <a:t>/qnalist.jsp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4098" name="Picture 2" descr="C:\Users\hong\Desktop\ggs\ggs\doc\1.개인폴더\최현우\99. 참고\04. 경기결과 게시판 상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405" y="950538"/>
            <a:ext cx="3762079" cy="559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타원 8"/>
          <p:cNvSpPr/>
          <p:nvPr/>
        </p:nvSpPr>
        <p:spPr>
          <a:xfrm>
            <a:off x="1305593" y="141277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305593" y="5229200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375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645</Words>
  <Application>Microsoft Office PowerPoint</Application>
  <PresentationFormat>화면 슬라이드 쇼(4:3)</PresentationFormat>
  <Paragraphs>209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hong</dc:creator>
  <cp:lastModifiedBy>hong</cp:lastModifiedBy>
  <cp:revision>20</cp:revision>
  <dcterms:created xsi:type="dcterms:W3CDTF">2020-06-29T05:13:10Z</dcterms:created>
  <dcterms:modified xsi:type="dcterms:W3CDTF">2020-06-30T06:54:06Z</dcterms:modified>
</cp:coreProperties>
</file>