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90" autoAdjust="0"/>
    <p:restoredTop sz="94660"/>
  </p:normalViewPr>
  <p:slideViewPr>
    <p:cSldViewPr>
      <p:cViewPr>
        <p:scale>
          <a:sx n="100" d="100"/>
          <a:sy n="100" d="100"/>
        </p:scale>
        <p:origin x="-30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2020-07-01[Wed]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ggs\ggs\doc\1.개인폴더\최현우\99. 참고\경기 예측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28671"/>
            <a:ext cx="5489434" cy="566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15810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0618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승부 </a:t>
            </a:r>
            <a:r>
              <a:rPr lang="ko-KR" altLang="en-US" sz="900" dirty="0"/>
              <a:t>예측 </a:t>
            </a:r>
            <a:r>
              <a:rPr lang="ko-KR" altLang="en-US" sz="900" dirty="0" err="1"/>
              <a:t>포인트별</a:t>
            </a:r>
            <a:r>
              <a:rPr lang="ko-KR" altLang="en-US" sz="900" dirty="0"/>
              <a:t> 회원 순위 </a:t>
            </a:r>
            <a:r>
              <a:rPr lang="ko-KR" altLang="en-US" sz="900" dirty="0" smtClean="0"/>
              <a:t>순서로 순위</a:t>
            </a:r>
            <a:r>
              <a:rPr lang="en-US" altLang="ko-KR" sz="900" dirty="0" smtClean="0"/>
              <a:t>,ID,</a:t>
            </a:r>
            <a:r>
              <a:rPr lang="ko-KR" altLang="en-US" sz="900" dirty="0" smtClean="0"/>
              <a:t>보유 포인트현황이 표시되어 </a:t>
            </a:r>
            <a:endParaRPr lang="en-US" altLang="ko-KR" sz="900" dirty="0" smtClean="0"/>
          </a:p>
          <a:p>
            <a:r>
              <a:rPr lang="ko-KR" altLang="en-US" sz="900" dirty="0" smtClean="0"/>
              <a:t>나열된다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/>
              <a:t> 금일 경기 리스트에서 원하는 경기를 클릭할 시 해당 경기의 승부 예측 상세 페이지로 이동할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</a:t>
            </a:r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-2438846" y="2358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643540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-1943702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-1404664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86662"/>
              </p:ext>
            </p:extLst>
          </p:nvPr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357530" y="227687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509658" y="432759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ggs\ggs\doc\1.개인폴더\최현우\99. 참고\경기 예측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23" y="925992"/>
            <a:ext cx="4695825" cy="56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9427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승</a:t>
            </a:r>
            <a:r>
              <a:rPr lang="en-US" altLang="ko-KR" sz="900" dirty="0"/>
              <a:t>, </a:t>
            </a:r>
            <a:r>
              <a:rPr lang="ko-KR" altLang="en-US" sz="900" dirty="0"/>
              <a:t>무</a:t>
            </a:r>
            <a:r>
              <a:rPr lang="en-US" altLang="ko-KR" sz="900" dirty="0"/>
              <a:t>, </a:t>
            </a:r>
            <a:r>
              <a:rPr lang="ko-KR" altLang="en-US" sz="900" dirty="0"/>
              <a:t>패를 투표할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 smtClean="0"/>
              <a:t>회원이 투표한 결과를 통해서 투표인원을 그래프로 보여준다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누적승패</a:t>
            </a:r>
            <a:r>
              <a:rPr lang="en-US" altLang="ko-KR" sz="900" dirty="0"/>
              <a:t>, </a:t>
            </a:r>
            <a:r>
              <a:rPr lang="ko-KR" altLang="en-US" sz="900" dirty="0" err="1"/>
              <a:t>팀승률</a:t>
            </a:r>
            <a:r>
              <a:rPr lang="en-US" altLang="ko-KR" sz="900" dirty="0"/>
              <a:t>, </a:t>
            </a:r>
            <a:r>
              <a:rPr lang="ko-KR" altLang="en-US" sz="900" dirty="0"/>
              <a:t>최근 </a:t>
            </a:r>
            <a:r>
              <a:rPr lang="ko-KR" altLang="en-US" sz="900" dirty="0" smtClean="0"/>
              <a:t>상대전적을 보여준다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86662"/>
              </p:ext>
            </p:extLst>
          </p:nvPr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5456324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643540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-1943702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-1404664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5576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19820" y="499524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7055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 descr="C:\Users\hong\Desktop\ggs\ggs\doc\1.개인폴더\최현우\99. 참고\경기 일정 조회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9" y="1412776"/>
            <a:ext cx="6546879" cy="47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1258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27238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경기일정 리스트에서는 경기날짜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경기시간</a:t>
            </a:r>
            <a:r>
              <a:rPr lang="en-US" altLang="ko-KR" sz="900" dirty="0" smtClean="0"/>
              <a:t>, </a:t>
            </a:r>
            <a:r>
              <a:rPr lang="ko-KR" altLang="en-US" sz="900" dirty="0"/>
              <a:t>구장</a:t>
            </a:r>
            <a:r>
              <a:rPr lang="en-US" altLang="ko-KR" sz="900" dirty="0"/>
              <a:t>, </a:t>
            </a:r>
            <a:r>
              <a:rPr lang="ko-KR" altLang="en-US" sz="900" dirty="0"/>
              <a:t>비고를 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/>
              <a:t> 월별로 카테고리화 하여 해당 달에 해당하는 모든 경기를 조회할 수 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 </a:t>
            </a:r>
            <a:r>
              <a:rPr lang="ko-KR" altLang="en-US" sz="900" dirty="0"/>
              <a:t>리스트에서 </a:t>
            </a:r>
            <a:r>
              <a:rPr lang="ko-KR" altLang="en-US" sz="900" dirty="0" smtClean="0"/>
              <a:t>경기를 클릭하여 </a:t>
            </a:r>
            <a:r>
              <a:rPr lang="ko-KR" altLang="en-US" sz="900" dirty="0"/>
              <a:t>경기 일정 상세 조회를 할 수 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4.</a:t>
            </a:r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88240"/>
              </p:ext>
            </p:extLst>
          </p:nvPr>
        </p:nvGraphicFramePr>
        <p:xfrm>
          <a:off x="6781801" y="4319365"/>
          <a:ext cx="215831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schedulelist.go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controller.ScheduleController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Schedulelist.jsp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6806619" y="4272843"/>
            <a:ext cx="3403349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요청</a:t>
            </a:r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파라미터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경기기록번호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match_no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smtClean="0"/>
              <a:t>		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331640" y="233697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643540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072942" y="1919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-1404664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3871575" y="2821497"/>
            <a:ext cx="340334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파라미터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경기기록번호</a:t>
            </a:r>
            <a:r>
              <a:rPr lang="en-US" altLang="ko-KR" sz="1200" dirty="0" smtClean="0"/>
              <a:t>=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smtClean="0"/>
              <a:t>		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3779912" y="323629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58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esktop\ggs\ggs\doc\1.개인폴더\최현우\99. 참고\경기 일정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28671"/>
            <a:ext cx="5441385" cy="566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091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5950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smtClean="0"/>
              <a:t> 경기일정 상세조회는 시즌 </a:t>
            </a:r>
            <a:r>
              <a:rPr lang="ko-KR" altLang="en-US" sz="900" dirty="0"/>
              <a:t>순위</a:t>
            </a:r>
            <a:r>
              <a:rPr lang="en-US" altLang="ko-KR" sz="900" dirty="0"/>
              <a:t>, </a:t>
            </a:r>
            <a:r>
              <a:rPr lang="ko-KR" altLang="en-US" sz="900" dirty="0"/>
              <a:t>승점</a:t>
            </a:r>
            <a:r>
              <a:rPr lang="en-US" altLang="ko-KR" sz="900" dirty="0"/>
              <a:t>, </a:t>
            </a:r>
            <a:r>
              <a:rPr lang="ko-KR" altLang="en-US" sz="900" dirty="0"/>
              <a:t>시즌 기록</a:t>
            </a:r>
            <a:r>
              <a:rPr lang="en-US" altLang="ko-KR" sz="900" dirty="0"/>
              <a:t>, </a:t>
            </a:r>
            <a:r>
              <a:rPr lang="ko-KR" altLang="en-US" sz="900" dirty="0"/>
              <a:t>시즌 총 득</a:t>
            </a:r>
            <a:r>
              <a:rPr lang="en-US" altLang="ko-KR" sz="900" dirty="0"/>
              <a:t>/</a:t>
            </a:r>
            <a:r>
              <a:rPr lang="ko-KR" altLang="en-US" sz="900" dirty="0"/>
              <a:t>실점</a:t>
            </a:r>
            <a:r>
              <a:rPr lang="en-US" altLang="ko-KR" sz="900" dirty="0"/>
              <a:t>, </a:t>
            </a:r>
            <a:r>
              <a:rPr lang="ko-KR" altLang="en-US" sz="900" dirty="0"/>
              <a:t>최근 상대 </a:t>
            </a:r>
            <a:r>
              <a:rPr lang="ko-KR" altLang="en-US" sz="900" dirty="0" smtClean="0"/>
              <a:t>전적을 볼 수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24556"/>
              </p:ext>
            </p:extLst>
          </p:nvPr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Scheduledetail.jsp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763688" y="164545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95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6667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 descr="C:\Users\hong\Desktop\ggs\ggs\doc\1.개인폴더\최현우\99. 참고\경기 결과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4" y="1459585"/>
            <a:ext cx="6528716" cy="4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5229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경기일정 리스트에서는 경기날짜</a:t>
            </a:r>
            <a:r>
              <a:rPr lang="en-US" altLang="ko-KR" sz="900" dirty="0"/>
              <a:t>, </a:t>
            </a:r>
            <a:r>
              <a:rPr lang="ko-KR" altLang="en-US" sz="900" dirty="0"/>
              <a:t>경기시간</a:t>
            </a:r>
            <a:r>
              <a:rPr lang="en-US" altLang="ko-KR" sz="900" dirty="0"/>
              <a:t>, </a:t>
            </a:r>
            <a:r>
              <a:rPr lang="ko-KR" altLang="en-US" sz="900" dirty="0"/>
              <a:t>구장</a:t>
            </a:r>
            <a:r>
              <a:rPr lang="en-US" altLang="ko-KR" sz="900" dirty="0"/>
              <a:t>, </a:t>
            </a:r>
            <a:r>
              <a:rPr lang="ko-KR" altLang="en-US" sz="900" dirty="0"/>
              <a:t>비고를 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 </a:t>
            </a:r>
            <a:r>
              <a:rPr lang="ko-KR" altLang="en-US" sz="900" dirty="0"/>
              <a:t>월별로 카테고리화 하여 해당 달에 해당하는 모든 경기를 조회할 수 있다</a:t>
            </a:r>
            <a:r>
              <a:rPr lang="en-US" altLang="ko-KR" sz="900" dirty="0"/>
              <a:t>.</a:t>
            </a:r>
            <a:endParaRPr lang="en-US" altLang="ko-KR" sz="900" dirty="0" smtClean="0"/>
          </a:p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리스트에서 </a:t>
            </a:r>
            <a:r>
              <a:rPr lang="ko-KR" altLang="en-US" sz="900" dirty="0"/>
              <a:t>경기를 클릭하여 경기 </a:t>
            </a:r>
            <a:r>
              <a:rPr lang="ko-KR" altLang="en-US" sz="900" dirty="0" smtClean="0"/>
              <a:t>결과 </a:t>
            </a:r>
            <a:r>
              <a:rPr lang="ko-KR" altLang="en-US" sz="900" dirty="0"/>
              <a:t>상세 조회를 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4. </a:t>
            </a:r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86662"/>
              </p:ext>
            </p:extLst>
          </p:nvPr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1293145" y="2365841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77237" y="198060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g\Desktop\ggs\ggs\doc\1.개인폴더\최현우\99. 참고\경기 결과 상세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34" y="928671"/>
            <a:ext cx="3339359" cy="5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7123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경기 </a:t>
            </a:r>
            <a:r>
              <a:rPr lang="ko-KR" altLang="en-US" sz="900" dirty="0"/>
              <a:t>결과 상세 </a:t>
            </a:r>
            <a:r>
              <a:rPr lang="ko-KR" altLang="en-US" sz="900" dirty="0" smtClean="0"/>
              <a:t>조회 시 </a:t>
            </a:r>
            <a:r>
              <a:rPr lang="ko-KR" altLang="en-US" sz="900" dirty="0"/>
              <a:t>나타나는 상세 정보는 경기결과</a:t>
            </a:r>
            <a:r>
              <a:rPr lang="en-US" altLang="ko-KR" sz="900" dirty="0"/>
              <a:t>,</a:t>
            </a:r>
            <a:r>
              <a:rPr lang="ko-KR" altLang="en-US" sz="900" dirty="0"/>
              <a:t>경기내용</a:t>
            </a:r>
            <a:r>
              <a:rPr lang="en-US" altLang="ko-KR" sz="900" dirty="0"/>
              <a:t>,</a:t>
            </a:r>
            <a:r>
              <a:rPr lang="ko-KR" altLang="en-US" sz="900" dirty="0"/>
              <a:t>투수기록</a:t>
            </a:r>
            <a:r>
              <a:rPr lang="en-US" altLang="ko-KR" sz="900" dirty="0"/>
              <a:t>, </a:t>
            </a:r>
            <a:r>
              <a:rPr lang="ko-KR" altLang="en-US" sz="900" dirty="0"/>
              <a:t>타자기록</a:t>
            </a:r>
            <a:r>
              <a:rPr lang="en-US" altLang="ko-KR" sz="900" dirty="0"/>
              <a:t>, </a:t>
            </a:r>
            <a:r>
              <a:rPr lang="ko-KR" altLang="en-US" sz="900" dirty="0" err="1" smtClean="0"/>
              <a:t>댓글</a:t>
            </a:r>
            <a:r>
              <a:rPr lang="ko-KR" altLang="en-US" sz="900" dirty="0" smtClean="0"/>
              <a:t> 리스트를 </a:t>
            </a:r>
            <a:r>
              <a:rPr lang="ko-KR" altLang="en-US" sz="900" dirty="0"/>
              <a:t>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 </a:t>
            </a:r>
            <a:r>
              <a:rPr lang="ko-KR" altLang="en-US" sz="900" dirty="0"/>
              <a:t>모든 사용자는 </a:t>
            </a:r>
            <a:r>
              <a:rPr lang="ko-KR" altLang="en-US" sz="900" dirty="0" err="1" smtClean="0"/>
              <a:t>댓글을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작성하고 그 내용을 </a:t>
            </a:r>
            <a:r>
              <a:rPr lang="ko-KR" altLang="en-US" sz="900" dirty="0" smtClean="0"/>
              <a:t>확인 할 </a:t>
            </a:r>
            <a:r>
              <a:rPr lang="ko-KR" altLang="en-US" sz="900" dirty="0"/>
              <a:t>수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86662"/>
              </p:ext>
            </p:extLst>
          </p:nvPr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2431988" y="1234877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123728" y="527784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643</Words>
  <Application>Microsoft Office PowerPoint</Application>
  <PresentationFormat>화면 슬라이드 쇼(4:3)</PresentationFormat>
  <Paragraphs>209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22</cp:revision>
  <dcterms:created xsi:type="dcterms:W3CDTF">2020-06-29T05:13:10Z</dcterms:created>
  <dcterms:modified xsi:type="dcterms:W3CDTF">2020-07-01T08:23:25Z</dcterms:modified>
</cp:coreProperties>
</file>