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03" r:id="rId11"/>
    <p:sldId id="301" r:id="rId12"/>
    <p:sldId id="300" r:id="rId13"/>
    <p:sldId id="304" r:id="rId14"/>
    <p:sldId id="299" r:id="rId15"/>
    <p:sldId id="292" r:id="rId16"/>
    <p:sldId id="293" r:id="rId17"/>
    <p:sldId id="294" r:id="rId18"/>
    <p:sldId id="295" r:id="rId19"/>
    <p:sldId id="296" r:id="rId20"/>
    <p:sldId id="297" r:id="rId21"/>
    <p:sldId id="326" r:id="rId22"/>
    <p:sldId id="327" r:id="rId23"/>
    <p:sldId id="329" r:id="rId24"/>
    <p:sldId id="328" r:id="rId25"/>
    <p:sldId id="330" r:id="rId26"/>
    <p:sldId id="33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0551"/>
            <a:ext cx="9000000" cy="55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907" y="69269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가지가 다 필요한가</a:t>
            </a:r>
            <a:r>
              <a:rPr lang="en-US" altLang="ko-KR" sz="12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xmlns="" val="332249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mediQ\ggs\doc\1.개인폴더\최현우\99. 참고\수정본\경기 일정 상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8640"/>
            <a:ext cx="6192688" cy="6444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esktop\mediQ\ggs\doc\1.개인폴더\최현우\99. 참고\수정본\경기 예측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9576"/>
            <a:ext cx="6984776" cy="639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mediQ\ggs\doc\1.개인폴더\최현우\99. 참고\수정본\경기 예측 상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1107"/>
            <a:ext cx="5400600" cy="6726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esktop\mediQ\ggs\doc\1.개인폴더\최현우\99. 참고\수정본\경기 결과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81945" cy="6214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ong\Desktop\mediQ\ggs\doc\1.개인폴더\최현우\99. 참고\수정본\경기 결과 상세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"/>
            <a:ext cx="472440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4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53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3888"/>
            <a:ext cx="9036496" cy="548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8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3888"/>
            <a:ext cx="9036496" cy="54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3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125"/>
            <a:ext cx="9055578" cy="54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39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00034" y="1340768"/>
            <a:ext cx="8215370" cy="4928926"/>
            <a:chOff x="500034" y="1340768"/>
            <a:chExt cx="8215370" cy="4928926"/>
          </a:xfrm>
        </p:grpSpPr>
        <p:grpSp>
          <p:nvGrpSpPr>
            <p:cNvPr id="23" name="그룹 14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grpSp>
            <p:nvGrpSpPr>
              <p:cNvPr id="25" name="그룹 9"/>
              <p:cNvGrpSpPr/>
              <p:nvPr/>
            </p:nvGrpSpPr>
            <p:grpSpPr>
              <a:xfrm>
                <a:off x="500034" y="1340768"/>
                <a:ext cx="8215370" cy="4928926"/>
                <a:chOff x="500034" y="1340768"/>
                <a:chExt cx="8215370" cy="4928926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8136904" cy="49289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6" name="직사각형 8"/>
                <p:cNvSpPr/>
                <p:nvPr/>
              </p:nvSpPr>
              <p:spPr>
                <a:xfrm>
                  <a:off x="500034" y="1857364"/>
                  <a:ext cx="8215370" cy="3929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60" y="2714620"/>
                <a:ext cx="2451473" cy="2500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8" y="2714620"/>
                <a:ext cx="1760312" cy="17145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538" y="2714620"/>
                <a:ext cx="2428892" cy="1721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모서리가 둥근 직사각형 1"/>
              <p:cNvSpPr/>
              <p:nvPr/>
            </p:nvSpPr>
            <p:spPr>
              <a:xfrm>
                <a:off x="6010331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역대관중 현황표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6"/>
              <p:cNvSpPr/>
              <p:nvPr/>
            </p:nvSpPr>
            <p:spPr>
              <a:xfrm>
                <a:off x="392905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연도별 관중 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모서리가 둥근 직사각형 7"/>
              <p:cNvSpPr/>
              <p:nvPr/>
            </p:nvSpPr>
            <p:spPr>
              <a:xfrm>
                <a:off x="107153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구단별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관중현황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 rot="5400000">
                <a:off x="1893075" y="3821116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5400000">
                <a:off x="4037009" y="3821115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모서리가 둥근 사각형 설명선 33"/>
              <p:cNvSpPr/>
              <p:nvPr/>
            </p:nvSpPr>
            <p:spPr>
              <a:xfrm>
                <a:off x="3286116" y="5072074"/>
                <a:ext cx="2500330" cy="571504"/>
              </a:xfrm>
              <a:prstGeom prst="wedgeRoundRectCallout">
                <a:avLst>
                  <a:gd name="adj1" fmla="val 24445"/>
                  <a:gd name="adj2" fmla="val -102070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3</a:t>
                </a:r>
                <a:r>
                  <a:rPr lang="ko-KR" altLang="en-US" sz="1100" dirty="0" smtClean="0"/>
                  <a:t>분면 또는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dirty="0" smtClean="0"/>
                  <a:t>면에 차례로 배치한다</a:t>
                </a:r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72" y="185736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팀별 역대 관중 통계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58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9000000" cy="55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245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28650"/>
            <a:ext cx="8964488" cy="54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차 프로젝트(구로구 기러기)\04 wire frame\와이어프레임 - 마이페이지(최현우)\01_내정보 목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22322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항목별 구분 또는 이동 관계는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내가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쓴글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전체 리스트는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어떻게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내정보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수정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284984"/>
            <a:ext cx="31683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경기 상세 </a:t>
            </a:r>
            <a:r>
              <a:rPr lang="ko-KR" altLang="en-US" sz="1000" b="1" smtClean="0">
                <a:solidFill>
                  <a:srgbClr val="FF0000"/>
                </a:solidFill>
              </a:rPr>
              <a:t>정보로 이동 페이지로 이동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131840" y="3408095"/>
            <a:ext cx="576064" cy="8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108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마이페이지(최현우)\06_[회원정보수정] 회원가입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795936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비밀번호 변경기능 추가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4509120"/>
            <a:ext cx="50765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마이페이지(최현우)\04_탈퇴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마이페이지(최현우)\05_탈퇴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마이페이지(최현우)\03_MyTeam 상세보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4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마이페이지(최현우)\02_My Team 경기일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297995"/>
            <a:ext cx="22322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달력형태나타내는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것으로 목표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안되면 목록으로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87087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err="1" smtClean="0">
                <a:solidFill>
                  <a:srgbClr val="FF0000"/>
                </a:solidFill>
              </a:rPr>
              <a:t>팀명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88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40000" cy="53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791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654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59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421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61" y="576263"/>
            <a:ext cx="9000000" cy="55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아이디찾기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비밀번호는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새창열림으로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98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595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329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739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09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810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93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276872"/>
            <a:ext cx="3168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새창으로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열리도록한다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정보 오류 접수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게시판글에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처리에 대한 속성 추</a:t>
            </a:r>
            <a:r>
              <a:rPr lang="ko-KR" altLang="en-US" sz="1000" b="1" dirty="0">
                <a:solidFill>
                  <a:srgbClr val="FF0000"/>
                </a:solidFill>
              </a:rPr>
              <a:t>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1582" y="2949497"/>
            <a:ext cx="34185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경기일정추가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현재 페이지에서 바로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수정할수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4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821432"/>
            <a:ext cx="288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이력정보도 여기서 수정할 수 있게 페이지 통합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15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70" y="47667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001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000000" cy="54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770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2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000000" cy="554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85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000000" cy="54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5804" y="4077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40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000000" cy="5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12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000000" cy="54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3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esktop\mediQ\ggs\doc\1.개인폴더\최현우\99. 참고\수정본\경기 일정 조회 수정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548680"/>
            <a:ext cx="7560841" cy="5873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133</Words>
  <Application>Microsoft Office PowerPoint</Application>
  <PresentationFormat>화면 슬라이드 쇼(4:3)</PresentationFormat>
  <Paragraphs>29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89</cp:revision>
  <dcterms:created xsi:type="dcterms:W3CDTF">2020-06-19T01:06:01Z</dcterms:created>
  <dcterms:modified xsi:type="dcterms:W3CDTF">2020-07-01T04:54:27Z</dcterms:modified>
</cp:coreProperties>
</file>