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5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9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4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5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2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8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3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3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726A-DB75-49AB-BF55-075D0C481B09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"/>
            <a:ext cx="926782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61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738"/>
            <a:ext cx="92773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166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67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263"/>
            <a:ext cx="93345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성공시 메인페이지로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67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3916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46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62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9382125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46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62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3916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8697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비밀번호변경으로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99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38"/>
            <a:ext cx="9324975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66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 변경성공으로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99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3630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99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</Words>
  <Application>Microsoft Office PowerPoint</Application>
  <PresentationFormat>화면 슬라이드 쇼(4:3)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12</cp:revision>
  <dcterms:created xsi:type="dcterms:W3CDTF">2020-06-24T04:45:08Z</dcterms:created>
  <dcterms:modified xsi:type="dcterms:W3CDTF">2020-06-25T08:39:24Z</dcterms:modified>
</cp:coreProperties>
</file>