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1" r:id="rId3"/>
    <p:sldId id="275" r:id="rId4"/>
    <p:sldId id="277" r:id="rId5"/>
    <p:sldId id="273" r:id="rId6"/>
    <p:sldId id="276" r:id="rId7"/>
    <p:sldId id="274" r:id="rId8"/>
    <p:sldId id="280" r:id="rId9"/>
    <p:sldId id="278" r:id="rId10"/>
    <p:sldId id="279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03" autoAdjust="0"/>
    <p:restoredTop sz="94660"/>
  </p:normalViewPr>
  <p:slideViewPr>
    <p:cSldViewPr>
      <p:cViewPr varScale="1">
        <p:scale>
          <a:sx n="116" d="100"/>
          <a:sy n="116" d="100"/>
        </p:scale>
        <p:origin x="-17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pPr/>
              <a:t>2020-07-02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pPr/>
              <a:t>2020-07-02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pPr/>
              <a:t>2020-07-02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pPr/>
              <a:t>2020-07-02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pPr/>
              <a:t>2020-07-02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pPr/>
              <a:t>2020-07-02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pPr/>
              <a:t>2020-07-02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pPr/>
              <a:t>2020-07-02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pPr/>
              <a:t>2020-07-02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pPr/>
              <a:t>2020-07-02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pPr/>
              <a:t>2020-07-02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4022D-519A-4CD6-99D3-23FD7668B2FE}" type="datetimeFigureOut">
              <a:rPr lang="ko-KR" altLang="en-US" smtClean="0"/>
              <a:pPr/>
              <a:t>2020-07-02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Q&amp;A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 페이지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김아리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6749508" y="928671"/>
            <a:ext cx="2237330" cy="418576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1. Q&amp;A </a:t>
            </a:r>
            <a:r>
              <a:rPr lang="ko-KR" altLang="en-US" sz="800" dirty="0" smtClean="0"/>
              <a:t>게시판 검색을 위한 입력 창이다</a:t>
            </a:r>
            <a:endParaRPr lang="en-US" altLang="ko-KR" sz="800" dirty="0" smtClean="0"/>
          </a:p>
          <a:p>
            <a:r>
              <a:rPr lang="en-US" altLang="ko-KR" sz="800" dirty="0" smtClean="0"/>
              <a:t>2. </a:t>
            </a:r>
            <a:r>
              <a:rPr lang="ko-KR" altLang="en-US" sz="800" dirty="0" smtClean="0"/>
              <a:t>질문 유형을 누르면 질문 유형에 있는 내용이  </a:t>
            </a:r>
            <a:endParaRPr lang="en-US" altLang="ko-KR" sz="800" dirty="0" smtClean="0"/>
          </a:p>
          <a:p>
            <a:r>
              <a:rPr lang="en-US" altLang="ko-KR" sz="800" dirty="0" smtClean="0"/>
              <a:t>   </a:t>
            </a:r>
            <a:r>
              <a:rPr lang="ko-KR" altLang="en-US" sz="800" dirty="0" smtClean="0"/>
              <a:t>구성 되는 </a:t>
            </a:r>
            <a:r>
              <a:rPr lang="en-US" altLang="ko-KR" sz="800" dirty="0" smtClean="0"/>
              <a:t>2</a:t>
            </a:r>
            <a:r>
              <a:rPr lang="ko-KR" altLang="en-US" sz="800" dirty="0" smtClean="0"/>
              <a:t>뎁스 구조이다</a:t>
            </a:r>
            <a:endParaRPr lang="en-US" altLang="ko-KR" sz="800" dirty="0" smtClean="0"/>
          </a:p>
          <a:p>
            <a:r>
              <a:rPr lang="en-US" altLang="ko-KR" sz="800" dirty="0" smtClean="0"/>
              <a:t>3. </a:t>
            </a:r>
            <a:r>
              <a:rPr lang="ko-KR" altLang="en-US" sz="800" dirty="0" smtClean="0"/>
              <a:t>클릭시 검색창에 입력된 내용을 조회하는       </a:t>
            </a:r>
            <a:endParaRPr lang="en-US" altLang="ko-KR" sz="800" dirty="0" smtClean="0"/>
          </a:p>
          <a:p>
            <a:r>
              <a:rPr lang="en-US" altLang="ko-KR" sz="800" dirty="0" smtClean="0"/>
              <a:t>   </a:t>
            </a:r>
            <a:r>
              <a:rPr lang="ko-KR" altLang="en-US" sz="800" dirty="0" smtClean="0"/>
              <a:t>버튼이다</a:t>
            </a:r>
            <a:endParaRPr lang="en-US" altLang="ko-KR" sz="800" dirty="0" smtClean="0"/>
          </a:p>
          <a:p>
            <a:r>
              <a:rPr lang="en-US" altLang="ko-KR" sz="800" dirty="0" smtClean="0"/>
              <a:t>4. </a:t>
            </a:r>
            <a:r>
              <a:rPr lang="ko-KR" altLang="en-US" sz="800" dirty="0" smtClean="0"/>
              <a:t>번호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제목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유형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공개여부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조회건수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작성자</a:t>
            </a:r>
            <a:r>
              <a:rPr lang="en-US" altLang="ko-KR" sz="800" dirty="0" smtClean="0"/>
              <a:t>, </a:t>
            </a:r>
          </a:p>
          <a:p>
            <a:r>
              <a:rPr lang="en-US" altLang="ko-KR" sz="800" dirty="0" smtClean="0"/>
              <a:t>   </a:t>
            </a:r>
            <a:r>
              <a:rPr lang="ko-KR" altLang="en-US" sz="800" dirty="0" smtClean="0"/>
              <a:t>등록일자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답변상태 순으로 게시 글에 관한 </a:t>
            </a:r>
            <a:endParaRPr lang="en-US" altLang="ko-KR" sz="800" dirty="0" smtClean="0"/>
          </a:p>
          <a:p>
            <a:r>
              <a:rPr lang="ko-KR" altLang="en-US" sz="800" dirty="0" smtClean="0"/>
              <a:t>   정보가 나열 된다</a:t>
            </a:r>
            <a:endParaRPr lang="en-US" altLang="ko-KR" sz="800" dirty="0" smtClean="0"/>
          </a:p>
          <a:p>
            <a:r>
              <a:rPr lang="en-US" altLang="ko-KR" sz="800" dirty="0" smtClean="0"/>
              <a:t>5. </a:t>
            </a:r>
            <a:r>
              <a:rPr lang="ko-KR" altLang="en-US" sz="800" dirty="0" smtClean="0"/>
              <a:t>제목 내용을 누르면 상세 조회 페이지로 </a:t>
            </a:r>
            <a:endParaRPr lang="en-US" altLang="ko-KR" sz="800" dirty="0" smtClean="0"/>
          </a:p>
          <a:p>
            <a:r>
              <a:rPr lang="en-US" altLang="ko-KR" sz="800" dirty="0" smtClean="0"/>
              <a:t>   </a:t>
            </a:r>
            <a:r>
              <a:rPr lang="ko-KR" altLang="en-US" sz="800" dirty="0" smtClean="0"/>
              <a:t>이동한다</a:t>
            </a:r>
            <a:endParaRPr lang="en-US" altLang="ko-KR" sz="800" dirty="0" smtClean="0"/>
          </a:p>
          <a:p>
            <a:r>
              <a:rPr lang="en-US" altLang="ko-KR" sz="800" dirty="0" smtClean="0"/>
              <a:t>   </a:t>
            </a:r>
            <a:r>
              <a:rPr lang="ko-KR" altLang="en-US" sz="800" dirty="0" smtClean="0"/>
              <a:t>비회원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본인이 쓴 글이 아닐 시</a:t>
            </a:r>
            <a:r>
              <a:rPr lang="en-US" altLang="ko-KR" sz="800" dirty="0" smtClean="0"/>
              <a:t> </a:t>
            </a:r>
          </a:p>
          <a:p>
            <a:r>
              <a:rPr lang="en-US" altLang="ko-KR" sz="800" dirty="0" smtClean="0"/>
              <a:t>   A </a:t>
            </a:r>
            <a:r>
              <a:rPr lang="ko-KR" altLang="en-US" sz="800" dirty="0" smtClean="0"/>
              <a:t>팝업 메세지가 뜬다</a:t>
            </a:r>
            <a:endParaRPr lang="en-US" altLang="ko-KR" sz="800" dirty="0" smtClean="0"/>
          </a:p>
          <a:p>
            <a:r>
              <a:rPr lang="en-US" altLang="ko-KR" sz="800" dirty="0" smtClean="0"/>
              <a:t>6. </a:t>
            </a:r>
            <a:r>
              <a:rPr lang="ko-KR" altLang="en-US" sz="800" dirty="0" smtClean="0"/>
              <a:t>답변 내용을 누르면 상세 조회가 된다</a:t>
            </a:r>
            <a:endParaRPr lang="en-US" altLang="ko-KR" sz="800" dirty="0" smtClean="0"/>
          </a:p>
          <a:p>
            <a:r>
              <a:rPr lang="en-US" altLang="ko-KR" sz="800" dirty="0" smtClean="0"/>
              <a:t>   </a:t>
            </a:r>
            <a:r>
              <a:rPr lang="ko-KR" altLang="en-US" sz="800" dirty="0" smtClean="0"/>
              <a:t>비회원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본인이 쓴 글이 아닐 시</a:t>
            </a:r>
            <a:r>
              <a:rPr lang="en-US" altLang="ko-KR" sz="800" dirty="0" smtClean="0"/>
              <a:t> </a:t>
            </a:r>
          </a:p>
          <a:p>
            <a:r>
              <a:rPr lang="en-US" altLang="ko-KR" sz="800" dirty="0" smtClean="0"/>
              <a:t>   A </a:t>
            </a:r>
            <a:r>
              <a:rPr lang="ko-KR" altLang="en-US" sz="800" dirty="0" smtClean="0"/>
              <a:t>팝업 메세지가 뜬다</a:t>
            </a:r>
            <a:endParaRPr lang="en-US" altLang="ko-KR" sz="800" dirty="0" smtClean="0"/>
          </a:p>
          <a:p>
            <a:pPr marL="228600" indent="-228600"/>
            <a:r>
              <a:rPr lang="en-US" altLang="ko-KR" sz="800" dirty="0" smtClean="0"/>
              <a:t>7. </a:t>
            </a:r>
            <a:r>
              <a:rPr lang="ko-KR" altLang="en-US" sz="800" dirty="0" smtClean="0"/>
              <a:t>관리자 만 삭제 버튼이 보이고</a:t>
            </a:r>
            <a:r>
              <a:rPr lang="en-US" altLang="ko-KR" sz="800" dirty="0" smtClean="0"/>
              <a:t>, </a:t>
            </a:r>
          </a:p>
          <a:p>
            <a:pPr marL="228600" indent="-228600"/>
            <a:r>
              <a:rPr lang="en-US" altLang="ko-KR" sz="800" dirty="0" smtClean="0"/>
              <a:t>   </a:t>
            </a:r>
            <a:r>
              <a:rPr lang="ko-KR" altLang="en-US" sz="800" dirty="0" smtClean="0"/>
              <a:t>클릭시 답변이 삭제 된다</a:t>
            </a:r>
            <a:endParaRPr lang="en-US" altLang="ko-KR" sz="800" dirty="0" smtClean="0"/>
          </a:p>
          <a:p>
            <a:r>
              <a:rPr lang="en-US" altLang="ko-KR" sz="800" dirty="0" smtClean="0"/>
              <a:t>8. </a:t>
            </a:r>
            <a:r>
              <a:rPr lang="ko-KR" altLang="en-US" sz="800" dirty="0" smtClean="0"/>
              <a:t>클릭시 게시물 입력페이지로 이동한다</a:t>
            </a:r>
            <a:endParaRPr lang="en-US" altLang="ko-KR" sz="800" dirty="0" smtClean="0"/>
          </a:p>
          <a:p>
            <a:r>
              <a:rPr lang="en-US" altLang="ko-KR" sz="800" dirty="0" smtClean="0"/>
              <a:t>   </a:t>
            </a:r>
            <a:r>
              <a:rPr lang="ko-KR" altLang="en-US" sz="800" dirty="0" smtClean="0"/>
              <a:t>비회원은 </a:t>
            </a:r>
            <a:r>
              <a:rPr lang="en-US" altLang="ko-KR" sz="800" dirty="0" smtClean="0"/>
              <a:t>B </a:t>
            </a:r>
            <a:r>
              <a:rPr lang="ko-KR" altLang="en-US" sz="800" dirty="0" smtClean="0"/>
              <a:t>팝업 메세지가 뜬다</a:t>
            </a:r>
            <a:r>
              <a:rPr lang="en-US" altLang="ko-KR" sz="800" dirty="0" smtClean="0"/>
              <a:t>.</a:t>
            </a:r>
          </a:p>
          <a:p>
            <a:r>
              <a:rPr lang="en-US" altLang="ko-KR" sz="800" dirty="0" smtClean="0"/>
              <a:t>9. </a:t>
            </a:r>
            <a:r>
              <a:rPr lang="ko-KR" altLang="en-US" sz="800" dirty="0" smtClean="0"/>
              <a:t>일반게시글은 한페이지당 </a:t>
            </a:r>
            <a:r>
              <a:rPr lang="en-US" altLang="ko-KR" sz="800" dirty="0" smtClean="0"/>
              <a:t>10</a:t>
            </a:r>
            <a:r>
              <a:rPr lang="ko-KR" altLang="en-US" sz="800" dirty="0" smtClean="0"/>
              <a:t>개씩 작성되며    </a:t>
            </a:r>
            <a:endParaRPr lang="en-US" altLang="ko-KR" sz="800" dirty="0" smtClean="0"/>
          </a:p>
          <a:p>
            <a:r>
              <a:rPr lang="en-US" altLang="ko-KR" sz="800" dirty="0" smtClean="0"/>
              <a:t>   </a:t>
            </a:r>
            <a:r>
              <a:rPr lang="ko-KR" altLang="en-US" sz="800" dirty="0" smtClean="0"/>
              <a:t>이를 초과시 다음 페이지에 작성된다</a:t>
            </a:r>
            <a:r>
              <a:rPr lang="en-US" altLang="ko-KR" sz="800" dirty="0" smtClean="0"/>
              <a:t>             </a:t>
            </a:r>
          </a:p>
          <a:p>
            <a:r>
              <a:rPr lang="en-US" altLang="ko-KR" sz="800" dirty="0" smtClean="0"/>
              <a:t>   </a:t>
            </a:r>
            <a:r>
              <a:rPr lang="ko-KR" altLang="en-US" sz="800" dirty="0" smtClean="0"/>
              <a:t>순서는 최신순으로 </a:t>
            </a:r>
            <a:r>
              <a:rPr lang="en-US" altLang="ko-KR" sz="800" dirty="0" smtClean="0"/>
              <a:t>1</a:t>
            </a:r>
            <a:r>
              <a:rPr lang="ko-KR" altLang="en-US" sz="800" dirty="0" smtClean="0"/>
              <a:t>페이지 상단에 배치된다</a:t>
            </a:r>
            <a:endParaRPr lang="en-US" altLang="ko-KR" sz="800" dirty="0" smtClean="0"/>
          </a:p>
          <a:p>
            <a:r>
              <a:rPr lang="en-US" altLang="ko-KR" sz="800" dirty="0" smtClean="0"/>
              <a:t>10. </a:t>
            </a:r>
            <a:r>
              <a:rPr lang="ko-KR" altLang="en-US" sz="800" dirty="0" smtClean="0"/>
              <a:t>총 </a:t>
            </a:r>
            <a:r>
              <a:rPr lang="en-US" altLang="ko-KR" sz="800" dirty="0" smtClean="0"/>
              <a:t>10</a:t>
            </a:r>
            <a:r>
              <a:rPr lang="ko-KR" altLang="en-US" sz="800" dirty="0" smtClean="0"/>
              <a:t>개의 페이지 번호를 볼 수 있으며</a:t>
            </a:r>
            <a:endParaRPr lang="en-US" altLang="ko-KR" sz="800" dirty="0" smtClean="0"/>
          </a:p>
          <a:p>
            <a:r>
              <a:rPr lang="ko-KR" altLang="en-US" sz="800" dirty="0" smtClean="0"/>
              <a:t>     현재 페이지는 파란색으로 표시된다</a:t>
            </a:r>
            <a:endParaRPr lang="en-US" altLang="ko-KR" sz="800" dirty="0" smtClean="0"/>
          </a:p>
          <a:p>
            <a:r>
              <a:rPr lang="ko-KR" altLang="en-US" sz="800" dirty="0" smtClean="0"/>
              <a:t>     화살표를 누르면 다음 번호의 페이지를 </a:t>
            </a:r>
            <a:endParaRPr lang="en-US" altLang="ko-KR" sz="800" dirty="0" smtClean="0"/>
          </a:p>
          <a:p>
            <a:r>
              <a:rPr lang="en-US" altLang="ko-KR" sz="800" dirty="0" smtClean="0"/>
              <a:t>     </a:t>
            </a:r>
            <a:r>
              <a:rPr lang="ko-KR" altLang="en-US" sz="800" dirty="0" smtClean="0"/>
              <a:t>볼 수 있고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번호를 누르면 해당 번호의 </a:t>
            </a:r>
            <a:endParaRPr lang="en-US" altLang="ko-KR" sz="800" dirty="0" smtClean="0"/>
          </a:p>
          <a:p>
            <a:r>
              <a:rPr lang="en-US" altLang="ko-KR" sz="800" dirty="0" smtClean="0"/>
              <a:t>     </a:t>
            </a:r>
            <a:r>
              <a:rPr lang="ko-KR" altLang="en-US" sz="800" dirty="0" smtClean="0"/>
              <a:t>페이지를 볼 수 있다</a:t>
            </a:r>
          </a:p>
          <a:p>
            <a:endParaRPr lang="ko-KR" altLang="en-US" sz="900" dirty="0" smtClean="0"/>
          </a:p>
          <a:p>
            <a:endParaRPr lang="ko-KR" altLang="en-US" sz="9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748" y="933450"/>
            <a:ext cx="5264944" cy="561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타원 8"/>
          <p:cNvSpPr/>
          <p:nvPr/>
        </p:nvSpPr>
        <p:spPr>
          <a:xfrm>
            <a:off x="367419" y="252618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4353631" y="252618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946063" y="3659659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3053469" y="252618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367419" y="340248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946063" y="4231159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4346341" y="4707409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4346341" y="5277086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367419" y="523128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68516" y="2519364"/>
            <a:ext cx="1423855" cy="10906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grpSp>
        <p:nvGrpSpPr>
          <p:cNvPr id="2" name="그룹 22"/>
          <p:cNvGrpSpPr/>
          <p:nvPr/>
        </p:nvGrpSpPr>
        <p:grpSpPr>
          <a:xfrm>
            <a:off x="1678783" y="5488459"/>
            <a:ext cx="437940" cy="453082"/>
            <a:chOff x="2238375" y="5488459"/>
            <a:chExt cx="583920" cy="453082"/>
          </a:xfrm>
        </p:grpSpPr>
        <p:sp>
          <p:nvSpPr>
            <p:cNvPr id="21" name="타원 20"/>
            <p:cNvSpPr/>
            <p:nvPr/>
          </p:nvSpPr>
          <p:spPr>
            <a:xfrm>
              <a:off x="2242492" y="5488459"/>
              <a:ext cx="453082" cy="45308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238375" y="5534025"/>
              <a:ext cx="583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10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32797" y="3848101"/>
            <a:ext cx="1514700" cy="966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5" name="타원 24"/>
          <p:cNvSpPr/>
          <p:nvPr/>
        </p:nvSpPr>
        <p:spPr>
          <a:xfrm>
            <a:off x="5218025" y="366918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36369" y="5038725"/>
            <a:ext cx="1514700" cy="9279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4" name="타원 23"/>
          <p:cNvSpPr/>
          <p:nvPr/>
        </p:nvSpPr>
        <p:spPr>
          <a:xfrm>
            <a:off x="5218025" y="485028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6781801" y="4319365"/>
          <a:ext cx="2158313" cy="2438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qnalist.do</a:t>
                      </a:r>
                      <a:r>
                        <a:rPr lang="en-US" altLang="ko-KR" sz="1000" dirty="0" smtClean="0"/>
                        <a:t>, /</a:t>
                      </a:r>
                      <a:r>
                        <a:rPr lang="en-US" altLang="ko-KR" sz="1000" dirty="0" err="1" smtClean="0"/>
                        <a:t>qnasearch.do</a:t>
                      </a:r>
                      <a:r>
                        <a:rPr lang="en-US" altLang="ko-KR" sz="1000" dirty="0" smtClean="0"/>
                        <a:t>, /</a:t>
                      </a:r>
                      <a:r>
                        <a:rPr lang="en-US" altLang="ko-KR" sz="1000" dirty="0" err="1" smtClean="0"/>
                        <a:t>qnamanagedetail.do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controller.QnalistController</a:t>
                      </a:r>
                      <a:r>
                        <a:rPr lang="en-US" altLang="ko-KR" sz="100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controller.QnasearchController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controller.QnamanagedetailController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/view/</a:t>
                      </a:r>
                      <a:r>
                        <a:rPr lang="en-US" altLang="ko-KR" sz="1000" dirty="0" err="1" smtClean="0"/>
                        <a:t>cs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qna</a:t>
                      </a:r>
                      <a:r>
                        <a:rPr lang="en-US" altLang="ko-KR" sz="1000" dirty="0" smtClean="0"/>
                        <a:t>/qnalist.jsp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107416924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91080137"/>
              </p:ext>
            </p:extLst>
          </p:nvPr>
        </p:nvGraphicFramePr>
        <p:xfrm>
          <a:off x="177212" y="214290"/>
          <a:ext cx="879533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마이페이지</a:t>
                      </a:r>
                      <a:endParaRPr lang="en-US" altLang="ko-KR" sz="1000" b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defRPr lang="ko-KR" altLang="en-US"/>
                      </a:pP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My</a:t>
                      </a:r>
                      <a:r>
                        <a:rPr lang="en-US" altLang="ko-KR" sz="1000" b="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Team 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경기일정</a:t>
                      </a:r>
                      <a:endParaRPr lang="en-US" altLang="ko-KR" sz="1000" b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박종수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38574299"/>
              </p:ext>
            </p:extLst>
          </p:nvPr>
        </p:nvGraphicFramePr>
        <p:xfrm>
          <a:off x="6781801" y="4319365"/>
          <a:ext cx="2158313" cy="2316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/MyTeamSch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Parameter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TeamSch, FavorTeam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/view/my/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MyTeamSch.jsp</a:t>
                      </a:r>
                      <a:endParaRPr lang="ko-KR" altLang="en-US" sz="1000" dirty="0" smtClean="0"/>
                    </a:p>
                  </a:txBody>
                  <a:tcPr marL="68580" marR="68580"/>
                </a:tc>
              </a:tr>
            </a:tbl>
          </a:graphicData>
        </a:graphic>
      </p:graphicFrame>
      <p:pic>
        <p:nvPicPr>
          <p:cNvPr id="8194" name="Picture 2" descr="C:\Users\hong\Desktop\mediQ\ggs\doc\0.공용폴더\05 와이어프레임\마이페이지_0701\05. MyTeam경기일정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916832"/>
            <a:ext cx="6192688" cy="3799195"/>
          </a:xfrm>
          <a:prstGeom prst="rect">
            <a:avLst/>
          </a:prstGeom>
          <a:noFill/>
        </p:spPr>
      </p:pic>
      <p:sp>
        <p:nvSpPr>
          <p:cNvPr id="9" name="타원 8"/>
          <p:cNvSpPr/>
          <p:nvPr/>
        </p:nvSpPr>
        <p:spPr>
          <a:xfrm>
            <a:off x="611560" y="1556792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49508" y="928671"/>
            <a:ext cx="2237330" cy="101566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28600" indent="-228600"/>
            <a:r>
              <a:rPr lang="en-US" altLang="ko-KR" sz="1000" smtClean="0"/>
              <a:t>1. </a:t>
            </a:r>
            <a:r>
              <a:rPr lang="ko-KR" altLang="en-US" sz="1000" smtClean="0"/>
              <a:t>마이페이지 </a:t>
            </a:r>
            <a:r>
              <a:rPr lang="en-US" altLang="ko-KR" sz="1000" smtClean="0"/>
              <a:t>– Main </a:t>
            </a:r>
            <a:r>
              <a:rPr lang="ko-KR" altLang="en-US" sz="1000" smtClean="0"/>
              <a:t>페이지</a:t>
            </a:r>
            <a:endParaRPr lang="en-US" altLang="ko-KR" sz="1000" smtClean="0"/>
          </a:p>
          <a:p>
            <a:pPr marL="228600" indent="-228600"/>
            <a:r>
              <a:rPr lang="en-US" altLang="ko-KR" sz="1000" smtClean="0"/>
              <a:t>MyTeam </a:t>
            </a:r>
            <a:r>
              <a:rPr lang="ko-KR" altLang="en-US" sz="1000" smtClean="0"/>
              <a:t>경기일정 항목을 클릭했</a:t>
            </a:r>
            <a:endParaRPr lang="en-US" altLang="ko-KR" sz="1000" smtClean="0"/>
          </a:p>
          <a:p>
            <a:pPr marL="228600" indent="-228600"/>
            <a:r>
              <a:rPr lang="ko-KR" altLang="en-US" sz="1000" smtClean="0"/>
              <a:t>을 때 해당페이지가 출력된다</a:t>
            </a:r>
            <a:r>
              <a:rPr lang="en-US" altLang="ko-KR" sz="1000" smtClean="0"/>
              <a:t>. </a:t>
            </a:r>
          </a:p>
          <a:p>
            <a:pPr marL="228600" indent="-228600"/>
            <a:endParaRPr lang="en-US" altLang="ko-KR" sz="1000" smtClean="0"/>
          </a:p>
          <a:p>
            <a:pPr marL="228600" indent="-228600"/>
            <a:r>
              <a:rPr lang="en-US" altLang="ko-KR" sz="1000" smtClean="0"/>
              <a:t>2. </a:t>
            </a:r>
            <a:r>
              <a:rPr lang="ko-KR" altLang="en-US" sz="1000" smtClean="0"/>
              <a:t>출력되는 경기일정의 범위는 현재</a:t>
            </a:r>
            <a:endParaRPr lang="en-US" altLang="ko-KR" sz="1000" smtClean="0"/>
          </a:p>
          <a:p>
            <a:pPr marL="228600" indent="-228600"/>
            <a:r>
              <a:rPr lang="ko-KR" altLang="en-US" sz="1000" smtClean="0"/>
              <a:t>날로부터 </a:t>
            </a:r>
            <a:r>
              <a:rPr lang="en-US" altLang="ko-KR" sz="1000" smtClean="0"/>
              <a:t>5</a:t>
            </a:r>
            <a:r>
              <a:rPr lang="ko-KR" altLang="en-US" sz="1000" smtClean="0"/>
              <a:t>번 이후의 날로 한다</a:t>
            </a:r>
            <a:r>
              <a:rPr lang="en-US" altLang="ko-KR" sz="1000" smtClean="0"/>
              <a:t>.</a:t>
            </a:r>
          </a:p>
        </p:txBody>
      </p:sp>
      <p:sp>
        <p:nvSpPr>
          <p:cNvPr id="14" name="타원 13"/>
          <p:cNvSpPr/>
          <p:nvPr/>
        </p:nvSpPr>
        <p:spPr>
          <a:xfrm>
            <a:off x="611560" y="3140968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2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475656" y="3933056"/>
            <a:ext cx="1428760" cy="121444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smtClean="0">
                <a:solidFill>
                  <a:schemeClr val="tx1"/>
                </a:solidFill>
              </a:rPr>
              <a:t>1. </a:t>
            </a:r>
            <a:r>
              <a:rPr lang="ko-KR" altLang="en-US" sz="900" smtClean="0">
                <a:solidFill>
                  <a:schemeClr val="tx1"/>
                </a:solidFill>
              </a:rPr>
              <a:t>요청 </a:t>
            </a:r>
            <a:r>
              <a:rPr lang="en-US" altLang="ko-KR" sz="900" smtClean="0">
                <a:solidFill>
                  <a:schemeClr val="tx1"/>
                </a:solidFill>
              </a:rPr>
              <a:t>: /MyTeamSch</a:t>
            </a:r>
          </a:p>
          <a:p>
            <a:r>
              <a:rPr lang="en-US" altLang="ko-KR" sz="900" smtClean="0">
                <a:solidFill>
                  <a:schemeClr val="tx1"/>
                </a:solidFill>
              </a:rPr>
              <a:t>2. </a:t>
            </a:r>
            <a:r>
              <a:rPr lang="ko-KR" altLang="en-US" sz="900" smtClean="0">
                <a:solidFill>
                  <a:schemeClr val="tx1"/>
                </a:solidFill>
              </a:rPr>
              <a:t>파라미터 </a:t>
            </a:r>
            <a:r>
              <a:rPr lang="en-US" altLang="ko-KR" sz="900" smtClean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900" smtClean="0">
                <a:solidFill>
                  <a:schemeClr val="tx1"/>
                </a:solidFill>
              </a:rPr>
              <a:t>경기일정 </a:t>
            </a:r>
            <a:r>
              <a:rPr lang="en-US" altLang="ko-KR" sz="900" smtClean="0">
                <a:solidFill>
                  <a:schemeClr val="tx1"/>
                </a:solidFill>
              </a:rPr>
              <a:t>= TeamSch</a:t>
            </a:r>
          </a:p>
          <a:p>
            <a:r>
              <a:rPr lang="ko-KR" altLang="en-US" sz="900" smtClean="0">
                <a:solidFill>
                  <a:schemeClr val="tx1"/>
                </a:solidFill>
              </a:rPr>
              <a:t>선호팀 </a:t>
            </a:r>
            <a:r>
              <a:rPr lang="en-US" altLang="ko-KR" sz="900" smtClean="0">
                <a:solidFill>
                  <a:schemeClr val="tx1"/>
                </a:solidFill>
              </a:rPr>
              <a:t>= FavorTeam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899592" y="3645024"/>
            <a:ext cx="504056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14987783"/>
              </p:ext>
            </p:extLst>
          </p:nvPr>
        </p:nvGraphicFramePr>
        <p:xfrm>
          <a:off x="177211" y="590532"/>
          <a:ext cx="8795341" cy="6150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7420"/>
              </a:tblGrid>
              <a:tr h="345876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80496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91080137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마이페이지</a:t>
                      </a:r>
                      <a:r>
                        <a:rPr lang="ko-KR" altLang="en-US" sz="1000" b="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Main 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en-US" altLang="ko-KR" sz="1000" b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박종수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61059984"/>
              </p:ext>
            </p:extLst>
          </p:nvPr>
        </p:nvGraphicFramePr>
        <p:xfrm>
          <a:off x="6804248" y="3133928"/>
          <a:ext cx="2158313" cy="359920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3644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3644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3239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/MatchChk , /InfoModifyIdentify , /MDelete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3644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3239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MDController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3644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Parameter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3239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Mnum,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 uid, upw, uname, ubdugender, ufteam, uemail, unumber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3239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3239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/view/my/MainMypage.jsp</a:t>
                      </a:r>
                      <a:r>
                        <a:rPr lang="en-US" altLang="ko-KR" sz="1000" baseline="0" smtClean="0"/>
                        <a:t> </a:t>
                      </a:r>
                      <a:endParaRPr lang="en-US" altLang="ko-KR" sz="100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/view/my/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MyTeamDetail.jsp </a:t>
                      </a:r>
                      <a:endParaRPr lang="en-US" altLang="ko-KR" sz="100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/view/my/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MyTeamSch.jsp</a:t>
                      </a:r>
                      <a:endParaRPr lang="ko-KR" altLang="en-US" sz="1000" dirty="0" smtClean="0"/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781801" y="940994"/>
            <a:ext cx="21907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1. </a:t>
            </a:r>
            <a:r>
              <a:rPr lang="ko-KR" altLang="en-US" sz="1000" smtClean="0"/>
              <a:t>경기일정 상세조회 </a:t>
            </a:r>
            <a:r>
              <a:rPr lang="en-US" altLang="ko-KR" sz="1000" smtClean="0"/>
              <a:t>1</a:t>
            </a:r>
            <a:r>
              <a:rPr lang="ko-KR" altLang="en-US" sz="1000" smtClean="0"/>
              <a:t>을 </a:t>
            </a:r>
            <a:r>
              <a:rPr lang="ko-KR" altLang="en-US" sz="1000" dirty="0"/>
              <a:t>클릭할 때</a:t>
            </a:r>
            <a:r>
              <a:rPr lang="en-US" altLang="ko-KR" sz="1000"/>
              <a:t>,</a:t>
            </a:r>
            <a:r>
              <a:rPr lang="ko-KR" altLang="en-US" sz="1000"/>
              <a:t> </a:t>
            </a:r>
            <a:r>
              <a:rPr lang="ko-KR" altLang="en-US" sz="1000" smtClean="0"/>
              <a:t> 경기기록번호와 일치하는 </a:t>
            </a:r>
            <a:r>
              <a:rPr lang="ko-KR" altLang="en-US" sz="1000" dirty="0"/>
              <a:t>해당 </a:t>
            </a:r>
            <a:r>
              <a:rPr lang="ko-KR" altLang="en-US" sz="1000"/>
              <a:t>되는 </a:t>
            </a:r>
            <a:r>
              <a:rPr lang="ko-KR" altLang="en-US" sz="1000" smtClean="0"/>
              <a:t>경기 일정이 </a:t>
            </a:r>
            <a:r>
              <a:rPr lang="ko-KR" altLang="en-US" sz="1000" dirty="0"/>
              <a:t>출력되도록 한다</a:t>
            </a:r>
            <a:r>
              <a:rPr lang="en-US" altLang="ko-KR" sz="1000" dirty="0"/>
              <a:t>.</a:t>
            </a:r>
            <a:endParaRPr lang="ko-KR" altLang="en-US" sz="1000" dirty="0"/>
          </a:p>
          <a:p>
            <a:endParaRPr lang="en-US" altLang="ko-KR" sz="1000" dirty="0" smtClean="0"/>
          </a:p>
          <a:p>
            <a:r>
              <a:rPr lang="en-US" altLang="ko-KR" sz="1000" smtClean="0"/>
              <a:t>2. </a:t>
            </a:r>
            <a:r>
              <a:rPr lang="ko-KR" altLang="en-US" sz="1000" dirty="0"/>
              <a:t>회원탈퇴를 누르면</a:t>
            </a:r>
            <a:r>
              <a:rPr lang="en-US" altLang="ko-KR" sz="1000" dirty="0"/>
              <a:t>, </a:t>
            </a:r>
            <a:r>
              <a:rPr lang="ko-KR" altLang="en-US" sz="1000" dirty="0"/>
              <a:t>회원가입 때 입력한 </a:t>
            </a:r>
            <a:r>
              <a:rPr lang="ko-KR" altLang="en-US" sz="1000" dirty="0" err="1"/>
              <a:t>이메일로</a:t>
            </a:r>
            <a:r>
              <a:rPr lang="ko-KR" altLang="en-US" sz="1000" dirty="0"/>
              <a:t> 인증번호가 </a:t>
            </a:r>
            <a:r>
              <a:rPr lang="ko-KR" altLang="en-US" sz="1000" dirty="0" smtClean="0"/>
              <a:t>전송된다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/>
          </a:p>
          <a:p>
            <a:r>
              <a:rPr lang="en-US" altLang="ko-KR" sz="1000" smtClean="0"/>
              <a:t>3. </a:t>
            </a:r>
            <a:r>
              <a:rPr lang="ko-KR" altLang="en-US" sz="1000" dirty="0" smtClean="0"/>
              <a:t>전송된 </a:t>
            </a:r>
            <a:r>
              <a:rPr lang="ko-KR" altLang="en-US" sz="1000" dirty="0"/>
              <a:t>인증번호를 입력하면 회원탈퇴가 </a:t>
            </a:r>
            <a:r>
              <a:rPr lang="ko-KR" altLang="en-US" sz="1000" smtClean="0"/>
              <a:t>완료된다</a:t>
            </a:r>
            <a:r>
              <a:rPr lang="en-US" altLang="ko-KR" sz="1000" smtClean="0"/>
              <a:t>.</a:t>
            </a:r>
          </a:p>
          <a:p>
            <a:endParaRPr lang="en-US" altLang="ko-KR" sz="1000" smtClean="0"/>
          </a:p>
          <a:p>
            <a:r>
              <a:rPr lang="en-US" altLang="ko-KR" sz="1000" smtClean="0"/>
              <a:t>4. </a:t>
            </a:r>
            <a:r>
              <a:rPr lang="ko-KR" altLang="en-US" sz="1000" smtClean="0"/>
              <a:t>항목을 클릭 할 시 각 항목에 해당되는 페이지로 이동할 수 있다</a:t>
            </a:r>
            <a:r>
              <a:rPr lang="en-US" altLang="ko-KR" sz="1000" smtClean="0"/>
              <a:t>.</a:t>
            </a:r>
            <a:endParaRPr lang="en-US" altLang="ko-KR" sz="1000" dirty="0" smtClean="0"/>
          </a:p>
          <a:p>
            <a:endParaRPr lang="en-US" altLang="ko-KR" sz="1000" dirty="0"/>
          </a:p>
          <a:p>
            <a:endParaRPr lang="ko-KR" altLang="en-US" sz="1000" dirty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endParaRPr lang="ko-KR" altLang="en-US" sz="1000" dirty="0"/>
          </a:p>
        </p:txBody>
      </p:sp>
      <p:pic>
        <p:nvPicPr>
          <p:cNvPr id="3" name="Picture 2" descr="C:\Users\hong\Desktop\mediQ\ggs\doc\0.공용폴더\05 와이어프레임\마이페이지_0701\01. 내정보 목록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276872"/>
            <a:ext cx="4752528" cy="3096344"/>
          </a:xfrm>
          <a:prstGeom prst="rect">
            <a:avLst/>
          </a:prstGeom>
          <a:noFill/>
        </p:spPr>
      </p:pic>
      <p:sp>
        <p:nvSpPr>
          <p:cNvPr id="45" name="타원 44"/>
          <p:cNvSpPr/>
          <p:nvPr/>
        </p:nvSpPr>
        <p:spPr>
          <a:xfrm>
            <a:off x="323528" y="544522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6" name="타원 45"/>
          <p:cNvSpPr/>
          <p:nvPr/>
        </p:nvSpPr>
        <p:spPr>
          <a:xfrm>
            <a:off x="3440100" y="544522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2</a:t>
            </a:r>
            <a:endParaRPr lang="ko-KR" altLang="en-US" dirty="0"/>
          </a:p>
        </p:txBody>
      </p:sp>
      <p:pic>
        <p:nvPicPr>
          <p:cNvPr id="1027" name="Picture 3" descr="C:\Users\hong\Desktop\mediQ\ggs\doc\1.개인폴더\최현우\99. 참고\수정본\경기 일정 상세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052736"/>
            <a:ext cx="1584176" cy="1224136"/>
          </a:xfrm>
          <a:prstGeom prst="rect">
            <a:avLst/>
          </a:prstGeom>
          <a:noFill/>
        </p:spPr>
      </p:pic>
      <p:sp>
        <p:nvSpPr>
          <p:cNvPr id="51" name="타원 50"/>
          <p:cNvSpPr/>
          <p:nvPr/>
        </p:nvSpPr>
        <p:spPr>
          <a:xfrm>
            <a:off x="323528" y="1052736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55" name="꺾인 연결선 54"/>
          <p:cNvCxnSpPr/>
          <p:nvPr/>
        </p:nvCxnSpPr>
        <p:spPr>
          <a:xfrm rot="16200000" flipV="1">
            <a:off x="-468560" y="2780928"/>
            <a:ext cx="2736304" cy="864096"/>
          </a:xfrm>
          <a:prstGeom prst="bentConnector3">
            <a:avLst>
              <a:gd name="adj1" fmla="val 725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64"/>
          <p:cNvCxnSpPr>
            <a:endCxn id="45" idx="0"/>
          </p:cNvCxnSpPr>
          <p:nvPr/>
        </p:nvCxnSpPr>
        <p:spPr>
          <a:xfrm rot="10800000" flipV="1">
            <a:off x="493434" y="5013176"/>
            <a:ext cx="478166" cy="43204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2339752" y="1052736"/>
            <a:ext cx="1296144" cy="122413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smtClean="0">
                <a:solidFill>
                  <a:schemeClr val="tx1"/>
                </a:solidFill>
              </a:rPr>
              <a:t>: /MatchChk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</a:t>
            </a:r>
            <a:r>
              <a:rPr lang="ko-KR" altLang="en-US" sz="1000" dirty="0" smtClean="0">
                <a:solidFill>
                  <a:schemeClr val="tx1"/>
                </a:solidFill>
              </a:rPr>
              <a:t>파라미터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</a:p>
          <a:p>
            <a:r>
              <a:rPr lang="ko-KR" altLang="en-US" sz="1000" smtClean="0">
                <a:solidFill>
                  <a:schemeClr val="tx1"/>
                </a:solidFill>
              </a:rPr>
              <a:t>경기기록번호</a:t>
            </a:r>
            <a:r>
              <a:rPr lang="en-US" altLang="ko-KR" sz="1000" smtClean="0">
                <a:solidFill>
                  <a:schemeClr val="tx1"/>
                </a:solidFill>
              </a:rPr>
              <a:t>=Mnum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55576" y="5445224"/>
            <a:ext cx="2376264" cy="122413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smtClean="0">
                <a:solidFill>
                  <a:schemeClr val="tx1"/>
                </a:solidFill>
              </a:rPr>
              <a:t>: /InfoModifyIdentify</a:t>
            </a:r>
          </a:p>
          <a:p>
            <a:r>
              <a:rPr lang="en-US" altLang="ko-KR" sz="1000" smtClean="0">
                <a:solidFill>
                  <a:schemeClr val="tx1"/>
                </a:solidFill>
              </a:rPr>
              <a:t>2:</a:t>
            </a:r>
            <a:r>
              <a:rPr lang="ko-KR" altLang="en-US" sz="1000" smtClean="0">
                <a:solidFill>
                  <a:schemeClr val="tx1"/>
                </a:solidFill>
              </a:rPr>
              <a:t>파리미터</a:t>
            </a:r>
            <a:r>
              <a:rPr lang="en-US" altLang="ko-KR" sz="1000" smtClean="0">
                <a:solidFill>
                  <a:schemeClr val="tx1"/>
                </a:solidFill>
              </a:rPr>
              <a:t>: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smtClean="0">
                <a:solidFill>
                  <a:schemeClr val="tx1"/>
                </a:solidFill>
              </a:rPr>
              <a:t>아이디</a:t>
            </a:r>
            <a:r>
              <a:rPr lang="en-US" altLang="ko-KR" sz="1000" smtClean="0">
                <a:solidFill>
                  <a:schemeClr val="tx1"/>
                </a:solidFill>
              </a:rPr>
              <a:t>=uid /</a:t>
            </a:r>
            <a:r>
              <a:rPr lang="ko-KR" altLang="en-US" sz="1000" smtClean="0">
                <a:solidFill>
                  <a:schemeClr val="tx1"/>
                </a:solidFill>
              </a:rPr>
              <a:t>비밀번호 </a:t>
            </a:r>
            <a:r>
              <a:rPr lang="en-US" altLang="ko-KR" sz="1000" smtClean="0">
                <a:solidFill>
                  <a:schemeClr val="tx1"/>
                </a:solidFill>
              </a:rPr>
              <a:t>=upw</a:t>
            </a:r>
          </a:p>
          <a:p>
            <a:r>
              <a:rPr lang="ko-KR" altLang="en-US" sz="1000" smtClean="0">
                <a:solidFill>
                  <a:schemeClr val="tx1"/>
                </a:solidFill>
              </a:rPr>
              <a:t>이름</a:t>
            </a:r>
            <a:r>
              <a:rPr lang="en-US" altLang="ko-KR" sz="1000" smtClean="0">
                <a:solidFill>
                  <a:schemeClr val="tx1"/>
                </a:solidFill>
              </a:rPr>
              <a:t>=uname/</a:t>
            </a:r>
            <a:r>
              <a:rPr lang="ko-KR" altLang="en-US" sz="1000" smtClean="0">
                <a:solidFill>
                  <a:schemeClr val="tx1"/>
                </a:solidFill>
              </a:rPr>
              <a:t>생년월일</a:t>
            </a:r>
            <a:r>
              <a:rPr lang="en-US" altLang="ko-KR" sz="1000" smtClean="0">
                <a:solidFill>
                  <a:schemeClr val="tx1"/>
                </a:solidFill>
              </a:rPr>
              <a:t>=ubd/</a:t>
            </a:r>
            <a:r>
              <a:rPr lang="ko-KR" altLang="en-US" sz="1000" smtClean="0">
                <a:solidFill>
                  <a:schemeClr val="tx1"/>
                </a:solidFill>
              </a:rPr>
              <a:t>성별 </a:t>
            </a:r>
            <a:r>
              <a:rPr lang="en-US" altLang="ko-KR" sz="1000" smtClean="0">
                <a:solidFill>
                  <a:schemeClr val="tx1"/>
                </a:solidFill>
              </a:rPr>
              <a:t>ugender/</a:t>
            </a:r>
          </a:p>
          <a:p>
            <a:r>
              <a:rPr lang="ko-KR" altLang="en-US" sz="1000" smtClean="0">
                <a:solidFill>
                  <a:schemeClr val="tx1"/>
                </a:solidFill>
              </a:rPr>
              <a:t>선호팀</a:t>
            </a:r>
            <a:r>
              <a:rPr lang="en-US" altLang="ko-KR" sz="1000" smtClean="0">
                <a:solidFill>
                  <a:schemeClr val="tx1"/>
                </a:solidFill>
              </a:rPr>
              <a:t>=ufteam/</a:t>
            </a:r>
            <a:r>
              <a:rPr lang="ko-KR" altLang="en-US" sz="1000" smtClean="0">
                <a:solidFill>
                  <a:schemeClr val="tx1"/>
                </a:solidFill>
              </a:rPr>
              <a:t>이메일</a:t>
            </a:r>
            <a:r>
              <a:rPr lang="en-US" altLang="ko-KR" sz="1000" smtClean="0">
                <a:solidFill>
                  <a:schemeClr val="tx1"/>
                </a:solidFill>
              </a:rPr>
              <a:t>=uemail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851920" y="5445224"/>
            <a:ext cx="2448272" cy="122413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smtClean="0">
              <a:solidFill>
                <a:schemeClr val="tx1"/>
              </a:solidFill>
            </a:endParaRPr>
          </a:p>
          <a:p>
            <a:r>
              <a:rPr lang="en-US" altLang="ko-KR" sz="1000" smtClean="0">
                <a:solidFill>
                  <a:schemeClr val="tx1"/>
                </a:solidFill>
              </a:rPr>
              <a:t>1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smtClean="0">
                <a:solidFill>
                  <a:schemeClr val="tx1"/>
                </a:solidFill>
              </a:rPr>
              <a:t>: /MDelete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</a:t>
            </a:r>
            <a:r>
              <a:rPr lang="ko-KR" altLang="en-US" sz="1000" dirty="0" smtClean="0">
                <a:solidFill>
                  <a:schemeClr val="tx1"/>
                </a:solidFill>
              </a:rPr>
              <a:t>파라미터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</a:p>
          <a:p>
            <a:r>
              <a:rPr lang="ko-KR" altLang="en-US" sz="1000" smtClean="0">
                <a:solidFill>
                  <a:schemeClr val="tx1"/>
                </a:solidFill>
              </a:rPr>
              <a:t>아이디</a:t>
            </a:r>
            <a:r>
              <a:rPr lang="en-US" altLang="ko-KR" sz="1000" smtClean="0">
                <a:solidFill>
                  <a:schemeClr val="tx1"/>
                </a:solidFill>
              </a:rPr>
              <a:t>=uid /</a:t>
            </a:r>
            <a:r>
              <a:rPr lang="ko-KR" altLang="en-US" sz="1000" smtClean="0">
                <a:solidFill>
                  <a:schemeClr val="tx1"/>
                </a:solidFill>
              </a:rPr>
              <a:t>비밀번호 </a:t>
            </a:r>
            <a:r>
              <a:rPr lang="en-US" altLang="ko-KR" sz="1000" smtClean="0">
                <a:solidFill>
                  <a:schemeClr val="tx1"/>
                </a:solidFill>
              </a:rPr>
              <a:t>=upw</a:t>
            </a:r>
          </a:p>
          <a:p>
            <a:r>
              <a:rPr lang="ko-KR" altLang="en-US" sz="1000" smtClean="0">
                <a:solidFill>
                  <a:schemeClr val="tx1"/>
                </a:solidFill>
              </a:rPr>
              <a:t>이름</a:t>
            </a:r>
            <a:r>
              <a:rPr lang="en-US" altLang="ko-KR" sz="1000" smtClean="0">
                <a:solidFill>
                  <a:schemeClr val="tx1"/>
                </a:solidFill>
              </a:rPr>
              <a:t>=uname/</a:t>
            </a:r>
            <a:r>
              <a:rPr lang="ko-KR" altLang="en-US" sz="1000" smtClean="0">
                <a:solidFill>
                  <a:schemeClr val="tx1"/>
                </a:solidFill>
              </a:rPr>
              <a:t>생년월일</a:t>
            </a:r>
            <a:r>
              <a:rPr lang="en-US" altLang="ko-KR" sz="1000" smtClean="0">
                <a:solidFill>
                  <a:schemeClr val="tx1"/>
                </a:solidFill>
              </a:rPr>
              <a:t>=ubd/</a:t>
            </a:r>
            <a:r>
              <a:rPr lang="ko-KR" altLang="en-US" sz="1000" smtClean="0">
                <a:solidFill>
                  <a:schemeClr val="tx1"/>
                </a:solidFill>
              </a:rPr>
              <a:t>성별 </a:t>
            </a:r>
            <a:r>
              <a:rPr lang="en-US" altLang="ko-KR" sz="1000" smtClean="0">
                <a:solidFill>
                  <a:schemeClr val="tx1"/>
                </a:solidFill>
              </a:rPr>
              <a:t>ugender/</a:t>
            </a:r>
          </a:p>
          <a:p>
            <a:r>
              <a:rPr lang="ko-KR" altLang="en-US" sz="1000" smtClean="0">
                <a:solidFill>
                  <a:schemeClr val="tx1"/>
                </a:solidFill>
              </a:rPr>
              <a:t>선호팀</a:t>
            </a:r>
            <a:r>
              <a:rPr lang="en-US" altLang="ko-KR" sz="1000" smtClean="0">
                <a:solidFill>
                  <a:schemeClr val="tx1"/>
                </a:solidFill>
              </a:rPr>
              <a:t>=ufteam/</a:t>
            </a:r>
            <a:r>
              <a:rPr lang="ko-KR" altLang="en-US" sz="1000" smtClean="0">
                <a:solidFill>
                  <a:schemeClr val="tx1"/>
                </a:solidFill>
              </a:rPr>
              <a:t>이메일</a:t>
            </a:r>
            <a:r>
              <a:rPr lang="en-US" altLang="ko-KR" sz="1000" smtClean="0">
                <a:solidFill>
                  <a:schemeClr val="tx1"/>
                </a:solidFill>
              </a:rPr>
              <a:t>=uemail/</a:t>
            </a:r>
            <a:r>
              <a:rPr lang="ko-KR" altLang="en-US" sz="1000" smtClean="0">
                <a:solidFill>
                  <a:schemeClr val="tx1"/>
                </a:solidFill>
              </a:rPr>
              <a:t>이메일 인증번호</a:t>
            </a:r>
            <a:r>
              <a:rPr lang="en-US" altLang="ko-KR" sz="1000" smtClean="0">
                <a:solidFill>
                  <a:schemeClr val="tx1"/>
                </a:solidFill>
              </a:rPr>
              <a:t>=unumber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</p:txBody>
      </p:sp>
      <p:cxnSp>
        <p:nvCxnSpPr>
          <p:cNvPr id="73" name="꺾인 연결선 64"/>
          <p:cNvCxnSpPr>
            <a:endCxn id="46" idx="0"/>
          </p:cNvCxnSpPr>
          <p:nvPr/>
        </p:nvCxnSpPr>
        <p:spPr>
          <a:xfrm>
            <a:off x="2339752" y="5013176"/>
            <a:ext cx="1270254" cy="43204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꺾인 연결선 92"/>
          <p:cNvCxnSpPr/>
          <p:nvPr/>
        </p:nvCxnSpPr>
        <p:spPr>
          <a:xfrm rot="5400000">
            <a:off x="3278393" y="1960017"/>
            <a:ext cx="1120767" cy="458336"/>
          </a:xfrm>
          <a:prstGeom prst="bentConnector3">
            <a:avLst>
              <a:gd name="adj1" fmla="val 9998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/>
          <p:cNvSpPr/>
          <p:nvPr/>
        </p:nvSpPr>
        <p:spPr>
          <a:xfrm>
            <a:off x="4211960" y="1052736"/>
            <a:ext cx="2304256" cy="122413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smtClean="0">
                <a:solidFill>
                  <a:schemeClr val="tx1"/>
                </a:solidFill>
              </a:rPr>
              <a:t>: /MyTeamDetail, /MyTeamSch</a:t>
            </a:r>
          </a:p>
          <a:p>
            <a:r>
              <a:rPr lang="en-US" altLang="ko-KR" sz="1000" smtClean="0">
                <a:solidFill>
                  <a:schemeClr val="tx1"/>
                </a:solidFill>
              </a:rPr>
              <a:t>2.View: </a:t>
            </a:r>
          </a:p>
          <a:p>
            <a:r>
              <a:rPr lang="en-US" altLang="ko-KR" sz="1000" smtClean="0">
                <a:solidFill>
                  <a:schemeClr val="tx1"/>
                </a:solidFill>
              </a:rPr>
              <a:t>MyTeamDetail.jsp /	 MyTeamSch.jsp </a:t>
            </a:r>
          </a:p>
        </p:txBody>
      </p:sp>
      <p:sp>
        <p:nvSpPr>
          <p:cNvPr id="105" name="타원 104"/>
          <p:cNvSpPr/>
          <p:nvPr/>
        </p:nvSpPr>
        <p:spPr>
          <a:xfrm>
            <a:off x="3923928" y="112474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971187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107416924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91080137"/>
              </p:ext>
            </p:extLst>
          </p:nvPr>
        </p:nvGraphicFramePr>
        <p:xfrm>
          <a:off x="177212" y="214290"/>
          <a:ext cx="879533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마이페이지 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탈퇴 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박종수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38574299"/>
              </p:ext>
            </p:extLst>
          </p:nvPr>
        </p:nvGraphicFramePr>
        <p:xfrm>
          <a:off x="6781801" y="4128472"/>
          <a:ext cx="2158313" cy="2468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/SendNum, /MTotallyDelete, /InfoMain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Parameter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uemail,SendNum,uid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/view/my/entireMember.jsp</a:t>
                      </a:r>
                      <a:endParaRPr lang="ko-KR" altLang="en-US" sz="1000" smtClean="0"/>
                    </a:p>
                  </a:txBody>
                  <a:tcPr marL="68580" marR="68580"/>
                </a:tc>
              </a:tr>
            </a:tbl>
          </a:graphicData>
        </a:graphic>
      </p:graphicFrame>
      <p:pic>
        <p:nvPicPr>
          <p:cNvPr id="2" name="Picture 2" descr="C:\Users\hong\Desktop\mediQ\ggs\doc\0.공용폴더\05 와이어프레임\마이페이지_0701\03. 탈퇴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628800"/>
            <a:ext cx="6103398" cy="3744416"/>
          </a:xfrm>
          <a:prstGeom prst="rect">
            <a:avLst/>
          </a:prstGeom>
          <a:noFill/>
        </p:spPr>
      </p:pic>
      <p:sp>
        <p:nvSpPr>
          <p:cNvPr id="7" name="직사각형 6"/>
          <p:cNvSpPr/>
          <p:nvPr/>
        </p:nvSpPr>
        <p:spPr>
          <a:xfrm>
            <a:off x="4499992" y="1196752"/>
            <a:ext cx="2088232" cy="122413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smtClean="0">
                <a:solidFill>
                  <a:schemeClr val="tx1"/>
                </a:solidFill>
              </a:rPr>
              <a:t>: /SendNum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</a:t>
            </a:r>
            <a:r>
              <a:rPr lang="ko-KR" altLang="en-US" sz="1000" dirty="0" smtClean="0">
                <a:solidFill>
                  <a:schemeClr val="tx1"/>
                </a:solidFill>
              </a:rPr>
              <a:t>파라미터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</a:p>
          <a:p>
            <a:r>
              <a:rPr lang="ko-KR" altLang="en-US" sz="1000" smtClean="0">
                <a:solidFill>
                  <a:schemeClr val="tx1"/>
                </a:solidFill>
              </a:rPr>
              <a:t>이메일 </a:t>
            </a:r>
            <a:r>
              <a:rPr lang="en-US" altLang="ko-KR" sz="1000" smtClean="0">
                <a:solidFill>
                  <a:schemeClr val="tx1"/>
                </a:solidFill>
              </a:rPr>
              <a:t>= uemail</a:t>
            </a:r>
          </a:p>
          <a:p>
            <a:r>
              <a:rPr lang="ko-KR" altLang="en-US" sz="1000" smtClean="0">
                <a:solidFill>
                  <a:schemeClr val="tx1"/>
                </a:solidFill>
              </a:rPr>
              <a:t>발송된 인증번호 </a:t>
            </a:r>
            <a:r>
              <a:rPr lang="en-US" altLang="ko-KR" sz="1000" smtClean="0">
                <a:solidFill>
                  <a:schemeClr val="tx1"/>
                </a:solidFill>
              </a:rPr>
              <a:t>= SendNum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3568" y="5085184"/>
            <a:ext cx="2304256" cy="122413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smtClean="0">
                <a:solidFill>
                  <a:schemeClr val="tx1"/>
                </a:solidFill>
              </a:rPr>
              <a:t>: /MTotallyDelete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</a:t>
            </a:r>
            <a:r>
              <a:rPr lang="ko-KR" altLang="en-US" sz="1000" dirty="0" smtClean="0">
                <a:solidFill>
                  <a:schemeClr val="tx1"/>
                </a:solidFill>
              </a:rPr>
              <a:t>파라미터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</a:p>
          <a:p>
            <a:r>
              <a:rPr lang="ko-KR" altLang="en-US" sz="1000" smtClean="0">
                <a:solidFill>
                  <a:schemeClr val="tx1"/>
                </a:solidFill>
              </a:rPr>
              <a:t>아이디 </a:t>
            </a:r>
            <a:r>
              <a:rPr lang="en-US" altLang="ko-KR" sz="1000" smtClean="0">
                <a:solidFill>
                  <a:schemeClr val="tx1"/>
                </a:solidFill>
              </a:rPr>
              <a:t>= uid /</a:t>
            </a:r>
            <a:r>
              <a:rPr lang="ko-KR" altLang="en-US" sz="1000" smtClean="0">
                <a:solidFill>
                  <a:schemeClr val="tx1"/>
                </a:solidFill>
              </a:rPr>
              <a:t>발송된 인증번호 </a:t>
            </a:r>
            <a:r>
              <a:rPr lang="en-US" altLang="ko-KR" sz="1000" smtClean="0">
                <a:solidFill>
                  <a:schemeClr val="tx1"/>
                </a:solidFill>
              </a:rPr>
              <a:t>= SendNum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51920" y="5085184"/>
            <a:ext cx="2304256" cy="122413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smtClean="0">
                <a:solidFill>
                  <a:schemeClr val="tx1"/>
                </a:solidFill>
              </a:rPr>
              <a:t>1.</a:t>
            </a:r>
            <a:r>
              <a:rPr lang="ko-KR" altLang="en-US" sz="1000" smtClean="0">
                <a:solidFill>
                  <a:schemeClr val="tx1"/>
                </a:solidFill>
              </a:rPr>
              <a:t>요청</a:t>
            </a:r>
            <a:r>
              <a:rPr lang="en-US" altLang="ko-KR" sz="1000" smtClean="0">
                <a:solidFill>
                  <a:schemeClr val="tx1"/>
                </a:solidFill>
              </a:rPr>
              <a:t>: /InfoMain</a:t>
            </a:r>
          </a:p>
          <a:p>
            <a:r>
              <a:rPr lang="en-US" altLang="ko-KR" sz="1000" smtClean="0">
                <a:solidFill>
                  <a:schemeClr val="tx1"/>
                </a:solidFill>
              </a:rPr>
              <a:t>2.View: MainMypage.jsp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5148064" y="2492896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/>
          <p:nvPr/>
        </p:nvCxnSpPr>
        <p:spPr>
          <a:xfrm rot="5400000">
            <a:off x="1331640" y="3933056"/>
            <a:ext cx="1080120" cy="93610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/>
          <p:nvPr/>
        </p:nvCxnSpPr>
        <p:spPr>
          <a:xfrm rot="16200000" flipH="1">
            <a:off x="4355976" y="4077072"/>
            <a:ext cx="1080120" cy="5040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4211960" y="1988840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683568" y="4653136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2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4716016" y="472514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781801" y="940994"/>
            <a:ext cx="21907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1.</a:t>
            </a:r>
            <a:r>
              <a:rPr lang="ko-KR" altLang="en-US" sz="1000" smtClean="0"/>
              <a:t> 인증번호 받기를 누르면</a:t>
            </a:r>
            <a:r>
              <a:rPr lang="en-US" altLang="ko-KR" sz="1000" smtClean="0"/>
              <a:t>, </a:t>
            </a:r>
            <a:r>
              <a:rPr lang="ko-KR" altLang="en-US" sz="1000" smtClean="0"/>
              <a:t>회원가입 때 입력한 이메일로 인증번호가 전송된다</a:t>
            </a:r>
            <a:r>
              <a:rPr lang="en-US" altLang="ko-KR" sz="1000" smtClean="0"/>
              <a:t>.</a:t>
            </a:r>
            <a:endParaRPr lang="ko-KR" altLang="en-US" sz="1000" dirty="0"/>
          </a:p>
          <a:p>
            <a:endParaRPr lang="en-US" altLang="ko-KR" sz="1000" dirty="0" smtClean="0"/>
          </a:p>
          <a:p>
            <a:r>
              <a:rPr lang="en-US" altLang="ko-KR" sz="1000" smtClean="0"/>
              <a:t>2. </a:t>
            </a:r>
            <a:r>
              <a:rPr lang="ko-KR" altLang="en-US" sz="1000" smtClean="0"/>
              <a:t>인증번호를 입력한 후 회원탈퇴를 누르면 전송해준 인증번호와 일치 여부를 확인 한 후 일치하면 해당 회원 아이디를 지운다</a:t>
            </a:r>
            <a:r>
              <a:rPr lang="en-US" altLang="ko-KR" sz="1000" smtClean="0"/>
              <a:t>.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smtClean="0"/>
              <a:t>3. </a:t>
            </a:r>
            <a:r>
              <a:rPr lang="ko-KR" altLang="en-US" sz="1000" smtClean="0"/>
              <a:t>해당 페이지에서 취소를 클릭했을 때</a:t>
            </a:r>
            <a:r>
              <a:rPr lang="en-US" altLang="ko-KR" sz="1000" smtClean="0"/>
              <a:t>, </a:t>
            </a:r>
            <a:r>
              <a:rPr lang="ko-KR" altLang="en-US" sz="1000" smtClean="0">
                <a:latin typeface="+mn-ea"/>
              </a:rPr>
              <a:t>마이페이지 </a:t>
            </a:r>
            <a:r>
              <a:rPr lang="en-US" altLang="ko-KR" sz="1000" smtClean="0">
                <a:latin typeface="+mn-ea"/>
              </a:rPr>
              <a:t>Main </a:t>
            </a:r>
            <a:r>
              <a:rPr lang="ko-KR" altLang="en-US" sz="1000" smtClean="0">
                <a:latin typeface="+mn-ea"/>
              </a:rPr>
              <a:t>페이지로 이동할 수 있다</a:t>
            </a:r>
            <a:r>
              <a:rPr lang="en-US" altLang="ko-KR" sz="1000" smtClean="0">
                <a:latin typeface="+mn-ea"/>
              </a:rPr>
              <a:t>.</a:t>
            </a:r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ko-KR" altLang="en-US" sz="1000" dirty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endParaRPr lang="ko-KR" altLang="en-US" sz="1000" dirty="0"/>
          </a:p>
        </p:txBody>
      </p:sp>
    </p:spTree>
    <p:extLst>
      <p:ext uri="{BB962C8B-B14F-4D97-AF65-F5344CB8AC3E}">
        <p14:creationId xmlns="" xmlns:p14="http://schemas.microsoft.com/office/powerpoint/2010/main" val="17971187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107416924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91080137"/>
              </p:ext>
            </p:extLst>
          </p:nvPr>
        </p:nvGraphicFramePr>
        <p:xfrm>
          <a:off x="177212" y="214290"/>
          <a:ext cx="879533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마이페이지 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탈퇴 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박종수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38574299"/>
              </p:ext>
            </p:extLst>
          </p:nvPr>
        </p:nvGraphicFramePr>
        <p:xfrm>
          <a:off x="6781801" y="4319365"/>
          <a:ext cx="2158313" cy="2316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/Movemainpage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Parameter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/view/my/entireMember.jsp</a:t>
                      </a:r>
                      <a:endParaRPr lang="ko-KR" altLang="en-US" sz="1000" smtClean="0"/>
                    </a:p>
                  </a:txBody>
                  <a:tcPr marL="68580" marR="68580"/>
                </a:tc>
              </a:tr>
            </a:tbl>
          </a:graphicData>
        </a:graphic>
      </p:graphicFrame>
      <p:pic>
        <p:nvPicPr>
          <p:cNvPr id="6146" name="Picture 2" descr="C:\Users\hong\Desktop\mediQ\ggs\doc\0.공용폴더\05 와이어프레임\마이페이지_0701\03_1. 탈퇴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916832"/>
            <a:ext cx="5941389" cy="3645024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/>
        </p:nvSpPr>
        <p:spPr>
          <a:xfrm>
            <a:off x="683568" y="5085184"/>
            <a:ext cx="2304256" cy="122413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smtClean="0">
                <a:solidFill>
                  <a:schemeClr val="tx1"/>
                </a:solidFill>
              </a:rPr>
              <a:t>: /Movemainpage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cxnSp>
        <p:nvCxnSpPr>
          <p:cNvPr id="10" name="꺾인 연결선 9"/>
          <p:cNvCxnSpPr/>
          <p:nvPr/>
        </p:nvCxnSpPr>
        <p:spPr>
          <a:xfrm rot="5400000">
            <a:off x="1331640" y="3933056"/>
            <a:ext cx="1080120" cy="93610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683568" y="4653136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81801" y="940994"/>
            <a:ext cx="21907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1.</a:t>
            </a:r>
            <a:r>
              <a:rPr lang="ko-KR" altLang="en-US" sz="1000" smtClean="0"/>
              <a:t> 회원 탈퇴가 완료된 후 </a:t>
            </a:r>
            <a:r>
              <a:rPr lang="en-US" altLang="ko-KR" sz="1000" smtClean="0"/>
              <a:t>ok</a:t>
            </a:r>
            <a:r>
              <a:rPr lang="ko-KR" altLang="en-US" sz="1000" smtClean="0"/>
              <a:t>버튼을 클릭하면 </a:t>
            </a:r>
            <a:r>
              <a:rPr lang="en-US" altLang="ko-KR" sz="1000" smtClean="0"/>
              <a:t>99s </a:t>
            </a:r>
            <a:r>
              <a:rPr lang="ko-KR" altLang="en-US" sz="1000" smtClean="0"/>
              <a:t>의 메인 페이지로 이동할 수 있다</a:t>
            </a:r>
            <a:r>
              <a:rPr lang="en-US" altLang="ko-KR" sz="1000" smtClean="0"/>
              <a:t>.</a:t>
            </a:r>
            <a:endParaRPr lang="en-US" altLang="ko-KR" sz="1000" dirty="0" smtClean="0"/>
          </a:p>
          <a:p>
            <a:endParaRPr lang="en-US" altLang="ko-KR" sz="1000" dirty="0"/>
          </a:p>
          <a:p>
            <a:endParaRPr lang="ko-KR" altLang="en-US" sz="1000" dirty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endParaRPr lang="ko-KR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107416924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91080137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마이페이지 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</a:t>
                      </a:r>
                      <a:r>
                        <a:rPr lang="en-US" altLang="ko-KR" sz="1000" b="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 입력</a:t>
                      </a:r>
                      <a:endParaRPr lang="en-US" altLang="ko-KR" sz="1000" b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박종수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38574299"/>
              </p:ext>
            </p:extLst>
          </p:nvPr>
        </p:nvGraphicFramePr>
        <p:xfrm>
          <a:off x="6804248" y="3823672"/>
          <a:ext cx="2158313" cy="2773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2563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2563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3703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/InfoModify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/InfoMain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2563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370327">
                <a:tc>
                  <a:txBody>
                    <a:bodyPr/>
                    <a:lstStyle/>
                    <a:p>
                      <a:endParaRPr lang="en-US" altLang="ko-KR" sz="100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2563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Parameter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3703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upw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  <a:tr h="2278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2278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/view/my/InsertPW.jsp</a:t>
                      </a:r>
                      <a:endParaRPr lang="ko-KR" altLang="en-US" sz="1000" smtClean="0"/>
                    </a:p>
                  </a:txBody>
                  <a:tcPr marL="68580" marR="68580"/>
                </a:tc>
              </a:tr>
            </a:tbl>
          </a:graphicData>
        </a:graphic>
      </p:graphicFrame>
      <p:pic>
        <p:nvPicPr>
          <p:cNvPr id="2050" name="Picture 2" descr="C:\Users\hong\Desktop\mediQ\ggs\doc\0.공용폴더\05 와이어프레임\마이페이지_0701\01_1.내정보수정 진입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060848"/>
            <a:ext cx="5399256" cy="3240360"/>
          </a:xfrm>
          <a:prstGeom prst="rect">
            <a:avLst/>
          </a:prstGeom>
          <a:noFill/>
        </p:spPr>
      </p:pic>
      <p:sp>
        <p:nvSpPr>
          <p:cNvPr id="7" name="직사각형 6"/>
          <p:cNvSpPr/>
          <p:nvPr/>
        </p:nvSpPr>
        <p:spPr>
          <a:xfrm>
            <a:off x="1043608" y="4797152"/>
            <a:ext cx="2016224" cy="165618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smtClean="0">
                <a:solidFill>
                  <a:schemeClr val="tx1"/>
                </a:solidFill>
              </a:rPr>
              <a:t>: /InfoModify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</a:t>
            </a:r>
            <a:r>
              <a:rPr lang="ko-KR" altLang="en-US" sz="1000" dirty="0" smtClean="0">
                <a:solidFill>
                  <a:schemeClr val="tx1"/>
                </a:solidFill>
              </a:rPr>
              <a:t>파라미터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</a:p>
          <a:p>
            <a:r>
              <a:rPr lang="ko-KR" altLang="en-US" sz="1000" smtClean="0">
                <a:solidFill>
                  <a:schemeClr val="tx1"/>
                </a:solidFill>
              </a:rPr>
              <a:t>아이디</a:t>
            </a:r>
            <a:r>
              <a:rPr lang="en-US" altLang="ko-KR" sz="1000" smtClean="0">
                <a:solidFill>
                  <a:schemeClr val="tx1"/>
                </a:solidFill>
              </a:rPr>
              <a:t>=uid /</a:t>
            </a:r>
            <a:r>
              <a:rPr lang="ko-KR" altLang="en-US" sz="1000" smtClean="0">
                <a:solidFill>
                  <a:schemeClr val="tx1"/>
                </a:solidFill>
              </a:rPr>
              <a:t>비밀번호 </a:t>
            </a:r>
            <a:r>
              <a:rPr lang="en-US" altLang="ko-KR" sz="1000" smtClean="0">
                <a:solidFill>
                  <a:schemeClr val="tx1"/>
                </a:solidFill>
              </a:rPr>
              <a:t>=upw</a:t>
            </a:r>
          </a:p>
          <a:p>
            <a:r>
              <a:rPr lang="ko-KR" altLang="en-US" sz="1000" smtClean="0">
                <a:solidFill>
                  <a:schemeClr val="tx1"/>
                </a:solidFill>
              </a:rPr>
              <a:t>이름</a:t>
            </a:r>
            <a:r>
              <a:rPr lang="en-US" altLang="ko-KR" sz="1000" smtClean="0">
                <a:solidFill>
                  <a:schemeClr val="tx1"/>
                </a:solidFill>
              </a:rPr>
              <a:t>=uname/</a:t>
            </a:r>
            <a:r>
              <a:rPr lang="ko-KR" altLang="en-US" sz="1000" smtClean="0">
                <a:solidFill>
                  <a:schemeClr val="tx1"/>
                </a:solidFill>
              </a:rPr>
              <a:t>생년월일</a:t>
            </a:r>
            <a:r>
              <a:rPr lang="en-US" altLang="ko-KR" sz="1000" smtClean="0">
                <a:solidFill>
                  <a:schemeClr val="tx1"/>
                </a:solidFill>
              </a:rPr>
              <a:t>=ubd/</a:t>
            </a:r>
            <a:r>
              <a:rPr lang="ko-KR" altLang="en-US" sz="1000" smtClean="0">
                <a:solidFill>
                  <a:schemeClr val="tx1"/>
                </a:solidFill>
              </a:rPr>
              <a:t>성별 </a:t>
            </a:r>
            <a:r>
              <a:rPr lang="en-US" altLang="ko-KR" sz="1000" smtClean="0">
                <a:solidFill>
                  <a:schemeClr val="tx1"/>
                </a:solidFill>
              </a:rPr>
              <a:t>ugender/</a:t>
            </a:r>
          </a:p>
          <a:p>
            <a:r>
              <a:rPr lang="ko-KR" altLang="en-US" sz="1000" smtClean="0">
                <a:solidFill>
                  <a:schemeClr val="tx1"/>
                </a:solidFill>
              </a:rPr>
              <a:t>선호팀</a:t>
            </a:r>
            <a:r>
              <a:rPr lang="en-US" altLang="ko-KR" sz="1000" smtClean="0">
                <a:solidFill>
                  <a:schemeClr val="tx1"/>
                </a:solidFill>
              </a:rPr>
              <a:t>=ufteam/</a:t>
            </a:r>
            <a:r>
              <a:rPr lang="ko-KR" altLang="en-US" sz="1000" smtClean="0">
                <a:solidFill>
                  <a:schemeClr val="tx1"/>
                </a:solidFill>
              </a:rPr>
              <a:t>이메일</a:t>
            </a:r>
            <a:r>
              <a:rPr lang="en-US" altLang="ko-KR" sz="1000" smtClean="0">
                <a:solidFill>
                  <a:schemeClr val="tx1"/>
                </a:solidFill>
              </a:rPr>
              <a:t>=uemail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827584" y="4293096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cxnSp>
        <p:nvCxnSpPr>
          <p:cNvPr id="9" name="꺾인 연결선 8"/>
          <p:cNvCxnSpPr/>
          <p:nvPr/>
        </p:nvCxnSpPr>
        <p:spPr>
          <a:xfrm flipV="1">
            <a:off x="1331640" y="3933056"/>
            <a:ext cx="1368152" cy="64807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851920" y="4797152"/>
            <a:ext cx="2016224" cy="165618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smtClean="0">
                <a:solidFill>
                  <a:schemeClr val="tx1"/>
                </a:solidFill>
              </a:rPr>
              <a:t>: /InfoMain</a:t>
            </a:r>
          </a:p>
          <a:p>
            <a:r>
              <a:rPr lang="en-US" altLang="ko-KR" sz="1000" smtClean="0">
                <a:solidFill>
                  <a:schemeClr val="tx1"/>
                </a:solidFill>
              </a:rPr>
              <a:t>2.View: MainMypage.jsp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5868144" y="436510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cxnSp>
        <p:nvCxnSpPr>
          <p:cNvPr id="13" name="꺾인 연결선 12"/>
          <p:cNvCxnSpPr/>
          <p:nvPr/>
        </p:nvCxnSpPr>
        <p:spPr>
          <a:xfrm rot="10800000">
            <a:off x="4283968" y="3933056"/>
            <a:ext cx="1431776" cy="5676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81801" y="940994"/>
            <a:ext cx="219074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1. </a:t>
            </a:r>
            <a:r>
              <a:rPr lang="ko-KR" altLang="en-US" sz="1000" smtClean="0">
                <a:latin typeface="+mn-ea"/>
              </a:rPr>
              <a:t>마이페이지 </a:t>
            </a:r>
            <a:r>
              <a:rPr lang="en-US" altLang="ko-KR" sz="1000" smtClean="0">
                <a:latin typeface="+mn-ea"/>
              </a:rPr>
              <a:t>- Main </a:t>
            </a:r>
            <a:r>
              <a:rPr lang="ko-KR" altLang="en-US" sz="1000" smtClean="0">
                <a:latin typeface="+mn-ea"/>
              </a:rPr>
              <a:t>페이지에서 비밀번호 변경을 클릭 할 시 비밀번호 확인 페이지로 넘어올 수 있다</a:t>
            </a:r>
            <a:r>
              <a:rPr lang="en-US" altLang="ko-KR" sz="1000" smtClean="0">
                <a:latin typeface="+mn-ea"/>
              </a:rPr>
              <a:t>.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smtClean="0"/>
              <a:t>2. </a:t>
            </a:r>
            <a:r>
              <a:rPr lang="ko-KR" altLang="en-US" sz="1000" smtClean="0"/>
              <a:t>회원이 비밀번호를 입력한 후 확인 버튼을 누를때</a:t>
            </a:r>
            <a:r>
              <a:rPr lang="en-US" altLang="ko-KR" sz="1000" smtClean="0"/>
              <a:t>, </a:t>
            </a:r>
            <a:r>
              <a:rPr lang="ko-KR" altLang="en-US" sz="1000" smtClean="0"/>
              <a:t>데이터베이스에 저장된 비밀번호와 일치여부를 확인 후 개인정보 수정 페이지로 이동한다</a:t>
            </a:r>
            <a:r>
              <a:rPr lang="en-US" altLang="ko-KR" sz="1000" smtClean="0"/>
              <a:t>.</a:t>
            </a:r>
          </a:p>
          <a:p>
            <a:endParaRPr lang="en-US" altLang="ko-KR" sz="1000" smtClean="0"/>
          </a:p>
          <a:p>
            <a:r>
              <a:rPr lang="en-US" altLang="ko-KR" sz="1000" smtClean="0"/>
              <a:t>3. </a:t>
            </a:r>
            <a:r>
              <a:rPr lang="ko-KR" altLang="en-US" sz="1000" smtClean="0"/>
              <a:t>해당 페이지에서 취소 버튼을 클릭할 시 비밀번호 변경을 취소하고 마이페이지의 메인페이지로 이동 할 수 있다</a:t>
            </a:r>
            <a:r>
              <a:rPr lang="en-US" altLang="ko-KR" sz="1000" smtClean="0"/>
              <a:t>.</a:t>
            </a:r>
            <a:endParaRPr lang="ko-KR" altLang="en-US" sz="1000" dirty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endParaRPr lang="ko-KR" altLang="en-US" sz="1000" dirty="0"/>
          </a:p>
        </p:txBody>
      </p:sp>
      <p:sp>
        <p:nvSpPr>
          <p:cNvPr id="17" name="타원 16"/>
          <p:cNvSpPr/>
          <p:nvPr/>
        </p:nvSpPr>
        <p:spPr>
          <a:xfrm>
            <a:off x="755576" y="148478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971187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107416924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91080137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마이페이지 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회원정보 수정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박종수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38574299"/>
              </p:ext>
            </p:extLst>
          </p:nvPr>
        </p:nvGraphicFramePr>
        <p:xfrm>
          <a:off x="6806175" y="4128472"/>
          <a:ext cx="2158313" cy="2468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/PwModify , /InfoUpdate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Parameter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uid, upw, uname, ubdugender, ufteam, uemail, unumber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/view/my/ModiInfo.jsp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pic>
        <p:nvPicPr>
          <p:cNvPr id="3074" name="Picture 2" descr="C:\Users\hong\Desktop\mediQ\ggs\doc\0.공용폴더\05 와이어프레임\마이페이지_0701\02.수정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916832"/>
            <a:ext cx="5751279" cy="3528392"/>
          </a:xfrm>
          <a:prstGeom prst="rect">
            <a:avLst/>
          </a:prstGeom>
          <a:noFill/>
        </p:spPr>
      </p:pic>
      <p:sp>
        <p:nvSpPr>
          <p:cNvPr id="7" name="직사각형 6"/>
          <p:cNvSpPr/>
          <p:nvPr/>
        </p:nvSpPr>
        <p:spPr>
          <a:xfrm>
            <a:off x="4283968" y="980728"/>
            <a:ext cx="1944216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smtClean="0">
                <a:solidFill>
                  <a:schemeClr val="tx1"/>
                </a:solidFill>
              </a:rPr>
              <a:t>: /PwModify</a:t>
            </a:r>
          </a:p>
          <a:p>
            <a:r>
              <a:rPr lang="en-US" altLang="ko-KR" sz="1000" smtClean="0">
                <a:solidFill>
                  <a:schemeClr val="tx1"/>
                </a:solidFill>
              </a:rPr>
              <a:t>2.View: /view/my/ModiPw.jsp</a:t>
            </a:r>
            <a:endParaRPr lang="ko-KR" altLang="en-US" sz="1000" smtClean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923928" y="1052736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115616" y="5373216"/>
            <a:ext cx="1944216" cy="115212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smtClean="0">
                <a:solidFill>
                  <a:schemeClr val="tx1"/>
                </a:solidFill>
              </a:rPr>
              <a:t>: /InfoUpdate</a:t>
            </a:r>
          </a:p>
          <a:p>
            <a:r>
              <a:rPr lang="en-US" altLang="ko-KR" sz="1000" smtClean="0">
                <a:solidFill>
                  <a:schemeClr val="tx1"/>
                </a:solidFill>
              </a:rPr>
              <a:t>2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  <a:r>
              <a:rPr lang="ko-KR" altLang="en-US" sz="1000" dirty="0" smtClean="0">
                <a:solidFill>
                  <a:schemeClr val="tx1"/>
                </a:solidFill>
              </a:rPr>
              <a:t>파라미터</a:t>
            </a:r>
            <a:r>
              <a:rPr lang="en-US" altLang="ko-KR" sz="1000" smtClean="0">
                <a:solidFill>
                  <a:schemeClr val="tx1"/>
                </a:solidFill>
              </a:rPr>
              <a:t>: </a:t>
            </a:r>
          </a:p>
          <a:p>
            <a:r>
              <a:rPr lang="ko-KR" altLang="en-US" sz="1000" smtClean="0">
                <a:solidFill>
                  <a:schemeClr val="tx1"/>
                </a:solidFill>
              </a:rPr>
              <a:t>아이디</a:t>
            </a:r>
            <a:r>
              <a:rPr lang="en-US" altLang="ko-KR" sz="1000" smtClean="0">
                <a:solidFill>
                  <a:schemeClr val="tx1"/>
                </a:solidFill>
              </a:rPr>
              <a:t>=uid /</a:t>
            </a:r>
            <a:r>
              <a:rPr lang="ko-KR" altLang="en-US" sz="1000" smtClean="0">
                <a:solidFill>
                  <a:schemeClr val="tx1"/>
                </a:solidFill>
              </a:rPr>
              <a:t>비밀번호 </a:t>
            </a:r>
            <a:r>
              <a:rPr lang="en-US" altLang="ko-KR" sz="1000" smtClean="0">
                <a:solidFill>
                  <a:schemeClr val="tx1"/>
                </a:solidFill>
              </a:rPr>
              <a:t>=upw</a:t>
            </a:r>
          </a:p>
          <a:p>
            <a:r>
              <a:rPr lang="ko-KR" altLang="en-US" sz="1000" smtClean="0">
                <a:solidFill>
                  <a:schemeClr val="tx1"/>
                </a:solidFill>
              </a:rPr>
              <a:t>이름</a:t>
            </a:r>
            <a:r>
              <a:rPr lang="en-US" altLang="ko-KR" sz="1000" smtClean="0">
                <a:solidFill>
                  <a:schemeClr val="tx1"/>
                </a:solidFill>
              </a:rPr>
              <a:t>=uname/</a:t>
            </a:r>
            <a:r>
              <a:rPr lang="ko-KR" altLang="en-US" sz="1000" smtClean="0">
                <a:solidFill>
                  <a:schemeClr val="tx1"/>
                </a:solidFill>
              </a:rPr>
              <a:t>생년월일</a:t>
            </a:r>
            <a:r>
              <a:rPr lang="en-US" altLang="ko-KR" sz="1000" smtClean="0">
                <a:solidFill>
                  <a:schemeClr val="tx1"/>
                </a:solidFill>
              </a:rPr>
              <a:t>=ubd/</a:t>
            </a:r>
            <a:r>
              <a:rPr lang="ko-KR" altLang="en-US" sz="1000" smtClean="0">
                <a:solidFill>
                  <a:schemeClr val="tx1"/>
                </a:solidFill>
              </a:rPr>
              <a:t>성별 </a:t>
            </a:r>
            <a:r>
              <a:rPr lang="en-US" altLang="ko-KR" sz="1000" smtClean="0">
                <a:solidFill>
                  <a:schemeClr val="tx1"/>
                </a:solidFill>
              </a:rPr>
              <a:t>ugender/</a:t>
            </a:r>
          </a:p>
          <a:p>
            <a:r>
              <a:rPr lang="ko-KR" altLang="en-US" sz="1000" smtClean="0">
                <a:solidFill>
                  <a:schemeClr val="tx1"/>
                </a:solidFill>
              </a:rPr>
              <a:t>선호팀</a:t>
            </a:r>
            <a:r>
              <a:rPr lang="en-US" altLang="ko-KR" sz="1000" smtClean="0">
                <a:solidFill>
                  <a:schemeClr val="tx1"/>
                </a:solidFill>
              </a:rPr>
              <a:t>=ufteam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2483768" y="486092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827584" y="508518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5004048" y="2420888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781801" y="940994"/>
            <a:ext cx="219074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1.  </a:t>
            </a:r>
            <a:r>
              <a:rPr lang="ko-KR" altLang="en-US" sz="1000" smtClean="0"/>
              <a:t>마이페이지 </a:t>
            </a:r>
            <a:r>
              <a:rPr lang="en-US" altLang="ko-KR" sz="1000" smtClean="0"/>
              <a:t>– </a:t>
            </a:r>
            <a:r>
              <a:rPr lang="ko-KR" altLang="en-US" sz="1000" smtClean="0"/>
              <a:t>비밀번호 입력 페이지에서 일치하는 비밀번호를 입력하고 확인을 눌렀을 때 해당 페이지로 이동할 수 있다</a:t>
            </a:r>
            <a:r>
              <a:rPr lang="en-US" altLang="ko-KR" sz="1000" smtClean="0"/>
              <a:t>. </a:t>
            </a:r>
          </a:p>
          <a:p>
            <a:endParaRPr lang="en-US" altLang="ko-KR" sz="1000" dirty="0"/>
          </a:p>
          <a:p>
            <a:r>
              <a:rPr lang="en-US" altLang="ko-KR" sz="1000" smtClean="0"/>
              <a:t>2. </a:t>
            </a:r>
            <a:r>
              <a:rPr lang="ko-KR" altLang="en-US" sz="1000" smtClean="0"/>
              <a:t>비밀번호를 변경하고자 하는 회원이 비밀번호 변경하기 버튼을 눌렀을 때 비밀번호 변경 페이지로 이동 할 수 있다</a:t>
            </a:r>
            <a:r>
              <a:rPr lang="en-US" altLang="ko-KR" sz="1000" smtClean="0"/>
              <a:t>.</a:t>
            </a:r>
          </a:p>
          <a:p>
            <a:endParaRPr lang="en-US" altLang="ko-KR" sz="1000" smtClean="0"/>
          </a:p>
          <a:p>
            <a:r>
              <a:rPr lang="en-US" altLang="ko-KR" sz="1000" smtClean="0"/>
              <a:t>3. </a:t>
            </a:r>
            <a:r>
              <a:rPr lang="ko-KR" altLang="en-US" sz="1000" smtClean="0"/>
              <a:t>정보를 수정하고자 하는 회원이 해당 정보에 새로운 값을 입력하고 수정을 누를 때</a:t>
            </a:r>
            <a:r>
              <a:rPr lang="en-US" altLang="ko-KR" sz="1000" smtClean="0"/>
              <a:t>, </a:t>
            </a:r>
            <a:r>
              <a:rPr lang="ko-KR" altLang="en-US" sz="1000" smtClean="0"/>
              <a:t>데이터베이스의 해당 정보에 수정된 정보가 저장된다</a:t>
            </a:r>
            <a:r>
              <a:rPr lang="en-US" altLang="ko-KR" sz="1000" smtClean="0"/>
              <a:t>.</a:t>
            </a:r>
            <a:endParaRPr lang="ko-KR" altLang="en-US" sz="1000" dirty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endParaRPr lang="ko-KR" altLang="en-US" sz="1000" dirty="0"/>
          </a:p>
        </p:txBody>
      </p:sp>
      <p:sp>
        <p:nvSpPr>
          <p:cNvPr id="24" name="타원 23"/>
          <p:cNvSpPr/>
          <p:nvPr/>
        </p:nvSpPr>
        <p:spPr>
          <a:xfrm>
            <a:off x="611560" y="1052736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971187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107416924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91080137"/>
              </p:ext>
            </p:extLst>
          </p:nvPr>
        </p:nvGraphicFramePr>
        <p:xfrm>
          <a:off x="177212" y="214290"/>
          <a:ext cx="879533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마이페이지 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탈퇴 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박종수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38574299"/>
              </p:ext>
            </p:extLst>
          </p:nvPr>
        </p:nvGraphicFramePr>
        <p:xfrm>
          <a:off x="6804248" y="4149080"/>
          <a:ext cx="2158313" cy="2468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/updatePw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Parameter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upw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/view/my/ModiPw.jsp</a:t>
                      </a:r>
                      <a:endParaRPr lang="ko-KR" altLang="en-US" sz="100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pic>
        <p:nvPicPr>
          <p:cNvPr id="2" name="Picture 2" descr="C:\Users\hong\Desktop\mediQ\ggs\doc\0.공용폴더\05 와이어프레임\마이페이지_0701\03. 비밀번호 변경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9" y="2103215"/>
            <a:ext cx="5389008" cy="3702050"/>
          </a:xfrm>
          <a:prstGeom prst="rect">
            <a:avLst/>
          </a:prstGeom>
          <a:noFill/>
        </p:spPr>
      </p:pic>
      <p:sp>
        <p:nvSpPr>
          <p:cNvPr id="7" name="직사각형 6"/>
          <p:cNvSpPr/>
          <p:nvPr/>
        </p:nvSpPr>
        <p:spPr>
          <a:xfrm>
            <a:off x="4644008" y="1556792"/>
            <a:ext cx="1944216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smtClean="0">
                <a:solidFill>
                  <a:schemeClr val="tx1"/>
                </a:solidFill>
              </a:rPr>
              <a:t>: /updatePw</a:t>
            </a:r>
          </a:p>
          <a:p>
            <a:r>
              <a:rPr lang="en-US" altLang="ko-KR" sz="1000" smtClean="0">
                <a:solidFill>
                  <a:schemeClr val="tx1"/>
                </a:solidFill>
              </a:rPr>
              <a:t>2.</a:t>
            </a:r>
            <a:r>
              <a:rPr lang="ko-KR" altLang="en-US" sz="1000" smtClean="0">
                <a:solidFill>
                  <a:schemeClr val="tx1"/>
                </a:solidFill>
              </a:rPr>
              <a:t>파라미터</a:t>
            </a:r>
            <a:r>
              <a:rPr lang="en-US" altLang="ko-KR" sz="1000" smtClean="0">
                <a:solidFill>
                  <a:schemeClr val="tx1"/>
                </a:solidFill>
              </a:rPr>
              <a:t>: </a:t>
            </a:r>
          </a:p>
          <a:p>
            <a:r>
              <a:rPr lang="ko-KR" altLang="en-US" sz="1000" smtClean="0">
                <a:solidFill>
                  <a:schemeClr val="tx1"/>
                </a:solidFill>
              </a:rPr>
              <a:t>비밀번호 </a:t>
            </a:r>
            <a:r>
              <a:rPr lang="en-US" altLang="ko-KR" sz="1000" smtClean="0">
                <a:solidFill>
                  <a:schemeClr val="tx1"/>
                </a:solidFill>
              </a:rPr>
              <a:t>: upw</a:t>
            </a:r>
          </a:p>
          <a:p>
            <a:r>
              <a:rPr lang="en-US" altLang="ko-KR" sz="1000" smtClean="0">
                <a:solidFill>
                  <a:schemeClr val="tx1"/>
                </a:solidFill>
              </a:rPr>
              <a:t>3.View : ModiPwSuccess.jsp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6300192" y="2852936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9" name="꺾인 연결선 8"/>
          <p:cNvCxnSpPr>
            <a:endCxn id="8" idx="4"/>
          </p:cNvCxnSpPr>
          <p:nvPr/>
        </p:nvCxnSpPr>
        <p:spPr>
          <a:xfrm flipV="1">
            <a:off x="4211960" y="3306018"/>
            <a:ext cx="2258138" cy="84306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81801" y="940994"/>
            <a:ext cx="219074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1.  </a:t>
            </a:r>
            <a:r>
              <a:rPr lang="ko-KR" altLang="en-US" sz="1000" smtClean="0"/>
              <a:t>마이페이지 </a:t>
            </a:r>
            <a:r>
              <a:rPr lang="en-US" altLang="ko-KR" sz="1000" smtClean="0"/>
              <a:t>– </a:t>
            </a:r>
            <a:r>
              <a:rPr lang="ko-KR" altLang="en-US" sz="1000" smtClean="0"/>
              <a:t>비밀번호 입력 페이지에서 일치하는 비밀번호를 입력하고 확인을 눌렀을 때 해당 페이지로 이동할 수 있다</a:t>
            </a:r>
            <a:r>
              <a:rPr lang="en-US" altLang="ko-KR" sz="1000" smtClean="0"/>
              <a:t>. </a:t>
            </a:r>
          </a:p>
          <a:p>
            <a:endParaRPr lang="en-US" altLang="ko-KR" sz="1000" smtClean="0"/>
          </a:p>
          <a:p>
            <a:r>
              <a:rPr lang="en-US" altLang="ko-KR" sz="1000" smtClean="0"/>
              <a:t>2. </a:t>
            </a:r>
            <a:r>
              <a:rPr lang="ko-KR" altLang="en-US" sz="1000" smtClean="0"/>
              <a:t>사용자가 변경할 비밀번호를 입력하고 변경하기 버튼을 누를 때</a:t>
            </a:r>
            <a:r>
              <a:rPr lang="en-US" altLang="ko-KR" sz="1000" smtClean="0"/>
              <a:t>, </a:t>
            </a:r>
            <a:r>
              <a:rPr lang="ko-KR" altLang="en-US" sz="1000" smtClean="0"/>
              <a:t>새 비밀번호 입력 값과 새 비밀번호 확인 값을 일치여부를 확인하여 그 값을 비밀번호로 저장할 수 있다</a:t>
            </a:r>
            <a:r>
              <a:rPr lang="en-US" altLang="ko-KR" sz="1000" smtClean="0"/>
              <a:t>.</a:t>
            </a:r>
            <a:r>
              <a:rPr lang="ko-KR" altLang="en-US" sz="1000" smtClean="0"/>
              <a:t> </a:t>
            </a:r>
            <a:endParaRPr lang="en-US" altLang="ko-KR" sz="1000" smtClean="0"/>
          </a:p>
          <a:p>
            <a:endParaRPr lang="ko-KR" altLang="en-US" sz="1000" dirty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endParaRPr lang="ko-KR" altLang="en-US" sz="1000" dirty="0"/>
          </a:p>
        </p:txBody>
      </p:sp>
      <p:sp>
        <p:nvSpPr>
          <p:cNvPr id="18" name="타원 17"/>
          <p:cNvSpPr/>
          <p:nvPr/>
        </p:nvSpPr>
        <p:spPr>
          <a:xfrm>
            <a:off x="5580112" y="3573016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971187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107416924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91080137"/>
              </p:ext>
            </p:extLst>
          </p:nvPr>
        </p:nvGraphicFramePr>
        <p:xfrm>
          <a:off x="177212" y="214290"/>
          <a:ext cx="879533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마이페이지 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탈퇴 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박종수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38574299"/>
              </p:ext>
            </p:extLst>
          </p:nvPr>
        </p:nvGraphicFramePr>
        <p:xfrm>
          <a:off x="6781801" y="4319365"/>
          <a:ext cx="2158313" cy="2316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ko-KR" sz="1000" smtClean="0"/>
                        <a:t>ModiPwSuccess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loginController</a:t>
                      </a:r>
                      <a:endParaRPr lang="ko-KR" altLang="en-US" sz="1000" dirty="0" smtClean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Parameter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/view/my/ModiPwSuccess.jsp</a:t>
                      </a:r>
                      <a:endParaRPr lang="ko-KR" altLang="en-US" sz="1000" smtClean="0"/>
                    </a:p>
                  </a:txBody>
                  <a:tcPr marL="68580" marR="68580"/>
                </a:tc>
              </a:tr>
            </a:tbl>
          </a:graphicData>
        </a:graphic>
      </p:graphicFrame>
      <p:pic>
        <p:nvPicPr>
          <p:cNvPr id="9218" name="Picture 2" descr="C:\Users\hong\Desktop\mediQ\ggs\doc\0.공용폴더\05 와이어프레임\마이페이지_0701\04. 비밀번호 변경 성공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772816"/>
            <a:ext cx="5922192" cy="4008437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/>
        </p:nvSpPr>
        <p:spPr>
          <a:xfrm>
            <a:off x="2483768" y="3980350"/>
            <a:ext cx="2160240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2542097" y="364787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827584" y="4005064"/>
            <a:ext cx="1428760" cy="121444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 /loginFrm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2.View: loginFrm.jsp</a:t>
            </a:r>
          </a:p>
        </p:txBody>
      </p:sp>
      <p:cxnSp>
        <p:nvCxnSpPr>
          <p:cNvPr id="15" name="직선 화살표 연결선 14"/>
          <p:cNvCxnSpPr>
            <a:stCxn id="14" idx="0"/>
          </p:cNvCxnSpPr>
          <p:nvPr/>
        </p:nvCxnSpPr>
        <p:spPr>
          <a:xfrm rot="5400000" flipH="1" flipV="1">
            <a:off x="1976706" y="3439674"/>
            <a:ext cx="130649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49508" y="928671"/>
            <a:ext cx="2237330" cy="81560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28600" indent="-228600"/>
            <a:r>
              <a:rPr lang="en-US" altLang="ko-KR" sz="1000" smtClean="0"/>
              <a:t>1. </a:t>
            </a:r>
            <a:r>
              <a:rPr lang="ko-KR" altLang="en-US" sz="1000" smtClean="0"/>
              <a:t>로그인 버튼을 </a:t>
            </a:r>
            <a:r>
              <a:rPr lang="ko-KR" altLang="en-US" sz="1000" dirty="0" smtClean="0"/>
              <a:t>누르면 로그인 </a:t>
            </a:r>
            <a:r>
              <a:rPr lang="ko-KR" altLang="en-US" sz="1000" smtClean="0"/>
              <a:t>페이지로 이동한다</a:t>
            </a:r>
            <a:r>
              <a:rPr lang="en-US" altLang="ko-KR" sz="1000" smtClean="0"/>
              <a:t>.</a:t>
            </a:r>
            <a:endParaRPr lang="en-US" altLang="ko-KR" sz="1000" dirty="0" smtClean="0"/>
          </a:p>
          <a:p>
            <a:pPr marL="228600" indent="-228600"/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		</a:t>
            </a:r>
            <a:endParaRPr lang="ko-KR" altLang="en-US" sz="900" dirty="0" smtClean="0"/>
          </a:p>
          <a:p>
            <a:endParaRPr lang="ko-KR" altLang="en-US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107416924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91080137"/>
              </p:ext>
            </p:extLst>
          </p:nvPr>
        </p:nvGraphicFramePr>
        <p:xfrm>
          <a:off x="177212" y="214290"/>
          <a:ext cx="879533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마이페이지 </a:t>
                      </a:r>
                      <a:endParaRPr lang="en-US" altLang="ko-KR" sz="1000" b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defRPr lang="ko-KR" altLang="en-US"/>
                      </a:pP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My Team</a:t>
                      </a:r>
                      <a:r>
                        <a:rPr lang="en-US" altLang="ko-KR" sz="1000" b="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상세정보</a:t>
                      </a:r>
                      <a:endParaRPr lang="en-US" altLang="ko-KR" sz="1000" b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박종수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38574299"/>
              </p:ext>
            </p:extLst>
          </p:nvPr>
        </p:nvGraphicFramePr>
        <p:xfrm>
          <a:off x="6781801" y="4319365"/>
          <a:ext cx="2158313" cy="2316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/MyTeamMatch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Parameter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FavorTeam,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 AnoTeam, MatchScore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/view/my/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MyTeamDetail.jsp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pic>
        <p:nvPicPr>
          <p:cNvPr id="7170" name="Picture 2" descr="C:\Users\hong\Desktop\mediQ\ggs\doc\0.공용폴더\05 와이어프레임\마이페이지_0701\04. MyTeam상세정보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6702" y="1953998"/>
            <a:ext cx="5449474" cy="3343234"/>
          </a:xfrm>
          <a:prstGeom prst="rect">
            <a:avLst/>
          </a:prstGeom>
          <a:noFill/>
        </p:spPr>
      </p:pic>
      <p:sp>
        <p:nvSpPr>
          <p:cNvPr id="9" name="타원 8"/>
          <p:cNvSpPr/>
          <p:nvPr/>
        </p:nvSpPr>
        <p:spPr>
          <a:xfrm>
            <a:off x="5580112" y="2852936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2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923928" y="1268760"/>
            <a:ext cx="1428760" cy="121444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/>
            <a:r>
              <a:rPr lang="en-US" altLang="ko-KR" sz="900" smtClean="0">
                <a:solidFill>
                  <a:schemeClr val="tx1"/>
                </a:solidFill>
              </a:rPr>
              <a:t>1. </a:t>
            </a:r>
            <a:r>
              <a:rPr lang="ko-KR" altLang="en-US" sz="900" smtClean="0">
                <a:solidFill>
                  <a:schemeClr val="tx1"/>
                </a:solidFill>
              </a:rPr>
              <a:t>파라미터 </a:t>
            </a:r>
            <a:r>
              <a:rPr lang="en-US" altLang="ko-KR" sz="900" smtClean="0">
                <a:solidFill>
                  <a:schemeClr val="tx1"/>
                </a:solidFill>
              </a:rPr>
              <a:t>:</a:t>
            </a:r>
            <a:endParaRPr lang="en-US" altLang="ko-KR" sz="900" smtClean="0">
              <a:solidFill>
                <a:schemeClr val="tx1"/>
              </a:solidFill>
            </a:endParaRPr>
          </a:p>
          <a:p>
            <a:r>
              <a:rPr lang="ko-KR" altLang="en-US" sz="900" smtClean="0">
                <a:solidFill>
                  <a:schemeClr val="tx1"/>
                </a:solidFill>
              </a:rPr>
              <a:t>선호팀 </a:t>
            </a:r>
            <a:r>
              <a:rPr lang="en-US" altLang="ko-KR" sz="900" smtClean="0">
                <a:solidFill>
                  <a:schemeClr val="tx1"/>
                </a:solidFill>
              </a:rPr>
              <a:t>= FavorTeam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5148064" y="2492896"/>
            <a:ext cx="504058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5585998" y="472514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3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5076056" y="5229200"/>
            <a:ext cx="504056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635896" y="5301208"/>
            <a:ext cx="1428760" cy="121444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/>
            <a:r>
              <a:rPr lang="en-US" altLang="ko-KR" sz="900" smtClean="0">
                <a:solidFill>
                  <a:schemeClr val="tx1"/>
                </a:solidFill>
              </a:rPr>
              <a:t>1. </a:t>
            </a:r>
            <a:r>
              <a:rPr lang="ko-KR" altLang="en-US" sz="900" smtClean="0">
                <a:solidFill>
                  <a:schemeClr val="tx1"/>
                </a:solidFill>
              </a:rPr>
              <a:t>요청</a:t>
            </a:r>
            <a:r>
              <a:rPr lang="en-US" altLang="ko-KR" sz="900" smtClean="0">
                <a:solidFill>
                  <a:schemeClr val="tx1"/>
                </a:solidFill>
              </a:rPr>
              <a:t>: /MyTeamMatch</a:t>
            </a:r>
          </a:p>
          <a:p>
            <a:pPr marL="228600" indent="-228600"/>
            <a:r>
              <a:rPr lang="en-US" altLang="ko-KR" sz="900" smtClean="0">
                <a:solidFill>
                  <a:schemeClr val="tx1"/>
                </a:solidFill>
              </a:rPr>
              <a:t>2</a:t>
            </a:r>
            <a:r>
              <a:rPr lang="en-US" altLang="ko-KR" sz="900" smtClean="0">
                <a:solidFill>
                  <a:schemeClr val="tx1"/>
                </a:solidFill>
              </a:rPr>
              <a:t>. </a:t>
            </a:r>
            <a:r>
              <a:rPr lang="ko-KR" altLang="en-US" sz="900" smtClean="0">
                <a:solidFill>
                  <a:schemeClr val="tx1"/>
                </a:solidFill>
              </a:rPr>
              <a:t>파라미터 </a:t>
            </a:r>
            <a:r>
              <a:rPr lang="en-US" altLang="ko-KR" sz="900" smtClean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900" smtClean="0">
                <a:solidFill>
                  <a:schemeClr val="tx1"/>
                </a:solidFill>
              </a:rPr>
              <a:t>선호팀 </a:t>
            </a:r>
            <a:r>
              <a:rPr lang="en-US" altLang="ko-KR" sz="900" smtClean="0">
                <a:solidFill>
                  <a:schemeClr val="tx1"/>
                </a:solidFill>
              </a:rPr>
              <a:t>= FavorTeam</a:t>
            </a:r>
          </a:p>
          <a:p>
            <a:r>
              <a:rPr lang="ko-KR" altLang="en-US" sz="900" smtClean="0">
                <a:solidFill>
                  <a:schemeClr val="tx1"/>
                </a:solidFill>
              </a:rPr>
              <a:t>어웨이팀번호 </a:t>
            </a:r>
            <a:r>
              <a:rPr lang="en-US" altLang="ko-KR" sz="900" smtClean="0">
                <a:solidFill>
                  <a:schemeClr val="tx1"/>
                </a:solidFill>
              </a:rPr>
              <a:t>=AnoTeam</a:t>
            </a:r>
          </a:p>
          <a:p>
            <a:r>
              <a:rPr lang="ko-KR" altLang="en-US" sz="900" smtClean="0">
                <a:solidFill>
                  <a:schemeClr val="tx1"/>
                </a:solidFill>
              </a:rPr>
              <a:t>상대전적</a:t>
            </a:r>
            <a:endParaRPr lang="en-US" altLang="ko-KR" sz="900" smtClean="0">
              <a:solidFill>
                <a:schemeClr val="tx1"/>
              </a:solidFill>
            </a:endParaRPr>
          </a:p>
          <a:p>
            <a:r>
              <a:rPr lang="en-US" altLang="ko-KR" sz="900" smtClean="0">
                <a:solidFill>
                  <a:schemeClr val="tx1"/>
                </a:solidFill>
              </a:rPr>
              <a:t>=</a:t>
            </a:r>
            <a:r>
              <a:rPr lang="en-US" altLang="ko-KR" sz="900" smtClean="0">
                <a:solidFill>
                  <a:schemeClr val="tx1"/>
                </a:solidFill>
              </a:rPr>
              <a:t>MatchScore</a:t>
            </a:r>
            <a:endParaRPr lang="en-US" altLang="ko-KR" sz="900" smtClean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49508" y="928671"/>
            <a:ext cx="2237330" cy="193899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28600" indent="-228600"/>
            <a:r>
              <a:rPr lang="en-US" altLang="ko-KR" sz="1000" smtClean="0"/>
              <a:t>1. </a:t>
            </a:r>
            <a:r>
              <a:rPr lang="ko-KR" altLang="en-US" sz="1000" smtClean="0"/>
              <a:t>마이페이지 </a:t>
            </a:r>
            <a:r>
              <a:rPr lang="en-US" altLang="ko-KR" sz="1000" smtClean="0"/>
              <a:t>– Main </a:t>
            </a:r>
            <a:r>
              <a:rPr lang="ko-KR" altLang="en-US" sz="1000" smtClean="0"/>
              <a:t>페이지</a:t>
            </a:r>
            <a:endParaRPr lang="en-US" altLang="ko-KR" sz="1000" smtClean="0"/>
          </a:p>
          <a:p>
            <a:pPr marL="228600" indent="-228600"/>
            <a:r>
              <a:rPr lang="en-US" altLang="ko-KR" sz="1000" smtClean="0"/>
              <a:t>MyTeam </a:t>
            </a:r>
            <a:r>
              <a:rPr lang="ko-KR" altLang="en-US" sz="1000" smtClean="0"/>
              <a:t>상세정보 항목을 클릭했</a:t>
            </a:r>
            <a:endParaRPr lang="en-US" altLang="ko-KR" sz="1000" smtClean="0"/>
          </a:p>
          <a:p>
            <a:pPr marL="228600" indent="-228600"/>
            <a:r>
              <a:rPr lang="ko-KR" altLang="en-US" sz="1000" smtClean="0"/>
              <a:t>을 때 해당페이지가 출력된다</a:t>
            </a:r>
            <a:r>
              <a:rPr lang="en-US" altLang="ko-KR" sz="1000" smtClean="0"/>
              <a:t>. </a:t>
            </a:r>
          </a:p>
          <a:p>
            <a:pPr marL="228600" indent="-228600"/>
            <a:endParaRPr lang="en-US" altLang="ko-KR" sz="1000" smtClean="0"/>
          </a:p>
          <a:p>
            <a:pPr marL="228600" indent="-228600"/>
            <a:r>
              <a:rPr lang="en-US" altLang="ko-KR" sz="1000" smtClean="0"/>
              <a:t>2. </a:t>
            </a:r>
            <a:r>
              <a:rPr lang="ko-KR" altLang="en-US" sz="1000" smtClean="0"/>
              <a:t>회원가입 시 회원이 선호하는 팀</a:t>
            </a:r>
            <a:endParaRPr lang="en-US" altLang="ko-KR" sz="1000" smtClean="0"/>
          </a:p>
          <a:p>
            <a:pPr marL="228600" indent="-228600"/>
            <a:r>
              <a:rPr lang="ko-KR" altLang="en-US" sz="1000" smtClean="0"/>
              <a:t>을 저장했다면 현재 페이지에서 선</a:t>
            </a:r>
            <a:endParaRPr lang="en-US" altLang="ko-KR" sz="1000" smtClean="0"/>
          </a:p>
          <a:p>
            <a:pPr marL="228600" indent="-228600"/>
            <a:r>
              <a:rPr lang="ko-KR" altLang="en-US" sz="1000" smtClean="0"/>
              <a:t>호팀의 성적을 출력할 수 있다</a:t>
            </a:r>
            <a:r>
              <a:rPr lang="en-US" altLang="ko-KR" sz="1000" smtClean="0"/>
              <a:t>.</a:t>
            </a:r>
          </a:p>
          <a:p>
            <a:pPr marL="228600" indent="-228600"/>
            <a:endParaRPr lang="en-US" altLang="ko-KR" sz="1000" smtClean="0"/>
          </a:p>
          <a:p>
            <a:pPr marL="228600" indent="-228600"/>
            <a:r>
              <a:rPr lang="en-US" altLang="ko-KR" sz="1000" smtClean="0"/>
              <a:t>3. </a:t>
            </a:r>
            <a:r>
              <a:rPr lang="ko-KR" altLang="en-US" sz="1000" smtClean="0"/>
              <a:t>회원이</a:t>
            </a:r>
            <a:r>
              <a:rPr lang="en-US" altLang="ko-KR" sz="1000" smtClean="0"/>
              <a:t> </a:t>
            </a:r>
            <a:r>
              <a:rPr lang="ko-KR" altLang="en-US" sz="1000" smtClean="0"/>
              <a:t>카테고리 항목으로 분류된</a:t>
            </a:r>
            <a:endParaRPr lang="en-US" altLang="ko-KR" sz="1000" smtClean="0"/>
          </a:p>
          <a:p>
            <a:pPr marL="228600" indent="-228600"/>
            <a:r>
              <a:rPr lang="ko-KR" altLang="en-US" sz="1000" smtClean="0"/>
              <a:t>상대팀을 선택할 경우 선호하는 팀</a:t>
            </a:r>
            <a:endParaRPr lang="en-US" altLang="ko-KR" sz="1000" smtClean="0"/>
          </a:p>
          <a:p>
            <a:pPr marL="228600" indent="-228600"/>
            <a:r>
              <a:rPr lang="ko-KR" altLang="en-US" sz="1000" smtClean="0"/>
              <a:t>과 </a:t>
            </a:r>
            <a:r>
              <a:rPr lang="en-US" altLang="ko-KR" sz="1000" smtClean="0"/>
              <a:t>My Team </a:t>
            </a:r>
            <a:r>
              <a:rPr lang="ko-KR" altLang="en-US" sz="1000" smtClean="0"/>
              <a:t>과의 상대 전적을 비교 </a:t>
            </a:r>
            <a:endParaRPr lang="en-US" altLang="ko-KR" sz="1000" smtClean="0"/>
          </a:p>
          <a:p>
            <a:pPr marL="228600" indent="-228600"/>
            <a:r>
              <a:rPr lang="ko-KR" altLang="en-US" sz="1000" smtClean="0"/>
              <a:t>분석 한 결과를 확인해 볼 수 있다</a:t>
            </a:r>
            <a:r>
              <a:rPr lang="en-US" altLang="ko-KR" sz="1000" smtClean="0"/>
              <a:t>.</a:t>
            </a:r>
            <a:endParaRPr lang="ko-KR" altLang="en-US" sz="900" dirty="0"/>
          </a:p>
        </p:txBody>
      </p:sp>
      <p:sp>
        <p:nvSpPr>
          <p:cNvPr id="22" name="타원 21"/>
          <p:cNvSpPr/>
          <p:nvPr/>
        </p:nvSpPr>
        <p:spPr>
          <a:xfrm>
            <a:off x="755576" y="148478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1211</Words>
  <Application>Microsoft Office PowerPoint</Application>
  <PresentationFormat>화면 슬라이드 쇼(4:3)</PresentationFormat>
  <Paragraphs>363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hong</dc:creator>
  <cp:lastModifiedBy>hong</cp:lastModifiedBy>
  <cp:revision>158</cp:revision>
  <dcterms:created xsi:type="dcterms:W3CDTF">2020-06-29T05:13:10Z</dcterms:created>
  <dcterms:modified xsi:type="dcterms:W3CDTF">2020-07-02T08:22:32Z</dcterms:modified>
</cp:coreProperties>
</file>