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1F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4022D-519A-4CD6-99D3-23FD7668B2FE}" type="datetimeFigureOut">
              <a:rPr lang="ko-KR" altLang="en-US" smtClean="0"/>
              <a:pPr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45248753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90057861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김아리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41608848"/>
              </p:ext>
            </p:extLst>
          </p:nvPr>
        </p:nvGraphicFramePr>
        <p:xfrm>
          <a:off x="6786578" y="4869160"/>
          <a:ext cx="2158313" cy="1950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smtClean="0"/>
                        <a:t>joinFrm 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/mailAuth1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/joinProc</a:t>
                      </a:r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loginController</a:t>
                      </a:r>
                      <a:endParaRPr lang="ko-KR" altLang="en-US" sz="1000" dirty="0" smtClean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joinFrm.jsp </a:t>
                      </a:r>
                      <a:endParaRPr lang="ko-KR" altLang="en-US" sz="1000" dirty="0" smtClean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749508" y="928671"/>
            <a:ext cx="2237330" cy="403187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800" dirty="0" smtClean="0"/>
              <a:t>폼 양식에 맞추어 아이디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비밀번호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비밀번호 확인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이름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닉네임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생년월일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성별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선호팀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이메일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인증번호를 입력한다</a:t>
            </a:r>
            <a:endParaRPr lang="en-US" altLang="ko-KR" sz="800" dirty="0" smtClean="0"/>
          </a:p>
          <a:p>
            <a:pPr marL="228600" indent="-228600">
              <a:buAutoNum type="arabicPeriod" startAt="2"/>
            </a:pPr>
            <a:r>
              <a:rPr lang="ko-KR" altLang="en-US" sz="900" dirty="0" smtClean="0"/>
              <a:t>버튼을 누르면 데이터에 저장된 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      </a:t>
            </a:r>
            <a:r>
              <a:rPr lang="ko-KR" altLang="en-US" sz="900" dirty="0" smtClean="0"/>
              <a:t>아이디와 아이디 중복여부를 체크한다 </a:t>
            </a:r>
            <a:r>
              <a:rPr lang="en-US" altLang="ko-KR" sz="900" dirty="0" smtClean="0"/>
              <a:t>. </a:t>
            </a:r>
          </a:p>
          <a:p>
            <a:r>
              <a:rPr lang="en-US" altLang="ko-KR" sz="900" dirty="0" smtClean="0"/>
              <a:t>2-1. </a:t>
            </a:r>
            <a:r>
              <a:rPr lang="ko-KR" altLang="en-US" sz="900" dirty="0" smtClean="0"/>
              <a:t>중복되는 아이디 일시</a:t>
            </a:r>
            <a:r>
              <a:rPr lang="en-US" altLang="ko-KR" sz="900" dirty="0" smtClean="0"/>
              <a:t> </a:t>
            </a:r>
          </a:p>
          <a:p>
            <a:r>
              <a:rPr lang="en-US" altLang="ko-KR" sz="900" dirty="0" smtClean="0"/>
              <a:t>       “</a:t>
            </a:r>
            <a:r>
              <a:rPr lang="ko-KR" altLang="en-US" sz="900" dirty="0" smtClean="0"/>
              <a:t>중복되는 아이디입니다</a:t>
            </a:r>
            <a:r>
              <a:rPr lang="en-US" altLang="ko-KR" sz="900" dirty="0" smtClean="0"/>
              <a:t>.” </a:t>
            </a:r>
            <a:r>
              <a:rPr lang="ko-KR" altLang="en-US" sz="900" dirty="0" smtClean="0"/>
              <a:t>라는</a:t>
            </a:r>
            <a:endParaRPr lang="en-US" altLang="ko-KR" sz="900" dirty="0" smtClean="0"/>
          </a:p>
          <a:p>
            <a:r>
              <a:rPr lang="en-US" altLang="ko-KR" sz="900" dirty="0" smtClean="0"/>
              <a:t>        </a:t>
            </a:r>
            <a:r>
              <a:rPr lang="ko-KR" altLang="en-US" sz="900" dirty="0" smtClean="0"/>
              <a:t>메세지가 뜬다</a:t>
            </a:r>
            <a:r>
              <a:rPr lang="en-US" altLang="ko-KR" sz="900" dirty="0" smtClean="0"/>
              <a:t>.</a:t>
            </a:r>
          </a:p>
          <a:p>
            <a:pPr marL="228600" indent="-228600"/>
            <a:r>
              <a:rPr lang="en-US" altLang="ko-KR" sz="900" dirty="0" smtClean="0"/>
              <a:t>3.    </a:t>
            </a:r>
            <a:r>
              <a:rPr lang="ko-KR" altLang="en-US" sz="900" dirty="0" smtClean="0"/>
              <a:t>버튼을 </a:t>
            </a:r>
            <a:r>
              <a:rPr lang="ko-KR" altLang="en-US" sz="900" dirty="0" smtClean="0"/>
              <a:t>누르면  이메일 중복을 확인 후 이메일 주소로 인증번호가 발송 된다</a:t>
            </a:r>
            <a:r>
              <a:rPr lang="en-US" altLang="ko-KR" sz="900" dirty="0" smtClean="0"/>
              <a:t>.</a:t>
            </a:r>
          </a:p>
          <a:p>
            <a:pPr marL="228600" indent="-228600"/>
            <a:r>
              <a:rPr lang="en-US" altLang="ko-KR" sz="900" dirty="0" smtClean="0"/>
              <a:t>4.    </a:t>
            </a:r>
            <a:r>
              <a:rPr lang="ko-KR" altLang="en-US" sz="900" dirty="0" smtClean="0"/>
              <a:t>버튼을 </a:t>
            </a:r>
            <a:r>
              <a:rPr lang="ko-KR" altLang="en-US" sz="900" dirty="0" smtClean="0"/>
              <a:t>누르면 </a:t>
            </a:r>
            <a:r>
              <a:rPr lang="en-US" altLang="ko-KR" sz="900" dirty="0" smtClean="0"/>
              <a:t>hidden</a:t>
            </a:r>
            <a:r>
              <a:rPr lang="ko-KR" altLang="en-US" sz="900" dirty="0" smtClean="0"/>
              <a:t>처리된 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 	</a:t>
            </a:r>
            <a:r>
              <a:rPr lang="ko-KR" altLang="en-US" sz="900" dirty="0" smtClean="0"/>
              <a:t>인증번호와 비교를 통해 일치하는 지 확인한다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4</a:t>
            </a:r>
            <a:r>
              <a:rPr lang="en-US" altLang="ko-KR" sz="900" dirty="0" smtClean="0"/>
              <a:t>-A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일치여부에 따라 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       “</a:t>
            </a:r>
            <a:r>
              <a:rPr lang="ko-KR" altLang="en-US" sz="900" dirty="0" smtClean="0"/>
              <a:t>일차합니다</a:t>
            </a:r>
            <a:r>
              <a:rPr lang="en-US" altLang="ko-KR" sz="900" dirty="0" smtClean="0"/>
              <a:t>”,”</a:t>
            </a:r>
            <a:r>
              <a:rPr lang="ko-KR" altLang="en-US" sz="900" dirty="0" smtClean="0"/>
              <a:t>일치하지않습니다</a:t>
            </a:r>
            <a:r>
              <a:rPr lang="en-US" altLang="ko-KR" sz="900" dirty="0" smtClean="0"/>
              <a:t>”</a:t>
            </a:r>
          </a:p>
          <a:p>
            <a:pPr marL="228600" indent="-228600"/>
            <a:r>
              <a:rPr lang="en-US" altLang="ko-KR" sz="900" dirty="0" smtClean="0"/>
              <a:t>        </a:t>
            </a:r>
            <a:r>
              <a:rPr lang="ko-KR" altLang="en-US" sz="900" dirty="0" smtClean="0"/>
              <a:t>라는 메세지가 </a:t>
            </a:r>
            <a:r>
              <a:rPr lang="ko-KR" altLang="en-US" sz="900" dirty="0" smtClean="0"/>
              <a:t>뜬다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5.    </a:t>
            </a:r>
            <a:r>
              <a:rPr lang="ko-KR" altLang="en-US" sz="900" dirty="0" smtClean="0"/>
              <a:t>비밀번호를 </a:t>
            </a:r>
            <a:r>
              <a:rPr lang="ko-KR" altLang="en-US" sz="900" dirty="0" smtClean="0"/>
              <a:t>입력하면 비밀번호와 비밀번호 확인 란의 두 입력값이 일치하는 지 확인한다 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	“</a:t>
            </a:r>
            <a:r>
              <a:rPr lang="ko-KR" altLang="en-US" sz="900" dirty="0" smtClean="0"/>
              <a:t>비밀번호가 일치합니다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하지 않습니다</a:t>
            </a:r>
            <a:r>
              <a:rPr lang="en-US" altLang="ko-KR" sz="900" dirty="0" smtClean="0"/>
              <a:t>”</a:t>
            </a:r>
          </a:p>
          <a:p>
            <a:pPr marL="228600" indent="-228600"/>
            <a:r>
              <a:rPr lang="en-US" altLang="ko-KR" sz="900" dirty="0" smtClean="0"/>
              <a:t>	</a:t>
            </a:r>
            <a:r>
              <a:rPr lang="ko-KR" altLang="en-US" sz="900" dirty="0" smtClean="0"/>
              <a:t>라는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메세지가 뜬다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6.    </a:t>
            </a:r>
            <a:r>
              <a:rPr lang="ko-KR" altLang="en-US" sz="900" dirty="0" smtClean="0"/>
              <a:t>버튼을 누르면 메인화면으로 이동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7</a:t>
            </a:r>
            <a:r>
              <a:rPr lang="en-US" altLang="ko-KR" sz="900" dirty="0" smtClean="0"/>
              <a:t>.</a:t>
            </a:r>
            <a:r>
              <a:rPr lang="en-US" altLang="ko-KR" sz="900" dirty="0" smtClean="0"/>
              <a:t>	</a:t>
            </a:r>
            <a:r>
              <a:rPr lang="ko-KR" altLang="en-US" sz="800" dirty="0" smtClean="0"/>
              <a:t>버튼을 </a:t>
            </a:r>
            <a:r>
              <a:rPr lang="ko-KR" altLang="en-US" sz="800" dirty="0" smtClean="0"/>
              <a:t>누르면 가입 </a:t>
            </a:r>
            <a:r>
              <a:rPr lang="ko-KR" altLang="en-US" sz="800" dirty="0" smtClean="0"/>
              <a:t>가능 여부를 </a:t>
            </a:r>
            <a:r>
              <a:rPr lang="ko-KR" altLang="en-US" sz="800" dirty="0" smtClean="0"/>
              <a:t>확인하고</a:t>
            </a:r>
            <a:r>
              <a:rPr lang="en-US" altLang="ko-KR" sz="800" dirty="0" smtClean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가능 </a:t>
            </a:r>
            <a:r>
              <a:rPr lang="ko-KR" altLang="en-US" sz="800" dirty="0" smtClean="0"/>
              <a:t>시 가입되며</a:t>
            </a:r>
            <a:r>
              <a:rPr lang="en-US" altLang="ko-KR" sz="800" dirty="0" smtClean="0"/>
              <a:t>, </a:t>
            </a:r>
          </a:p>
          <a:p>
            <a:pPr marL="228600" indent="-228600"/>
            <a:r>
              <a:rPr lang="en-US" altLang="ko-KR" sz="800" dirty="0" smtClean="0"/>
              <a:t>	</a:t>
            </a:r>
            <a:r>
              <a:rPr lang="ko-KR" altLang="en-US" sz="800" dirty="0" smtClean="0"/>
              <a:t>가입 후 회원가입 완료 페이지로 </a:t>
            </a:r>
            <a:r>
              <a:rPr lang="ko-KR" altLang="en-US" sz="800" dirty="0" smtClean="0"/>
              <a:t>이동</a:t>
            </a:r>
            <a:endParaRPr lang="ko-KR" altLang="en-US" sz="800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3428992" y="1000108"/>
            <a:ext cx="1071570" cy="85725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/mailAuth1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아이디</a:t>
            </a:r>
            <a:r>
              <a:rPr lang="en-US" altLang="ko-KR" sz="1000" dirty="0" smtClean="0">
                <a:solidFill>
                  <a:schemeClr val="tx1"/>
                </a:solidFill>
              </a:rPr>
              <a:t>=id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pic>
        <p:nvPicPr>
          <p:cNvPr id="31" name="Picture 3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400" y="1928802"/>
            <a:ext cx="5878800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타원 8"/>
          <p:cNvSpPr/>
          <p:nvPr/>
        </p:nvSpPr>
        <p:spPr>
          <a:xfrm>
            <a:off x="5286380" y="2000240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stCxn id="25" idx="2"/>
            <a:endCxn id="9" idx="1"/>
          </p:cNvCxnSpPr>
          <p:nvPr/>
        </p:nvCxnSpPr>
        <p:spPr>
          <a:xfrm rot="16200000" flipH="1">
            <a:off x="4545846" y="1276294"/>
            <a:ext cx="209228" cy="13713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5143504" y="5214950"/>
            <a:ext cx="1428760" cy="12144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</a:t>
            </a:r>
            <a:r>
              <a:rPr lang="en-US" altLang="ko-KR" sz="1000" dirty="0" smtClean="0">
                <a:solidFill>
                  <a:schemeClr val="tx1"/>
                </a:solidFill>
              </a:rPr>
              <a:t>mailAuth1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이메일</a:t>
            </a:r>
            <a:r>
              <a:rPr lang="en-US" altLang="ko-KR" sz="1000" dirty="0" smtClean="0">
                <a:solidFill>
                  <a:schemeClr val="tx1"/>
                </a:solidFill>
              </a:rPr>
              <a:t>=email 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발송된 인증번호</a:t>
            </a:r>
            <a:r>
              <a:rPr lang="en-US" altLang="ko-KR" sz="1000" dirty="0" smtClean="0">
                <a:solidFill>
                  <a:schemeClr val="tx1"/>
                </a:solidFill>
              </a:rPr>
              <a:t>=num(hidden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143108" y="5143512"/>
            <a:ext cx="2928958" cy="128588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</a:t>
            </a:r>
            <a:r>
              <a:rPr lang="en-US" altLang="ko-KR" sz="1000" dirty="0" smtClean="0">
                <a:solidFill>
                  <a:prstClr val="black"/>
                </a:solidFill>
              </a:rPr>
              <a:t> joinProc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아이디</a:t>
            </a:r>
            <a:r>
              <a:rPr lang="en-US" altLang="ko-KR" sz="1000" dirty="0" smtClean="0">
                <a:solidFill>
                  <a:schemeClr val="tx1"/>
                </a:solidFill>
              </a:rPr>
              <a:t>=id 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비밀번호 </a:t>
            </a:r>
            <a:r>
              <a:rPr lang="en-US" altLang="ko-KR" sz="1000" dirty="0" smtClean="0">
                <a:solidFill>
                  <a:schemeClr val="tx1"/>
                </a:solidFill>
              </a:rPr>
              <a:t>=pw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이름</a:t>
            </a:r>
            <a:r>
              <a:rPr lang="en-US" altLang="ko-KR" sz="1000" dirty="0" smtClean="0">
                <a:solidFill>
                  <a:schemeClr val="tx1"/>
                </a:solidFill>
              </a:rPr>
              <a:t>=name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생년월일</a:t>
            </a:r>
            <a:r>
              <a:rPr lang="en-US" altLang="ko-KR" sz="1000" dirty="0" smtClean="0">
                <a:solidFill>
                  <a:schemeClr val="tx1"/>
                </a:solidFill>
              </a:rPr>
              <a:t>=</a:t>
            </a:r>
            <a:r>
              <a:rPr lang="en-US" altLang="ko-KR" sz="1000" dirty="0" smtClean="0">
                <a:solidFill>
                  <a:schemeClr val="tx1"/>
                </a:solidFill>
              </a:rPr>
              <a:t>birth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성별 </a:t>
            </a:r>
            <a:r>
              <a:rPr lang="en-US" altLang="ko-KR" sz="1000" dirty="0" smtClean="0">
                <a:solidFill>
                  <a:schemeClr val="tx1"/>
                </a:solidFill>
              </a:rPr>
              <a:t>gender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선호팀</a:t>
            </a:r>
            <a:r>
              <a:rPr lang="en-US" altLang="ko-KR" sz="1000" dirty="0" smtClean="0">
                <a:solidFill>
                  <a:schemeClr val="tx1"/>
                </a:solidFill>
              </a:rPr>
              <a:t>=team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이메일</a:t>
            </a:r>
            <a:r>
              <a:rPr lang="en-US" altLang="ko-KR" sz="1000" dirty="0" smtClean="0">
                <a:solidFill>
                  <a:schemeClr val="tx1"/>
                </a:solidFill>
              </a:rPr>
              <a:t>=email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3. View: joinSuccess.jsp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73831" y="2285992"/>
            <a:ext cx="2598169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타원 40"/>
          <p:cNvSpPr/>
          <p:nvPr/>
        </p:nvSpPr>
        <p:spPr>
          <a:xfrm>
            <a:off x="3714744" y="4572008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cxnSp>
        <p:nvCxnSpPr>
          <p:cNvPr id="43" name="직선 화살표 연결선 42"/>
          <p:cNvCxnSpPr>
            <a:stCxn id="42" idx="0"/>
            <a:endCxn id="41" idx="3"/>
          </p:cNvCxnSpPr>
          <p:nvPr/>
        </p:nvCxnSpPr>
        <p:spPr>
          <a:xfrm rot="5400000" flipH="1" flipV="1">
            <a:off x="3593660" y="4972665"/>
            <a:ext cx="184774" cy="1569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10" y="3357562"/>
            <a:ext cx="14287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타원 9"/>
          <p:cNvSpPr/>
          <p:nvPr/>
        </p:nvSpPr>
        <p:spPr>
          <a:xfrm>
            <a:off x="5946700" y="311879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285720" y="2571744"/>
            <a:ext cx="1714512" cy="1323377"/>
            <a:chOff x="285720" y="3000372"/>
            <a:chExt cx="1714512" cy="1323377"/>
          </a:xfrm>
        </p:grpSpPr>
        <p:grpSp>
          <p:nvGrpSpPr>
            <p:cNvPr id="20" name="그룹 19"/>
            <p:cNvGrpSpPr/>
            <p:nvPr/>
          </p:nvGrpSpPr>
          <p:grpSpPr>
            <a:xfrm>
              <a:off x="428596" y="3357562"/>
              <a:ext cx="1514700" cy="966187"/>
              <a:chOff x="428596" y="3357562"/>
              <a:chExt cx="1514700" cy="966187"/>
            </a:xfrm>
          </p:grpSpPr>
          <p:pic>
            <p:nvPicPr>
              <p:cNvPr id="17" name="Picture 7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28596" y="3357562"/>
                <a:ext cx="1514700" cy="96618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</p:pic>
          <p:sp>
            <p:nvSpPr>
              <p:cNvPr id="19" name="직사각형 18"/>
              <p:cNvSpPr/>
              <p:nvPr/>
            </p:nvSpPr>
            <p:spPr>
              <a:xfrm>
                <a:off x="500034" y="3643314"/>
                <a:ext cx="1357322" cy="2143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타원 17"/>
            <p:cNvSpPr/>
            <p:nvPr/>
          </p:nvSpPr>
          <p:spPr>
            <a:xfrm>
              <a:off x="285720" y="3000372"/>
              <a:ext cx="339812" cy="45308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9732" y="3611407"/>
              <a:ext cx="15905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“</a:t>
              </a:r>
              <a:r>
                <a:rPr lang="ko-KR" altLang="en-US" sz="1000" dirty="0" smtClean="0"/>
                <a:t>메시지 </a:t>
              </a:r>
              <a:r>
                <a:rPr lang="en-US" altLang="ko-KR" sz="1000" dirty="0" smtClean="0"/>
                <a:t>–</a:t>
              </a:r>
              <a:r>
                <a:rPr lang="ko-KR" altLang="en-US" sz="1000" dirty="0" smtClean="0"/>
                <a:t>화면설명 참조</a:t>
              </a:r>
              <a:r>
                <a:rPr lang="en-US" altLang="ko-KR" sz="1000" dirty="0" smtClean="0"/>
                <a:t>”</a:t>
              </a:r>
              <a:endParaRPr lang="ko-KR" altLang="en-US" sz="1000" dirty="0"/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4572000" y="2786058"/>
            <a:ext cx="1285884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928794" y="2214554"/>
            <a:ext cx="2643206" cy="2357454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803296" y="1904348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91184" y="2571744"/>
            <a:ext cx="714380" cy="301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모서리가 둥근 직사각형 36"/>
          <p:cNvSpPr/>
          <p:nvPr/>
        </p:nvSpPr>
        <p:spPr>
          <a:xfrm>
            <a:off x="4572000" y="2857496"/>
            <a:ext cx="642942" cy="285752"/>
          </a:xfrm>
          <a:prstGeom prst="roundRect">
            <a:avLst/>
          </a:prstGeom>
          <a:solidFill>
            <a:srgbClr val="0091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인증번호확인</a:t>
            </a:r>
            <a:endParaRPr lang="ko-KR" altLang="en-US" sz="800" dirty="0"/>
          </a:p>
        </p:txBody>
      </p:sp>
      <p:sp>
        <p:nvSpPr>
          <p:cNvPr id="16" name="타원 15"/>
          <p:cNvSpPr/>
          <p:nvPr/>
        </p:nvSpPr>
        <p:spPr>
          <a:xfrm>
            <a:off x="5089444" y="2904480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5214942" y="2475852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36" name="직선 화살표 연결선 35"/>
          <p:cNvCxnSpPr>
            <a:stCxn id="33" idx="0"/>
            <a:endCxn id="15" idx="5"/>
          </p:cNvCxnSpPr>
          <p:nvPr/>
        </p:nvCxnSpPr>
        <p:spPr>
          <a:xfrm rot="16200000" flipV="1">
            <a:off x="4505253" y="3862319"/>
            <a:ext cx="2352368" cy="3528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2571736" y="4572008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89187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45248753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90057861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 성공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김아리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1464881"/>
              </p:ext>
            </p:extLst>
          </p:nvPr>
        </p:nvGraphicFramePr>
        <p:xfrm>
          <a:off x="6781801" y="4786322"/>
          <a:ext cx="2158313" cy="1798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/joinSuccess</a:t>
                      </a:r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loginController</a:t>
                      </a:r>
                      <a:endParaRPr lang="ko-KR" altLang="en-US" sz="1000" dirty="0" smtClean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joinSuccess.jsp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400" y="1929600"/>
            <a:ext cx="5878800" cy="3627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타원 5"/>
          <p:cNvSpPr/>
          <p:nvPr/>
        </p:nvSpPr>
        <p:spPr>
          <a:xfrm>
            <a:off x="2571736" y="3429000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49508" y="928671"/>
            <a:ext cx="2237330" cy="7848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28600" indent="-228600"/>
            <a:r>
              <a:rPr lang="ko-KR" altLang="en-US" sz="900" dirty="0" smtClean="0"/>
              <a:t>회원가입 완료 후 보여주는 페이지</a:t>
            </a:r>
            <a:endParaRPr lang="en-US" altLang="ko-KR" sz="900" dirty="0" smtClean="0"/>
          </a:p>
          <a:p>
            <a:pPr marL="228600" indent="-228600"/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1. </a:t>
            </a:r>
            <a:r>
              <a:rPr lang="ko-KR" altLang="en-US" sz="900" dirty="0" smtClean="0"/>
              <a:t>버튼을 누르면 로그인 페이지로 이동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		</a:t>
            </a:r>
            <a:endParaRPr lang="ko-KR" altLang="en-US" sz="900" dirty="0" smtClean="0"/>
          </a:p>
          <a:p>
            <a:endParaRPr lang="ko-KR" altLang="en-US" sz="900" dirty="0"/>
          </a:p>
        </p:txBody>
      </p:sp>
      <p:sp>
        <p:nvSpPr>
          <p:cNvPr id="9" name="직사각형 8"/>
          <p:cNvSpPr/>
          <p:nvPr/>
        </p:nvSpPr>
        <p:spPr>
          <a:xfrm>
            <a:off x="857224" y="3786190"/>
            <a:ext cx="1428760" cy="12144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/loginFrm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2.View: loginFrm.jsp</a:t>
            </a:r>
          </a:p>
        </p:txBody>
      </p:sp>
      <p:cxnSp>
        <p:nvCxnSpPr>
          <p:cNvPr id="10" name="직선 화살표 연결선 9"/>
          <p:cNvCxnSpPr>
            <a:stCxn id="9" idx="0"/>
            <a:endCxn id="6" idx="2"/>
          </p:cNvCxnSpPr>
          <p:nvPr/>
        </p:nvCxnSpPr>
        <p:spPr>
          <a:xfrm rot="5400000" flipH="1" flipV="1">
            <a:off x="2006346" y="3220800"/>
            <a:ext cx="130649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89187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45248753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90057861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김아리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1464881"/>
              </p:ext>
            </p:extLst>
          </p:nvPr>
        </p:nvGraphicFramePr>
        <p:xfrm>
          <a:off x="6781801" y="4845390"/>
          <a:ext cx="2158313" cy="1798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/loginFrm</a:t>
                      </a:r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loginController</a:t>
                      </a:r>
                      <a:endParaRPr lang="ko-KR" altLang="en-US" sz="1000" dirty="0" smtClean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loginFrm.jsp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6" name="Picture 2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400" y="1929600"/>
            <a:ext cx="5878800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749508" y="928671"/>
            <a:ext cx="2237330" cy="24468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 smtClean="0"/>
              <a:t>양식에 맞춰 아이디와 비밀번호를 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	</a:t>
            </a:r>
            <a:r>
              <a:rPr lang="ko-KR" altLang="en-US" sz="900" dirty="0" smtClean="0"/>
              <a:t>입력한다</a:t>
            </a:r>
            <a:r>
              <a:rPr lang="en-US" altLang="ko-KR" sz="900" dirty="0" smtClean="0"/>
              <a:t>.,</a:t>
            </a:r>
          </a:p>
          <a:p>
            <a:pPr marL="228600" indent="-228600"/>
            <a:r>
              <a:rPr lang="en-US" altLang="ko-KR" sz="900" dirty="0" smtClean="0"/>
              <a:t>2. </a:t>
            </a:r>
            <a:r>
              <a:rPr lang="ko-KR" altLang="en-US" sz="900" dirty="0" smtClean="0"/>
              <a:t>버튼을 누르면 데이터에 저장된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    </a:t>
            </a:r>
            <a:r>
              <a:rPr lang="ko-KR" altLang="en-US" sz="900" dirty="0" smtClean="0"/>
              <a:t>아이디와 비밀번호와 일치하는 지 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     </a:t>
            </a:r>
            <a:r>
              <a:rPr lang="ko-KR" altLang="en-US" sz="900" dirty="0" smtClean="0"/>
              <a:t>확인 후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일치 할 시 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로그인완료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     </a:t>
            </a:r>
            <a:r>
              <a:rPr lang="ko-KR" altLang="en-US" sz="900" dirty="0" smtClean="0"/>
              <a:t>로그인이 완료되면 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     </a:t>
            </a:r>
            <a:r>
              <a:rPr lang="ko-KR" altLang="en-US" sz="900" dirty="0" smtClean="0"/>
              <a:t>세션에 아이디가 저장되며 메인 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     </a:t>
            </a:r>
            <a:r>
              <a:rPr lang="ko-KR" altLang="en-US" sz="900" dirty="0" smtClean="0"/>
              <a:t>화면으로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이동한다</a:t>
            </a:r>
            <a:endParaRPr lang="en-US" altLang="ko-KR" sz="900" dirty="0"/>
          </a:p>
          <a:p>
            <a:pPr marL="228600" indent="-228600"/>
            <a:r>
              <a:rPr lang="en-US" altLang="ko-KR" sz="900" dirty="0" smtClean="0"/>
              <a:t>2-1. </a:t>
            </a:r>
            <a:r>
              <a:rPr lang="ko-KR" altLang="en-US" sz="900" dirty="0" smtClean="0"/>
              <a:t>불일치 시 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en-US" altLang="ko-KR" sz="900" dirty="0" smtClean="0"/>
              <a:t>“</a:t>
            </a:r>
            <a:r>
              <a:rPr lang="ko-KR" altLang="en-US" sz="900" dirty="0" smtClean="0"/>
              <a:t>아이디와 비밀번호가 일치하지 않습니다</a:t>
            </a:r>
            <a:r>
              <a:rPr lang="en-US" altLang="ko-KR" sz="900" dirty="0" smtClean="0"/>
              <a:t>” </a:t>
            </a:r>
            <a:r>
              <a:rPr lang="ko-KR" altLang="en-US" sz="900" dirty="0" smtClean="0"/>
              <a:t>라는 메시지를 띄운다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3. </a:t>
            </a:r>
            <a:r>
              <a:rPr lang="ko-KR" altLang="en-US" sz="900" dirty="0" smtClean="0"/>
              <a:t>아이디 찾기 페이지로 이동한다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4. </a:t>
            </a:r>
            <a:r>
              <a:rPr lang="ko-KR" altLang="en-US" sz="900" dirty="0" smtClean="0"/>
              <a:t>비밀번호 찾기 페이지로 이동한다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5. </a:t>
            </a:r>
            <a:r>
              <a:rPr lang="ko-KR" altLang="en-US" sz="900" dirty="0" smtClean="0"/>
              <a:t>회원가입 페이지로 이동한다</a:t>
            </a:r>
            <a:endParaRPr lang="en-US" altLang="ko-KR" sz="900" dirty="0" smtClean="0"/>
          </a:p>
          <a:p>
            <a:pPr marL="228600" indent="-228600"/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		</a:t>
            </a:r>
            <a:endParaRPr lang="ko-KR" altLang="en-US" sz="900" dirty="0" smtClean="0"/>
          </a:p>
          <a:p>
            <a:endParaRPr lang="ko-KR" altLang="en-US" sz="900" dirty="0"/>
          </a:p>
        </p:txBody>
      </p:sp>
      <p:sp>
        <p:nvSpPr>
          <p:cNvPr id="8" name="직사각형 7"/>
          <p:cNvSpPr/>
          <p:nvPr/>
        </p:nvSpPr>
        <p:spPr>
          <a:xfrm>
            <a:off x="2571736" y="3000372"/>
            <a:ext cx="1500198" cy="785818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143108" y="357187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2714612" y="428625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428992" y="428625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4017874" y="428625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28596" y="3857628"/>
            <a:ext cx="1428760" cy="12144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/loginProc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아이디</a:t>
            </a:r>
            <a:r>
              <a:rPr lang="en-US" altLang="ko-KR" sz="1000" dirty="0" smtClean="0">
                <a:solidFill>
                  <a:schemeClr val="tx1"/>
                </a:solidFill>
              </a:rPr>
              <a:t>=id 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비밀번호 </a:t>
            </a:r>
            <a:r>
              <a:rPr lang="en-US" altLang="ko-KR" sz="1000" dirty="0" smtClean="0">
                <a:solidFill>
                  <a:schemeClr val="tx1"/>
                </a:solidFill>
              </a:rPr>
              <a:t>=password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3.View: mainpage</a:t>
            </a:r>
          </a:p>
        </p:txBody>
      </p:sp>
      <p:cxnSp>
        <p:nvCxnSpPr>
          <p:cNvPr id="15" name="직선 화살표 연결선 14"/>
          <p:cNvCxnSpPr>
            <a:stCxn id="14" idx="0"/>
          </p:cNvCxnSpPr>
          <p:nvPr/>
        </p:nvCxnSpPr>
        <p:spPr>
          <a:xfrm rot="5400000" flipH="1" flipV="1">
            <a:off x="1577718" y="3292238"/>
            <a:ext cx="130649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571604" y="5286388"/>
            <a:ext cx="1428760" cy="12144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/idFindFrm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2.View: idFindFrm.jsp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새창으로 열기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7" name="직선 화살표 연결선 16"/>
          <p:cNvCxnSpPr>
            <a:stCxn id="16" idx="0"/>
            <a:endCxn id="11" idx="3"/>
          </p:cNvCxnSpPr>
          <p:nvPr/>
        </p:nvCxnSpPr>
        <p:spPr>
          <a:xfrm rot="5400000" flipH="1" flipV="1">
            <a:off x="2218479" y="4740491"/>
            <a:ext cx="613402" cy="478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071802" y="5286388"/>
            <a:ext cx="1428760" cy="12144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/pwFindFrm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2.View: pwFindFrm.jsp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새창으로 열기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0" name="직선 화살표 연결선 19"/>
          <p:cNvCxnSpPr>
            <a:stCxn id="19" idx="0"/>
            <a:endCxn id="12" idx="4"/>
          </p:cNvCxnSpPr>
          <p:nvPr/>
        </p:nvCxnSpPr>
        <p:spPr>
          <a:xfrm rot="16200000" flipV="1">
            <a:off x="3419015" y="4919221"/>
            <a:ext cx="547050" cy="1872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4572000" y="5286388"/>
            <a:ext cx="1428760" cy="12144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</a:t>
            </a:r>
            <a:r>
              <a:rPr lang="en-US" altLang="ko-KR" sz="1000" dirty="0" smtClean="0">
                <a:solidFill>
                  <a:prstClr val="black"/>
                </a:solidFill>
              </a:rPr>
              <a:t>joinFrm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2.View: </a:t>
            </a:r>
            <a:r>
              <a:rPr lang="en-US" altLang="ko-KR" sz="1000" dirty="0" smtClean="0">
                <a:solidFill>
                  <a:prstClr val="black"/>
                </a:solidFill>
              </a:rPr>
              <a:t>joinFrm</a:t>
            </a:r>
            <a:r>
              <a:rPr lang="en-US" altLang="ko-KR" sz="1000" dirty="0" smtClean="0">
                <a:solidFill>
                  <a:schemeClr val="tx1"/>
                </a:solidFill>
              </a:rPr>
              <a:t>.jsp</a:t>
            </a:r>
          </a:p>
        </p:txBody>
      </p:sp>
      <p:cxnSp>
        <p:nvCxnSpPr>
          <p:cNvPr id="24" name="직선 화살표 연결선 23"/>
          <p:cNvCxnSpPr>
            <a:stCxn id="22" idx="0"/>
            <a:endCxn id="13" idx="5"/>
          </p:cNvCxnSpPr>
          <p:nvPr/>
        </p:nvCxnSpPr>
        <p:spPr>
          <a:xfrm rot="16200000" flipV="1">
            <a:off x="4490450" y="4490458"/>
            <a:ext cx="613402" cy="9784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36" y="2786058"/>
            <a:ext cx="1643074" cy="14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타원 8"/>
          <p:cNvSpPr/>
          <p:nvPr/>
        </p:nvSpPr>
        <p:spPr>
          <a:xfrm>
            <a:off x="2357422" y="2643182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89187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45248753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90057861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 찾기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김아리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1464881"/>
              </p:ext>
            </p:extLst>
          </p:nvPr>
        </p:nvGraphicFramePr>
        <p:xfrm>
          <a:off x="6781801" y="4621552"/>
          <a:ext cx="2158313" cy="1950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/idFindFrm /mailAuth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/idFindProc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loginController</a:t>
                      </a:r>
                      <a:endParaRPr lang="ko-KR" altLang="en-US" sz="1000" dirty="0" smtClean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idFindFrm.jsp , idFindFrm2.jsp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7" name="Picture 2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400" y="1918800"/>
            <a:ext cx="5878800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749508" y="928671"/>
            <a:ext cx="2237330" cy="28623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 smtClean="0"/>
              <a:t>양식에 맞춰 이름과 이메일을 입력한다</a:t>
            </a:r>
            <a:endParaRPr lang="en-US" altLang="ko-KR" sz="900" dirty="0" smtClean="0"/>
          </a:p>
          <a:p>
            <a:pPr marL="228600" indent="-228600">
              <a:buAutoNum type="arabicPeriod"/>
            </a:pPr>
            <a:r>
              <a:rPr lang="ko-KR" altLang="en-US" sz="900" dirty="0" smtClean="0"/>
              <a:t>이름과 이메일이 데이터에 저장되어있는 정보와 일치하면 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	</a:t>
            </a:r>
            <a:r>
              <a:rPr lang="ko-KR" altLang="en-US" sz="900" dirty="0" smtClean="0"/>
              <a:t>이메일 주소로 인증번호가 전송된다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2-1.	</a:t>
            </a:r>
            <a:r>
              <a:rPr lang="ko-KR" altLang="en-US" sz="900" dirty="0" smtClean="0"/>
              <a:t>이름과 이메일 정보가 일치하지 않으면 </a:t>
            </a:r>
            <a:r>
              <a:rPr lang="en-US" altLang="ko-KR" sz="900" dirty="0" smtClean="0"/>
              <a:t>“</a:t>
            </a:r>
            <a:r>
              <a:rPr lang="ko-KR" altLang="en-US" sz="900" dirty="0" smtClean="0"/>
              <a:t>이름또는 이메일이 다릅니다</a:t>
            </a:r>
            <a:r>
              <a:rPr lang="en-US" altLang="ko-KR" sz="900" dirty="0" smtClean="0"/>
              <a:t>”</a:t>
            </a:r>
          </a:p>
          <a:p>
            <a:pPr marL="228600" indent="-228600"/>
            <a:r>
              <a:rPr lang="en-US" altLang="ko-KR" sz="900" dirty="0" smtClean="0"/>
              <a:t>	</a:t>
            </a:r>
            <a:r>
              <a:rPr lang="ko-KR" altLang="en-US" sz="900" dirty="0" smtClean="0"/>
              <a:t>라는 메세지가 뜬다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3.    </a:t>
            </a:r>
            <a:r>
              <a:rPr lang="ko-KR" altLang="en-US" sz="900" dirty="0" smtClean="0"/>
              <a:t>버튼을 누르면 </a:t>
            </a:r>
            <a:r>
              <a:rPr lang="en-US" altLang="ko-KR" sz="900" dirty="0" smtClean="0"/>
              <a:t>hidden</a:t>
            </a:r>
            <a:r>
              <a:rPr lang="ko-KR" altLang="en-US" sz="900" dirty="0" smtClean="0"/>
              <a:t>처리된 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 	</a:t>
            </a:r>
            <a:r>
              <a:rPr lang="ko-KR" altLang="en-US" sz="900" dirty="0" smtClean="0"/>
              <a:t>인증번호와 비교를 통해 일치하는 지 확인한다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3-A. </a:t>
            </a:r>
            <a:r>
              <a:rPr lang="ko-KR" altLang="en-US" sz="900" dirty="0" smtClean="0"/>
              <a:t>일치여부에 따라 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       “</a:t>
            </a:r>
            <a:r>
              <a:rPr lang="ko-KR" altLang="en-US" sz="900" dirty="0" smtClean="0"/>
              <a:t>일차합니다</a:t>
            </a:r>
            <a:r>
              <a:rPr lang="en-US" altLang="ko-KR" sz="900" dirty="0" smtClean="0"/>
              <a:t>”,”</a:t>
            </a:r>
            <a:r>
              <a:rPr lang="ko-KR" altLang="en-US" sz="900" dirty="0" smtClean="0"/>
              <a:t>일치하지않습니다</a:t>
            </a:r>
            <a:r>
              <a:rPr lang="en-US" altLang="ko-KR" sz="900" dirty="0" smtClean="0"/>
              <a:t>”</a:t>
            </a:r>
          </a:p>
          <a:p>
            <a:pPr marL="228600" indent="-228600"/>
            <a:r>
              <a:rPr lang="en-US" altLang="ko-KR" sz="900" dirty="0" smtClean="0"/>
              <a:t>        </a:t>
            </a:r>
            <a:r>
              <a:rPr lang="ko-KR" altLang="en-US" sz="900" dirty="0" smtClean="0"/>
              <a:t>라는 메세지가 뜬다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4. </a:t>
            </a:r>
            <a:r>
              <a:rPr lang="ko-KR" altLang="en-US" sz="900" dirty="0" smtClean="0"/>
              <a:t>버튼을 누르면  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   </a:t>
            </a:r>
            <a:r>
              <a:rPr lang="ko-KR" altLang="en-US" sz="900" dirty="0" smtClean="0"/>
              <a:t>아이디 찾기 성공 페이지로 이동한다</a:t>
            </a:r>
            <a:endParaRPr lang="en-US" altLang="ko-KR" sz="900" dirty="0" smtClean="0"/>
          </a:p>
          <a:p>
            <a:pPr marL="228600" indent="-228600"/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		</a:t>
            </a:r>
            <a:endParaRPr lang="ko-KR" altLang="en-US" sz="900" dirty="0" smtClean="0"/>
          </a:p>
          <a:p>
            <a:endParaRPr lang="ko-KR" altLang="en-US" sz="9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285720" y="3714752"/>
            <a:ext cx="1714512" cy="1323377"/>
            <a:chOff x="285720" y="3000372"/>
            <a:chExt cx="1714512" cy="1323377"/>
          </a:xfrm>
        </p:grpSpPr>
        <p:grpSp>
          <p:nvGrpSpPr>
            <p:cNvPr id="11" name="그룹 19"/>
            <p:cNvGrpSpPr/>
            <p:nvPr/>
          </p:nvGrpSpPr>
          <p:grpSpPr>
            <a:xfrm>
              <a:off x="428596" y="3357562"/>
              <a:ext cx="1514700" cy="966187"/>
              <a:chOff x="428596" y="3357562"/>
              <a:chExt cx="1514700" cy="966187"/>
            </a:xfrm>
          </p:grpSpPr>
          <p:pic>
            <p:nvPicPr>
              <p:cNvPr id="14" name="Picture 7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28596" y="3357562"/>
                <a:ext cx="1514700" cy="96618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</p:pic>
          <p:sp>
            <p:nvSpPr>
              <p:cNvPr id="15" name="직사각형 14"/>
              <p:cNvSpPr/>
              <p:nvPr/>
            </p:nvSpPr>
            <p:spPr>
              <a:xfrm>
                <a:off x="500034" y="3643314"/>
                <a:ext cx="1357322" cy="2143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" name="타원 11"/>
            <p:cNvSpPr/>
            <p:nvPr/>
          </p:nvSpPr>
          <p:spPr>
            <a:xfrm>
              <a:off x="285720" y="3000372"/>
              <a:ext cx="339812" cy="45308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9732" y="3611407"/>
              <a:ext cx="15905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“</a:t>
              </a:r>
              <a:r>
                <a:rPr lang="ko-KR" altLang="en-US" sz="1000" dirty="0" smtClean="0"/>
                <a:t>메시지 </a:t>
              </a:r>
              <a:r>
                <a:rPr lang="en-US" altLang="ko-KR" sz="1000" dirty="0" smtClean="0"/>
                <a:t>–</a:t>
              </a:r>
              <a:r>
                <a:rPr lang="ko-KR" altLang="en-US" sz="1000" dirty="0" smtClean="0"/>
                <a:t>화면설명 참조</a:t>
              </a:r>
              <a:r>
                <a:rPr lang="en-US" altLang="ko-KR" sz="1000" dirty="0" smtClean="0"/>
                <a:t>”</a:t>
              </a:r>
              <a:endParaRPr lang="ko-KR" altLang="en-US" sz="1000" dirty="0"/>
            </a:p>
          </p:txBody>
        </p:sp>
      </p:grpSp>
      <p:sp>
        <p:nvSpPr>
          <p:cNvPr id="16" name="타원 15"/>
          <p:cNvSpPr/>
          <p:nvPr/>
        </p:nvSpPr>
        <p:spPr>
          <a:xfrm>
            <a:off x="4643438" y="292893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110714" y="3571876"/>
            <a:ext cx="642942" cy="285752"/>
          </a:xfrm>
          <a:prstGeom prst="roundRect">
            <a:avLst/>
          </a:prstGeom>
          <a:solidFill>
            <a:srgbClr val="0091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인증번호확인</a:t>
            </a:r>
            <a:endParaRPr lang="ko-KR" altLang="en-US" sz="800" dirty="0"/>
          </a:p>
        </p:txBody>
      </p:sp>
      <p:sp>
        <p:nvSpPr>
          <p:cNvPr id="17" name="타원 16"/>
          <p:cNvSpPr/>
          <p:nvPr/>
        </p:nvSpPr>
        <p:spPr>
          <a:xfrm>
            <a:off x="4643438" y="3429000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3357554" y="3857628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5143504" y="5214950"/>
            <a:ext cx="1428760" cy="12144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/mailAuth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이름</a:t>
            </a:r>
            <a:r>
              <a:rPr lang="en-US" altLang="ko-KR" sz="1000" dirty="0" smtClean="0">
                <a:solidFill>
                  <a:schemeClr val="tx1"/>
                </a:solidFill>
              </a:rPr>
              <a:t>=name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이메일</a:t>
            </a:r>
            <a:r>
              <a:rPr lang="en-US" altLang="ko-KR" sz="1000" dirty="0" smtClean="0">
                <a:solidFill>
                  <a:schemeClr val="tx1"/>
                </a:solidFill>
              </a:rPr>
              <a:t>=email ,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발송된 인증번호</a:t>
            </a:r>
            <a:r>
              <a:rPr lang="en-US" altLang="ko-KR" sz="1000" dirty="0" smtClean="0">
                <a:solidFill>
                  <a:schemeClr val="tx1"/>
                </a:solidFill>
              </a:rPr>
              <a:t>=num(hidden)</a:t>
            </a:r>
          </a:p>
        </p:txBody>
      </p:sp>
      <p:cxnSp>
        <p:nvCxnSpPr>
          <p:cNvPr id="24" name="직선 화살표 연결선 23"/>
          <p:cNvCxnSpPr>
            <a:endCxn id="16" idx="5"/>
          </p:cNvCxnSpPr>
          <p:nvPr/>
        </p:nvCxnSpPr>
        <p:spPr>
          <a:xfrm rot="16200000" flipV="1">
            <a:off x="4410323" y="3838827"/>
            <a:ext cx="1899286" cy="852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571604" y="5286388"/>
            <a:ext cx="1428760" cy="128588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/idFindProc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입력</a:t>
            </a:r>
            <a:r>
              <a:rPr lang="en-US" altLang="ko-KR" sz="1000" dirty="0" smtClean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이름</a:t>
            </a:r>
            <a:r>
              <a:rPr lang="en-US" altLang="ko-KR" sz="1000" dirty="0" smtClean="0">
                <a:solidFill>
                  <a:schemeClr val="tx1"/>
                </a:solidFill>
              </a:rPr>
              <a:t>=name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이메일</a:t>
            </a:r>
            <a:r>
              <a:rPr lang="en-US" altLang="ko-KR" sz="1000" dirty="0" smtClean="0">
                <a:solidFill>
                  <a:schemeClr val="tx1"/>
                </a:solidFill>
              </a:rPr>
              <a:t>=email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출력</a:t>
            </a:r>
            <a:r>
              <a:rPr lang="en-US" altLang="ko-KR" sz="1000" dirty="0" smtClean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아이디</a:t>
            </a:r>
            <a:r>
              <a:rPr lang="en-US" altLang="ko-KR" sz="1000" dirty="0" smtClean="0">
                <a:solidFill>
                  <a:schemeClr val="tx1"/>
                </a:solidFill>
              </a:rPr>
              <a:t>=id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3.View: idSuccess.jsp</a:t>
            </a:r>
          </a:p>
        </p:txBody>
      </p:sp>
      <p:cxnSp>
        <p:nvCxnSpPr>
          <p:cNvPr id="29" name="직선 화살표 연결선 28"/>
          <p:cNvCxnSpPr>
            <a:stCxn id="28" idx="0"/>
            <a:endCxn id="19" idx="3"/>
          </p:cNvCxnSpPr>
          <p:nvPr/>
        </p:nvCxnSpPr>
        <p:spPr>
          <a:xfrm rot="5400000" flipH="1" flipV="1">
            <a:off x="2325636" y="4204706"/>
            <a:ext cx="1042030" cy="1121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57355" y="2755501"/>
            <a:ext cx="1500199" cy="173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1785918" y="2857496"/>
            <a:ext cx="2286016" cy="1000132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571604" y="250030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89187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45248753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90057861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 찾기 성공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김아리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1464881"/>
              </p:ext>
            </p:extLst>
          </p:nvPr>
        </p:nvGraphicFramePr>
        <p:xfrm>
          <a:off x="6781801" y="4845390"/>
          <a:ext cx="2158313" cy="1798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/idSuccess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loginController</a:t>
                      </a:r>
                      <a:endParaRPr lang="ko-KR" altLang="en-US" sz="1000" dirty="0" smtClean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idSuccess.jsp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6" name="Picture 3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400" y="1918800"/>
            <a:ext cx="5878800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749508" y="928671"/>
            <a:ext cx="2237330" cy="14773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 smtClean="0"/>
              <a:t>아이디찾기에 성공한 아이디가 뜬다</a:t>
            </a:r>
            <a:endParaRPr lang="en-US" altLang="ko-KR" sz="900" dirty="0" smtClean="0"/>
          </a:p>
          <a:p>
            <a:pPr marL="228600" indent="-228600">
              <a:buAutoNum type="arabicPeriod"/>
            </a:pPr>
            <a:r>
              <a:rPr lang="ko-KR" altLang="en-US" sz="900" dirty="0" smtClean="0"/>
              <a:t>버튼을 누르면 로그인 페이지로 이동한다</a:t>
            </a:r>
            <a:endParaRPr lang="en-US" altLang="ko-KR" sz="900" dirty="0" smtClean="0"/>
          </a:p>
          <a:p>
            <a:pPr marL="228600" indent="-228600">
              <a:buAutoNum type="arabicPeriod"/>
            </a:pPr>
            <a:r>
              <a:rPr lang="ko-KR" altLang="en-US" sz="900" dirty="0" smtClean="0"/>
              <a:t>버튼을 누르면 비밀번호 찾기 페이지로 이동한다</a:t>
            </a:r>
            <a:endParaRPr lang="en-US" altLang="ko-KR" sz="900" dirty="0" smtClean="0"/>
          </a:p>
          <a:p>
            <a:pPr marL="228600" indent="-228600">
              <a:buAutoNum type="arabicPeriod"/>
            </a:pPr>
            <a:endParaRPr lang="en-US" altLang="ko-KR" sz="900" dirty="0" smtClean="0"/>
          </a:p>
          <a:p>
            <a:pPr marL="228600" indent="-228600"/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		</a:t>
            </a:r>
            <a:endParaRPr lang="ko-KR" altLang="en-US" sz="900" dirty="0" smtClean="0"/>
          </a:p>
          <a:p>
            <a:endParaRPr lang="ko-KR" altLang="en-US" sz="900" dirty="0"/>
          </a:p>
        </p:txBody>
      </p:sp>
      <p:sp>
        <p:nvSpPr>
          <p:cNvPr id="8" name="타원 7"/>
          <p:cNvSpPr/>
          <p:nvPr/>
        </p:nvSpPr>
        <p:spPr>
          <a:xfrm>
            <a:off x="3214678" y="2786058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2428860" y="3429000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428860" y="392906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14347" y="3786190"/>
            <a:ext cx="1428760" cy="12144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/loginFrm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2.View: loginFrm.jsp</a:t>
            </a:r>
          </a:p>
        </p:txBody>
      </p:sp>
      <p:cxnSp>
        <p:nvCxnSpPr>
          <p:cNvPr id="12" name="직선 화살표 연결선 11"/>
          <p:cNvCxnSpPr>
            <a:stCxn id="11" idx="0"/>
          </p:cNvCxnSpPr>
          <p:nvPr/>
        </p:nvCxnSpPr>
        <p:spPr>
          <a:xfrm rot="5400000" flipH="1" flipV="1">
            <a:off x="1863469" y="3220800"/>
            <a:ext cx="130649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714348" y="5214950"/>
            <a:ext cx="1428760" cy="12144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/pwFindFrm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2.View: pwFindFrm.jsp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새창으로 열기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4" name="직선 화살표 연결선 13"/>
          <p:cNvCxnSpPr>
            <a:stCxn id="13" idx="0"/>
            <a:endCxn id="10" idx="3"/>
          </p:cNvCxnSpPr>
          <p:nvPr/>
        </p:nvCxnSpPr>
        <p:spPr>
          <a:xfrm rot="5400000" flipH="1" flipV="1">
            <a:off x="1504099" y="4240425"/>
            <a:ext cx="899154" cy="10498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89187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45248753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90057861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찾기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김아리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1464881"/>
              </p:ext>
            </p:extLst>
          </p:nvPr>
        </p:nvGraphicFramePr>
        <p:xfrm>
          <a:off x="6781801" y="4692990"/>
          <a:ext cx="2158313" cy="1950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/pwFindFrm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/mailAuth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/pwFindProc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loginController</a:t>
                      </a:r>
                      <a:endParaRPr lang="ko-KR" altLang="en-US" sz="1000" dirty="0" smtClean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pwFindFrm.jsp </a:t>
                      </a:r>
                      <a:endParaRPr lang="ko-KR" altLang="en-US" sz="1000" dirty="0" smtClean="0"/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7" name="Picture 2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400" y="1918800"/>
            <a:ext cx="5878800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785918" y="2857496"/>
            <a:ext cx="2286016" cy="1000132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571604" y="250030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643438" y="292893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110714" y="3571876"/>
            <a:ext cx="642942" cy="285752"/>
          </a:xfrm>
          <a:prstGeom prst="roundRect">
            <a:avLst/>
          </a:prstGeom>
          <a:solidFill>
            <a:srgbClr val="0091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인증번호확인</a:t>
            </a:r>
            <a:endParaRPr lang="ko-KR" altLang="en-US" sz="800" dirty="0"/>
          </a:p>
        </p:txBody>
      </p:sp>
      <p:sp>
        <p:nvSpPr>
          <p:cNvPr id="11" name="타원 10"/>
          <p:cNvSpPr/>
          <p:nvPr/>
        </p:nvSpPr>
        <p:spPr>
          <a:xfrm>
            <a:off x="4643438" y="3429000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357554" y="3857628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143504" y="5214950"/>
            <a:ext cx="1428760" cy="12144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/mailAuth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아이디</a:t>
            </a:r>
            <a:r>
              <a:rPr lang="en-US" altLang="ko-KR" sz="1000" dirty="0" smtClean="0">
                <a:solidFill>
                  <a:schemeClr val="tx1"/>
                </a:solidFill>
              </a:rPr>
              <a:t>=id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이메일</a:t>
            </a:r>
            <a:r>
              <a:rPr lang="en-US" altLang="ko-KR" sz="1000" dirty="0" smtClean="0">
                <a:solidFill>
                  <a:schemeClr val="tx1"/>
                </a:solidFill>
              </a:rPr>
              <a:t>=email ,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발송된 인증번호</a:t>
            </a:r>
            <a:r>
              <a:rPr lang="en-US" altLang="ko-KR" sz="1000" dirty="0" smtClean="0">
                <a:solidFill>
                  <a:schemeClr val="tx1"/>
                </a:solidFill>
              </a:rPr>
              <a:t> =num(hidden)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 rot="16200000" flipV="1">
            <a:off x="4410323" y="3838827"/>
            <a:ext cx="1899286" cy="852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571604" y="5286388"/>
            <a:ext cx="1428760" cy="128588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아이디</a:t>
            </a:r>
            <a:r>
              <a:rPr lang="en-US" altLang="ko-KR" sz="1000" dirty="0" smtClean="0">
                <a:solidFill>
                  <a:schemeClr val="tx1"/>
                </a:solidFill>
              </a:rPr>
              <a:t>=id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이메일</a:t>
            </a:r>
            <a:r>
              <a:rPr lang="en-US" altLang="ko-KR" sz="1000" dirty="0" smtClean="0">
                <a:solidFill>
                  <a:schemeClr val="tx1"/>
                </a:solidFill>
              </a:rPr>
              <a:t>=email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2.View: 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pwChgFrm.jsp</a:t>
            </a:r>
          </a:p>
        </p:txBody>
      </p:sp>
      <p:cxnSp>
        <p:nvCxnSpPr>
          <p:cNvPr id="18" name="직선 화살표 연결선 17"/>
          <p:cNvCxnSpPr>
            <a:stCxn id="17" idx="0"/>
          </p:cNvCxnSpPr>
          <p:nvPr/>
        </p:nvCxnSpPr>
        <p:spPr>
          <a:xfrm rot="5400000" flipH="1" flipV="1">
            <a:off x="2325636" y="4204706"/>
            <a:ext cx="1042030" cy="1121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49508" y="928671"/>
            <a:ext cx="2237330" cy="30008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 smtClean="0"/>
              <a:t>양식에 맞춰 아이디와 이메일을 입력한다</a:t>
            </a:r>
            <a:endParaRPr lang="en-US" altLang="ko-KR" sz="900" dirty="0" smtClean="0"/>
          </a:p>
          <a:p>
            <a:pPr marL="228600" indent="-228600">
              <a:buAutoNum type="arabicPeriod"/>
            </a:pPr>
            <a:r>
              <a:rPr lang="ko-KR" altLang="en-US" sz="900" dirty="0" smtClean="0"/>
              <a:t>아이디와 이메일이 데이터에 저장되어있는 정보와 일치하면 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	</a:t>
            </a:r>
            <a:r>
              <a:rPr lang="ko-KR" altLang="en-US" sz="900" dirty="0" smtClean="0"/>
              <a:t>이메일 주소로 인증번호가 전송된다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2-A. </a:t>
            </a:r>
            <a:r>
              <a:rPr lang="ko-KR" altLang="en-US" sz="900" dirty="0" smtClean="0"/>
              <a:t>아이다와 이메일 정보가 일치하지 않으면 </a:t>
            </a:r>
            <a:r>
              <a:rPr lang="en-US" altLang="ko-KR" sz="900" dirty="0" smtClean="0"/>
              <a:t>“</a:t>
            </a:r>
            <a:r>
              <a:rPr lang="ko-KR" altLang="en-US" sz="900" dirty="0" smtClean="0"/>
              <a:t>아이디 또는 이메일이 다릅니다</a:t>
            </a:r>
            <a:r>
              <a:rPr lang="en-US" altLang="ko-KR" sz="900" dirty="0" smtClean="0"/>
              <a:t>”</a:t>
            </a:r>
          </a:p>
          <a:p>
            <a:pPr marL="228600" indent="-228600"/>
            <a:r>
              <a:rPr lang="en-US" altLang="ko-KR" sz="900" dirty="0" smtClean="0"/>
              <a:t>	</a:t>
            </a:r>
            <a:r>
              <a:rPr lang="ko-KR" altLang="en-US" sz="900" dirty="0" smtClean="0"/>
              <a:t>라는 메세지가 뜬다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3.    </a:t>
            </a:r>
            <a:r>
              <a:rPr lang="ko-KR" altLang="en-US" sz="900" dirty="0" smtClean="0"/>
              <a:t>버튼을 누르면 </a:t>
            </a:r>
            <a:r>
              <a:rPr lang="en-US" altLang="ko-KR" sz="900" dirty="0" smtClean="0"/>
              <a:t>hidden</a:t>
            </a:r>
            <a:r>
              <a:rPr lang="ko-KR" altLang="en-US" sz="900" dirty="0" smtClean="0"/>
              <a:t>처리된 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 	</a:t>
            </a:r>
            <a:r>
              <a:rPr lang="ko-KR" altLang="en-US" sz="900" dirty="0" smtClean="0"/>
              <a:t>인증번호와 비교를 통해 일치하는 지 확인한다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3-A. </a:t>
            </a:r>
            <a:r>
              <a:rPr lang="ko-KR" altLang="en-US" sz="900" dirty="0" smtClean="0"/>
              <a:t>일치여부에 따라 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       “</a:t>
            </a:r>
            <a:r>
              <a:rPr lang="ko-KR" altLang="en-US" sz="900" dirty="0" smtClean="0"/>
              <a:t>일차합니다</a:t>
            </a:r>
            <a:r>
              <a:rPr lang="en-US" altLang="ko-KR" sz="900" dirty="0" smtClean="0"/>
              <a:t>”,”</a:t>
            </a:r>
            <a:r>
              <a:rPr lang="ko-KR" altLang="en-US" sz="900" dirty="0" smtClean="0"/>
              <a:t>일치하지않습니다</a:t>
            </a:r>
            <a:r>
              <a:rPr lang="en-US" altLang="ko-KR" sz="900" dirty="0" smtClean="0"/>
              <a:t>”</a:t>
            </a:r>
          </a:p>
          <a:p>
            <a:pPr marL="228600" indent="-228600"/>
            <a:r>
              <a:rPr lang="en-US" altLang="ko-KR" sz="900" dirty="0" smtClean="0"/>
              <a:t>        </a:t>
            </a:r>
            <a:r>
              <a:rPr lang="ko-KR" altLang="en-US" sz="900" dirty="0" smtClean="0"/>
              <a:t>라는 메세지가 뜬다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4. </a:t>
            </a:r>
            <a:r>
              <a:rPr lang="ko-KR" altLang="en-US" sz="900" dirty="0" smtClean="0"/>
              <a:t>버튼을 누르면  </a:t>
            </a:r>
            <a:endParaRPr lang="en-US" altLang="ko-KR" sz="900" dirty="0" smtClean="0"/>
          </a:p>
          <a:p>
            <a:pPr marL="228600" indent="-228600"/>
            <a:r>
              <a:rPr lang="ko-KR" altLang="en-US" sz="900" dirty="0" smtClean="0"/>
              <a:t>    비밀번호변경 페이지로 이동한다</a:t>
            </a:r>
            <a:endParaRPr lang="en-US" altLang="ko-KR" sz="900" dirty="0" smtClean="0"/>
          </a:p>
          <a:p>
            <a:pPr marL="228600" indent="-228600"/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		</a:t>
            </a:r>
            <a:endParaRPr lang="ko-KR" altLang="en-US" sz="900" dirty="0" smtClean="0"/>
          </a:p>
          <a:p>
            <a:endParaRPr lang="ko-KR" altLang="en-US" sz="900" dirty="0"/>
          </a:p>
        </p:txBody>
      </p:sp>
      <p:grpSp>
        <p:nvGrpSpPr>
          <p:cNvPr id="20" name="그룹 19"/>
          <p:cNvGrpSpPr/>
          <p:nvPr/>
        </p:nvGrpSpPr>
        <p:grpSpPr>
          <a:xfrm>
            <a:off x="285720" y="3714752"/>
            <a:ext cx="1714512" cy="1323377"/>
            <a:chOff x="285720" y="3000372"/>
            <a:chExt cx="1714512" cy="1323377"/>
          </a:xfrm>
        </p:grpSpPr>
        <p:grpSp>
          <p:nvGrpSpPr>
            <p:cNvPr id="21" name="그룹 19"/>
            <p:cNvGrpSpPr/>
            <p:nvPr/>
          </p:nvGrpSpPr>
          <p:grpSpPr>
            <a:xfrm>
              <a:off x="428596" y="3357562"/>
              <a:ext cx="1514700" cy="966187"/>
              <a:chOff x="428596" y="3357562"/>
              <a:chExt cx="1514700" cy="966187"/>
            </a:xfrm>
          </p:grpSpPr>
          <p:pic>
            <p:nvPicPr>
              <p:cNvPr id="25" name="Picture 7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28596" y="3357562"/>
                <a:ext cx="1514700" cy="96618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</p:pic>
          <p:sp>
            <p:nvSpPr>
              <p:cNvPr id="27" name="직사각형 26"/>
              <p:cNvSpPr/>
              <p:nvPr/>
            </p:nvSpPr>
            <p:spPr>
              <a:xfrm>
                <a:off x="500034" y="3643314"/>
                <a:ext cx="1357322" cy="2143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타원 21"/>
            <p:cNvSpPr/>
            <p:nvPr/>
          </p:nvSpPr>
          <p:spPr>
            <a:xfrm>
              <a:off x="285720" y="3000372"/>
              <a:ext cx="339812" cy="45308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9732" y="3611407"/>
              <a:ext cx="15905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“</a:t>
              </a:r>
              <a:r>
                <a:rPr lang="ko-KR" altLang="en-US" sz="1000" dirty="0" smtClean="0"/>
                <a:t>메시지 </a:t>
              </a:r>
              <a:r>
                <a:rPr lang="en-US" altLang="ko-KR" sz="1000" dirty="0" smtClean="0"/>
                <a:t>–</a:t>
              </a:r>
              <a:r>
                <a:rPr lang="ko-KR" altLang="en-US" sz="1000" dirty="0" smtClean="0"/>
                <a:t>화면설명 참조</a:t>
              </a:r>
              <a:r>
                <a:rPr lang="en-US" altLang="ko-KR" sz="1000" dirty="0" smtClean="0"/>
                <a:t>”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789187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45248753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39327909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변경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김아리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1464881"/>
              </p:ext>
            </p:extLst>
          </p:nvPr>
        </p:nvGraphicFramePr>
        <p:xfrm>
          <a:off x="6781801" y="4692990"/>
          <a:ext cx="2158313" cy="1950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pwChgFrm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/pwChgProc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loginController</a:t>
                      </a:r>
                      <a:endParaRPr lang="ko-KR" altLang="en-US" sz="1000" dirty="0" smtClean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pwChgFrm.jsp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749508" y="928671"/>
            <a:ext cx="2237330" cy="20313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 smtClean="0"/>
              <a:t>양식에 맞춰 새 비밀번호와 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	</a:t>
            </a:r>
            <a:r>
              <a:rPr lang="ko-KR" altLang="en-US" sz="900" dirty="0" smtClean="0"/>
              <a:t>새 비밀번호 확인을 입력한다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2.    </a:t>
            </a:r>
            <a:r>
              <a:rPr lang="ko-KR" altLang="en-US" sz="900" dirty="0" smtClean="0"/>
              <a:t>버튼을 누르면 새 비밀번호와 새 비밀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번호 확인 란의 두 입력값이 일치하는 지 확인한다 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2-A. </a:t>
            </a:r>
            <a:r>
              <a:rPr lang="ko-KR" altLang="en-US" sz="900" dirty="0" smtClean="0"/>
              <a:t>두 정보가 일치하면 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	</a:t>
            </a:r>
            <a:r>
              <a:rPr lang="en-US" altLang="ko-KR" sz="900" dirty="0" smtClean="0"/>
              <a:t>“</a:t>
            </a:r>
            <a:r>
              <a:rPr lang="ko-KR" altLang="en-US" sz="900" dirty="0" smtClean="0"/>
              <a:t>비밀번호가 일치합니다</a:t>
            </a:r>
            <a:r>
              <a:rPr lang="en-US" altLang="ko-KR" sz="900" dirty="0" smtClean="0"/>
              <a:t>”</a:t>
            </a:r>
            <a:r>
              <a:rPr lang="ko-KR" altLang="en-US" sz="900" dirty="0" smtClean="0"/>
              <a:t> 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	</a:t>
            </a:r>
            <a:r>
              <a:rPr lang="ko-KR" altLang="en-US" sz="900" dirty="0" smtClean="0"/>
              <a:t>두 </a:t>
            </a:r>
            <a:r>
              <a:rPr lang="ko-KR" altLang="en-US" sz="900" dirty="0" smtClean="0"/>
              <a:t>정보가 일치하지 않으면 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	“</a:t>
            </a:r>
            <a:r>
              <a:rPr lang="ko-KR" altLang="en-US" sz="900" dirty="0" smtClean="0"/>
              <a:t>비밀번호가 일치하지 않습니다</a:t>
            </a:r>
            <a:r>
              <a:rPr lang="en-US" altLang="ko-KR" sz="900" dirty="0" smtClean="0"/>
              <a:t>”</a:t>
            </a:r>
          </a:p>
          <a:p>
            <a:pPr marL="228600" indent="-228600"/>
            <a:r>
              <a:rPr lang="en-US" altLang="ko-KR" sz="900" dirty="0" smtClean="0"/>
              <a:t>	</a:t>
            </a:r>
            <a:r>
              <a:rPr lang="ko-KR" altLang="en-US" sz="900" dirty="0" smtClean="0"/>
              <a:t>라는 메세지가 </a:t>
            </a:r>
            <a:r>
              <a:rPr lang="ko-KR" altLang="en-US" sz="900" dirty="0" smtClean="0"/>
              <a:t>뜬다</a:t>
            </a:r>
            <a:endParaRPr lang="en-US" altLang="ko-KR" sz="900" dirty="0" smtClean="0"/>
          </a:p>
          <a:p>
            <a:pPr marL="228600" indent="-228600">
              <a:buAutoNum type="arabicPeriod" startAt="3"/>
            </a:pPr>
            <a:r>
              <a:rPr lang="ko-KR" altLang="en-US" sz="900" dirty="0" smtClean="0"/>
              <a:t>일치하면 비밀번호 변경 성공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      </a:t>
            </a:r>
            <a:r>
              <a:rPr lang="ko-KR" altLang="en-US" sz="900" dirty="0" smtClean="0"/>
              <a:t>페이지로 이동한다</a:t>
            </a:r>
            <a:r>
              <a:rPr lang="en-US" altLang="ko-KR" sz="900" dirty="0" smtClean="0"/>
              <a:t>		</a:t>
            </a:r>
            <a:endParaRPr lang="ko-KR" altLang="en-US" sz="900" dirty="0" smtClean="0"/>
          </a:p>
          <a:p>
            <a:endParaRPr lang="ko-KR" altLang="en-US" sz="900" dirty="0"/>
          </a:p>
        </p:txBody>
      </p:sp>
      <p:pic>
        <p:nvPicPr>
          <p:cNvPr id="20" name="Picture 2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400" y="1918800"/>
            <a:ext cx="5878800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4357686" y="4857760"/>
            <a:ext cx="1428760" cy="128588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/pwChgProc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입력</a:t>
            </a:r>
            <a:r>
              <a:rPr lang="en-US" altLang="ko-KR" sz="1000" dirty="0" smtClean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아이디</a:t>
            </a:r>
            <a:r>
              <a:rPr lang="en-US" altLang="ko-KR" sz="1000" dirty="0" smtClean="0">
                <a:solidFill>
                  <a:schemeClr val="tx1"/>
                </a:solidFill>
              </a:rPr>
              <a:t>=id(hidden)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비밀번호</a:t>
            </a:r>
            <a:r>
              <a:rPr lang="en-US" altLang="ko-KR" sz="1000" dirty="0" smtClean="0">
                <a:solidFill>
                  <a:schemeClr val="tx1"/>
                </a:solidFill>
              </a:rPr>
              <a:t>=pw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3.View: pwSuccess.jsp</a:t>
            </a:r>
          </a:p>
        </p:txBody>
      </p:sp>
      <p:cxnSp>
        <p:nvCxnSpPr>
          <p:cNvPr id="19" name="직선 화살표 연결선 18"/>
          <p:cNvCxnSpPr>
            <a:stCxn id="18" idx="0"/>
            <a:endCxn id="16" idx="5"/>
          </p:cNvCxnSpPr>
          <p:nvPr/>
        </p:nvCxnSpPr>
        <p:spPr>
          <a:xfrm rot="16200000" flipV="1">
            <a:off x="4517480" y="4303174"/>
            <a:ext cx="827716" cy="2814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285720" y="3714752"/>
            <a:ext cx="1714512" cy="1323377"/>
            <a:chOff x="285720" y="3000372"/>
            <a:chExt cx="1714512" cy="1323377"/>
          </a:xfrm>
        </p:grpSpPr>
        <p:grpSp>
          <p:nvGrpSpPr>
            <p:cNvPr id="14" name="그룹 19"/>
            <p:cNvGrpSpPr/>
            <p:nvPr/>
          </p:nvGrpSpPr>
          <p:grpSpPr>
            <a:xfrm>
              <a:off x="428596" y="3357562"/>
              <a:ext cx="1514700" cy="966187"/>
              <a:chOff x="428596" y="3357562"/>
              <a:chExt cx="1514700" cy="966187"/>
            </a:xfrm>
          </p:grpSpPr>
          <p:pic>
            <p:nvPicPr>
              <p:cNvPr id="24" name="Picture 7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28596" y="3357562"/>
                <a:ext cx="1514700" cy="96618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</p:pic>
          <p:sp>
            <p:nvSpPr>
              <p:cNvPr id="25" name="직사각형 24"/>
              <p:cNvSpPr/>
              <p:nvPr/>
            </p:nvSpPr>
            <p:spPr>
              <a:xfrm>
                <a:off x="500034" y="3643314"/>
                <a:ext cx="1357322" cy="2143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타원 20"/>
            <p:cNvSpPr/>
            <p:nvPr/>
          </p:nvSpPr>
          <p:spPr>
            <a:xfrm>
              <a:off x="285720" y="3000372"/>
              <a:ext cx="339812" cy="45308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9732" y="3611407"/>
              <a:ext cx="15905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“</a:t>
              </a:r>
              <a:r>
                <a:rPr lang="ko-KR" altLang="en-US" sz="1000" dirty="0" smtClean="0"/>
                <a:t>메시지 </a:t>
              </a:r>
              <a:r>
                <a:rPr lang="en-US" altLang="ko-KR" sz="1000" dirty="0" smtClean="0"/>
                <a:t>–</a:t>
              </a:r>
              <a:r>
                <a:rPr lang="ko-KR" altLang="en-US" sz="1000" dirty="0" smtClean="0"/>
                <a:t>화면설명 참조</a:t>
              </a:r>
              <a:r>
                <a:rPr lang="en-US" altLang="ko-KR" sz="1000" dirty="0" smtClean="0"/>
                <a:t>”</a:t>
              </a:r>
              <a:endParaRPr lang="ko-KR" altLang="en-US" sz="1000" dirty="0"/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4697458" y="3357562"/>
            <a:ext cx="1303302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85918" y="2857496"/>
            <a:ext cx="2928958" cy="857256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4500562" y="364331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1571604" y="250030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4143372" y="364331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89187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45248753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41554106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변경 성공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김아리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1464881"/>
              </p:ext>
            </p:extLst>
          </p:nvPr>
        </p:nvGraphicFramePr>
        <p:xfrm>
          <a:off x="6781801" y="4845390"/>
          <a:ext cx="2158313" cy="1798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pwSuccess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loginController</a:t>
                      </a:r>
                      <a:endParaRPr lang="ko-KR" altLang="en-US" sz="1000" dirty="0" smtClean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pwSuccess.jsp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5" name="Picture 2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400" y="1918800"/>
            <a:ext cx="5878800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749508" y="928671"/>
            <a:ext cx="2237330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28600" indent="-228600"/>
            <a:r>
              <a:rPr lang="ko-KR" altLang="en-US" sz="900" dirty="0" smtClean="0"/>
              <a:t>비밀번호 완료 후 보여주는 페이지</a:t>
            </a:r>
            <a:endParaRPr lang="en-US" altLang="ko-KR" sz="900" dirty="0" smtClean="0"/>
          </a:p>
          <a:p>
            <a:pPr marL="228600" indent="-228600"/>
            <a:endParaRPr lang="en-US" altLang="ko-KR" sz="900" dirty="0" smtClean="0"/>
          </a:p>
          <a:p>
            <a:pPr marL="228600" indent="-228600">
              <a:buAutoNum type="arabicPeriod"/>
            </a:pPr>
            <a:r>
              <a:rPr lang="ko-KR" altLang="en-US" sz="900" dirty="0" smtClean="0"/>
              <a:t>버튼을 누르면 로그인 페이지로 이동</a:t>
            </a:r>
            <a:endParaRPr lang="en-US" altLang="ko-KR" sz="900" dirty="0" smtClean="0"/>
          </a:p>
          <a:p>
            <a:pPr marL="228600" indent="-228600">
              <a:buAutoNum type="arabicPeriod"/>
            </a:pPr>
            <a:r>
              <a:rPr lang="ko-KR" altLang="en-US" sz="900" dirty="0" smtClean="0"/>
              <a:t>버튼을 누르면 아이디 찾기 페이지로 이동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		</a:t>
            </a:r>
            <a:endParaRPr lang="ko-KR" altLang="en-US" sz="900" dirty="0" smtClean="0"/>
          </a:p>
          <a:p>
            <a:endParaRPr lang="ko-KR" altLang="en-US" sz="900" dirty="0"/>
          </a:p>
        </p:txBody>
      </p:sp>
      <p:sp>
        <p:nvSpPr>
          <p:cNvPr id="7" name="직사각형 6"/>
          <p:cNvSpPr/>
          <p:nvPr/>
        </p:nvSpPr>
        <p:spPr>
          <a:xfrm>
            <a:off x="714347" y="3786190"/>
            <a:ext cx="1428760" cy="12144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/loginFrm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2.View: loginFrm.jsp</a:t>
            </a:r>
          </a:p>
        </p:txBody>
      </p:sp>
      <p:cxnSp>
        <p:nvCxnSpPr>
          <p:cNvPr id="8" name="직선 화살표 연결선 7"/>
          <p:cNvCxnSpPr>
            <a:stCxn id="7" idx="0"/>
          </p:cNvCxnSpPr>
          <p:nvPr/>
        </p:nvCxnSpPr>
        <p:spPr>
          <a:xfrm rot="5400000" flipH="1" flipV="1">
            <a:off x="1863469" y="3220800"/>
            <a:ext cx="130648" cy="10001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2428860" y="3429000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14347" y="5286388"/>
            <a:ext cx="1428760" cy="12144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/idFindFrm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2.View: idFindFrm.jsp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새창으로 열기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1" name="직선 화살표 연결선 10"/>
          <p:cNvCxnSpPr>
            <a:stCxn id="10" idx="0"/>
            <a:endCxn id="12" idx="4"/>
          </p:cNvCxnSpPr>
          <p:nvPr/>
        </p:nvCxnSpPr>
        <p:spPr>
          <a:xfrm rot="5400000" flipH="1" flipV="1">
            <a:off x="1561626" y="4249249"/>
            <a:ext cx="904240" cy="11700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2428860" y="392906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89187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1711</TotalTime>
  <Words>672</Words>
  <Application>Microsoft Office PowerPoint</Application>
  <PresentationFormat>화면 슬라이드 쇼(4:3)</PresentationFormat>
  <Paragraphs>317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hong</dc:creator>
  <cp:lastModifiedBy>hong</cp:lastModifiedBy>
  <cp:revision>80</cp:revision>
  <dcterms:created xsi:type="dcterms:W3CDTF">2020-06-29T05:13:10Z</dcterms:created>
  <dcterms:modified xsi:type="dcterms:W3CDTF">2020-07-15T09:02:36Z</dcterms:modified>
</cp:coreProperties>
</file>