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3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934D-998A-4F5E-A004-A51A6883CECA}" type="datetimeFigureOut">
              <a:rPr lang="ko-KR" altLang="en-US" smtClean="0"/>
              <a:pPr/>
              <a:t>2020-06-30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3B3B-885B-4027-B324-D587F407BC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934D-998A-4F5E-A004-A51A6883CECA}" type="datetimeFigureOut">
              <a:rPr lang="ko-KR" altLang="en-US" smtClean="0"/>
              <a:pPr/>
              <a:t>2020-06-30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3B3B-885B-4027-B324-D587F407BC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934D-998A-4F5E-A004-A51A6883CECA}" type="datetimeFigureOut">
              <a:rPr lang="ko-KR" altLang="en-US" smtClean="0"/>
              <a:pPr/>
              <a:t>2020-06-30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3B3B-885B-4027-B324-D587F407BC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934D-998A-4F5E-A004-A51A6883CECA}" type="datetimeFigureOut">
              <a:rPr lang="ko-KR" altLang="en-US" smtClean="0"/>
              <a:pPr/>
              <a:t>2020-06-30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3B3B-885B-4027-B324-D587F407BC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934D-998A-4F5E-A004-A51A6883CECA}" type="datetimeFigureOut">
              <a:rPr lang="ko-KR" altLang="en-US" smtClean="0"/>
              <a:pPr/>
              <a:t>2020-06-30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3B3B-885B-4027-B324-D587F407BC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934D-998A-4F5E-A004-A51A6883CECA}" type="datetimeFigureOut">
              <a:rPr lang="ko-KR" altLang="en-US" smtClean="0"/>
              <a:pPr/>
              <a:t>2020-06-30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3B3B-885B-4027-B324-D587F407BC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934D-998A-4F5E-A004-A51A6883CECA}" type="datetimeFigureOut">
              <a:rPr lang="ko-KR" altLang="en-US" smtClean="0"/>
              <a:pPr/>
              <a:t>2020-06-30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3B3B-885B-4027-B324-D587F407BC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934D-998A-4F5E-A004-A51A6883CECA}" type="datetimeFigureOut">
              <a:rPr lang="ko-KR" altLang="en-US" smtClean="0"/>
              <a:pPr/>
              <a:t>2020-06-30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3B3B-885B-4027-B324-D587F407BC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934D-998A-4F5E-A004-A51A6883CECA}" type="datetimeFigureOut">
              <a:rPr lang="ko-KR" altLang="en-US" smtClean="0"/>
              <a:pPr/>
              <a:t>2020-06-30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3B3B-885B-4027-B324-D587F407BC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934D-998A-4F5E-A004-A51A6883CECA}" type="datetimeFigureOut">
              <a:rPr lang="ko-KR" altLang="en-US" smtClean="0"/>
              <a:pPr/>
              <a:t>2020-06-30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3B3B-885B-4027-B324-D587F407BC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934D-998A-4F5E-A004-A51A6883CECA}" type="datetimeFigureOut">
              <a:rPr lang="ko-KR" altLang="en-US" smtClean="0"/>
              <a:pPr/>
              <a:t>2020-06-30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3B3B-885B-4027-B324-D587F407BC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9934D-998A-4F5E-A004-A51A6883CECA}" type="datetimeFigureOut">
              <a:rPr lang="ko-KR" altLang="en-US" smtClean="0"/>
              <a:pPr/>
              <a:t>2020-06-30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33B3B-885B-4027-B324-D587F407BC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195263"/>
            <a:ext cx="8949068" cy="6162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8650"/>
            <a:ext cx="9144000" cy="552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3888"/>
            <a:ext cx="9239250" cy="561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3888"/>
            <a:ext cx="9258300" cy="561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19125"/>
            <a:ext cx="9296400" cy="561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500034" y="1340768"/>
            <a:ext cx="8215370" cy="4928926"/>
            <a:chOff x="500034" y="1340768"/>
            <a:chExt cx="8215370" cy="4928926"/>
          </a:xfrm>
        </p:grpSpPr>
        <p:grpSp>
          <p:nvGrpSpPr>
            <p:cNvPr id="15" name="그룹 14"/>
            <p:cNvGrpSpPr/>
            <p:nvPr/>
          </p:nvGrpSpPr>
          <p:grpSpPr>
            <a:xfrm>
              <a:off x="500034" y="1340768"/>
              <a:ext cx="8215370" cy="4928926"/>
              <a:chOff x="500034" y="1340768"/>
              <a:chExt cx="8215370" cy="4928926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500034" y="1340768"/>
                <a:ext cx="8215370" cy="4928926"/>
                <a:chOff x="500034" y="1340768"/>
                <a:chExt cx="8215370" cy="4928926"/>
              </a:xfrm>
            </p:grpSpPr>
            <p:pic>
              <p:nvPicPr>
                <p:cNvPr id="6146" name="Picture 2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539552" y="1340768"/>
                  <a:ext cx="8136904" cy="49289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9" name="직사각형 8"/>
                <p:cNvSpPr/>
                <p:nvPr/>
              </p:nvSpPr>
              <p:spPr>
                <a:xfrm>
                  <a:off x="500034" y="1857364"/>
                  <a:ext cx="8215370" cy="392909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3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00760" y="2714620"/>
                <a:ext cx="2451473" cy="250033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" name="Picture 3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29058" y="2714620"/>
                <a:ext cx="1760312" cy="17145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" name="Picture 4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1538" y="2714620"/>
                <a:ext cx="2428892" cy="1721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" name="모서리가 둥근 직사각형 1"/>
              <p:cNvSpPr/>
              <p:nvPr/>
            </p:nvSpPr>
            <p:spPr>
              <a:xfrm>
                <a:off x="6010331" y="2357430"/>
                <a:ext cx="1347751" cy="28803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</a:rPr>
                  <a:t>역대관중 현황표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모서리가 둥근 직사각형 6"/>
              <p:cNvSpPr/>
              <p:nvPr/>
            </p:nvSpPr>
            <p:spPr>
              <a:xfrm>
                <a:off x="3929058" y="2357430"/>
                <a:ext cx="1347751" cy="28803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</a:rPr>
                  <a:t>연도별 관중 현황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모서리가 둥근 직사각형 7"/>
              <p:cNvSpPr/>
              <p:nvPr/>
            </p:nvSpPr>
            <p:spPr>
              <a:xfrm>
                <a:off x="1071538" y="2357430"/>
                <a:ext cx="1347751" cy="28803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err="1" smtClean="0">
                    <a:solidFill>
                      <a:schemeClr val="tx1"/>
                    </a:solidFill>
                  </a:rPr>
                  <a:t>구단별</a:t>
                </a:r>
                <a:r>
                  <a:rPr lang="ko-KR" altLang="en-US" sz="1000" dirty="0" smtClean="0">
                    <a:solidFill>
                      <a:schemeClr val="tx1"/>
                    </a:solidFill>
                  </a:rPr>
                  <a:t> 관중현황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" name="직선 연결선 11"/>
              <p:cNvCxnSpPr/>
              <p:nvPr/>
            </p:nvCxnSpPr>
            <p:spPr>
              <a:xfrm rot="5400000">
                <a:off x="1893075" y="3821116"/>
                <a:ext cx="3643338" cy="158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rot="5400000">
                <a:off x="4037009" y="3821115"/>
                <a:ext cx="3643338" cy="158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모서리가 둥근 사각형 설명선 13"/>
              <p:cNvSpPr/>
              <p:nvPr/>
            </p:nvSpPr>
            <p:spPr>
              <a:xfrm>
                <a:off x="3286116" y="5072074"/>
                <a:ext cx="2500330" cy="571504"/>
              </a:xfrm>
              <a:prstGeom prst="wedgeRoundRectCallout">
                <a:avLst>
                  <a:gd name="adj1" fmla="val 24445"/>
                  <a:gd name="adj2" fmla="val -102070"/>
                  <a:gd name="adj3" fmla="val 16667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/>
                  <a:t>3</a:t>
                </a:r>
                <a:r>
                  <a:rPr lang="ko-KR" altLang="en-US" sz="1100" dirty="0" smtClean="0"/>
                  <a:t>분면 또는 </a:t>
                </a:r>
                <a:r>
                  <a:rPr lang="en-US" altLang="ko-KR" sz="1100" dirty="0" smtClean="0"/>
                  <a:t>1</a:t>
                </a:r>
                <a:r>
                  <a:rPr lang="ko-KR" altLang="en-US" sz="1100" dirty="0" smtClean="0"/>
                  <a:t>면에 차례로 배치한다</a:t>
                </a:r>
                <a:endParaRPr lang="ko-KR" altLang="en-US" sz="1100" dirty="0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571472" y="1857364"/>
              <a:ext cx="2276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팀별 역대 관중 통계</a:t>
              </a:r>
              <a:endParaRPr lang="ko-KR" altLang="en-US" b="1"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8650"/>
            <a:ext cx="9248775" cy="560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18</Words>
  <Application>Microsoft Office PowerPoint</Application>
  <PresentationFormat>화면 슬라이드 쇼(4:3)</PresentationFormat>
  <Paragraphs>5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hong</dc:creator>
  <cp:lastModifiedBy>hong</cp:lastModifiedBy>
  <cp:revision>5</cp:revision>
  <dcterms:created xsi:type="dcterms:W3CDTF">2020-06-25T02:13:04Z</dcterms:created>
  <dcterms:modified xsi:type="dcterms:W3CDTF">2020-06-30T09:11:37Z</dcterms:modified>
</cp:coreProperties>
</file>