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02" r:id="rId10"/>
    <p:sldId id="303" r:id="rId11"/>
    <p:sldId id="301" r:id="rId12"/>
    <p:sldId id="300" r:id="rId13"/>
    <p:sldId id="304" r:id="rId14"/>
    <p:sldId id="299" r:id="rId15"/>
    <p:sldId id="292" r:id="rId16"/>
    <p:sldId id="293" r:id="rId17"/>
    <p:sldId id="294" r:id="rId18"/>
    <p:sldId id="295" r:id="rId19"/>
    <p:sldId id="296" r:id="rId20"/>
    <p:sldId id="297" r:id="rId21"/>
    <p:sldId id="326" r:id="rId22"/>
    <p:sldId id="327" r:id="rId23"/>
    <p:sldId id="329" r:id="rId24"/>
    <p:sldId id="328" r:id="rId25"/>
    <p:sldId id="330" r:id="rId26"/>
    <p:sldId id="331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3" r:id="rId37"/>
    <p:sldId id="324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1814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6718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943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845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4271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887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0384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536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597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30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931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6257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1"/>
            <a:ext cx="9000000" cy="551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907" y="69269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닉네임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이메일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가지가 다 필요한가</a:t>
            </a:r>
            <a:r>
              <a:rPr lang="en-US" altLang="ko-KR" sz="1200" dirty="0" smtClean="0"/>
              <a:t>??</a:t>
            </a:r>
          </a:p>
        </p:txBody>
      </p:sp>
    </p:spTree>
    <p:extLst>
      <p:ext uri="{BB962C8B-B14F-4D97-AF65-F5344CB8AC3E}">
        <p14:creationId xmlns="" xmlns:p14="http://schemas.microsoft.com/office/powerpoint/2010/main" val="332249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2차 프로젝트(구로구 기러기)\04 wire frame\와이어프레임 - 경기일정 게시판(박종수)\경기일정 게시판 - 상세보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8640"/>
            <a:ext cx="6218438" cy="648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:\2차 프로젝트(구로구 기러기)\04 wire frame\와이어프레임 - 경기일정 게시판(박종수)\승부 예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15" y="188640"/>
            <a:ext cx="6325917" cy="648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:\2차 프로젝트(구로구 기러기)\04 wire frame\와이어프레임 - 경기일정 게시판(박종수)\승부 예측 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3881"/>
            <a:ext cx="5319646" cy="648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차 프로젝트(구로구 기러기)\04 wire frame\와이어프레임 - 경기일정 게시판(박종수)\경기결과 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2" y="460355"/>
            <a:ext cx="9000000" cy="63273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2차 프로젝트(구로구 기러기)\04 wire frame\와이어프레임 - 경기일정 게시판(박종수)\경기결과 게시판 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8640"/>
            <a:ext cx="4355850" cy="648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16216" y="4581128"/>
            <a:ext cx="244827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예측 결과 추가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43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8650"/>
            <a:ext cx="9144000" cy="55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45314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3888"/>
            <a:ext cx="9036496" cy="548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0680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3888"/>
            <a:ext cx="9036496" cy="547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339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9125"/>
            <a:ext cx="9055578" cy="547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7392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500034" y="1340768"/>
            <a:ext cx="8215370" cy="4928926"/>
            <a:chOff x="500034" y="1340768"/>
            <a:chExt cx="8215370" cy="4928926"/>
          </a:xfrm>
        </p:grpSpPr>
        <p:grpSp>
          <p:nvGrpSpPr>
            <p:cNvPr id="23" name="그룹 14"/>
            <p:cNvGrpSpPr/>
            <p:nvPr/>
          </p:nvGrpSpPr>
          <p:grpSpPr>
            <a:xfrm>
              <a:off x="500034" y="1340768"/>
              <a:ext cx="8215370" cy="4928926"/>
              <a:chOff x="500034" y="1340768"/>
              <a:chExt cx="8215370" cy="4928926"/>
            </a:xfrm>
          </p:grpSpPr>
          <p:grpSp>
            <p:nvGrpSpPr>
              <p:cNvPr id="25" name="그룹 9"/>
              <p:cNvGrpSpPr/>
              <p:nvPr/>
            </p:nvGrpSpPr>
            <p:grpSpPr>
              <a:xfrm>
                <a:off x="500034" y="1340768"/>
                <a:ext cx="8215370" cy="4928926"/>
                <a:chOff x="500034" y="1340768"/>
                <a:chExt cx="8215370" cy="4928926"/>
              </a:xfrm>
            </p:grpSpPr>
            <p:pic>
              <p:nvPicPr>
                <p:cNvPr id="35" name="Picture 2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39552" y="1340768"/>
                  <a:ext cx="8136904" cy="49289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36" name="직사각형 8"/>
                <p:cNvSpPr/>
                <p:nvPr/>
              </p:nvSpPr>
              <p:spPr>
                <a:xfrm>
                  <a:off x="500034" y="1857364"/>
                  <a:ext cx="8215370" cy="39290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0760" y="2714620"/>
                <a:ext cx="2451473" cy="25003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9058" y="2714620"/>
                <a:ext cx="1760312" cy="17145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538" y="2714620"/>
                <a:ext cx="2428892" cy="1721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" name="모서리가 둥근 직사각형 1"/>
              <p:cNvSpPr/>
              <p:nvPr/>
            </p:nvSpPr>
            <p:spPr>
              <a:xfrm>
                <a:off x="6010331" y="2357430"/>
                <a:ext cx="1347751" cy="2880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역대관중 현황표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모서리가 둥근 직사각형 6"/>
              <p:cNvSpPr/>
              <p:nvPr/>
            </p:nvSpPr>
            <p:spPr>
              <a:xfrm>
                <a:off x="3929058" y="2357430"/>
                <a:ext cx="1347751" cy="2880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연도별 관중 현황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모서리가 둥근 직사각형 7"/>
              <p:cNvSpPr/>
              <p:nvPr/>
            </p:nvSpPr>
            <p:spPr>
              <a:xfrm>
                <a:off x="1071538" y="2357430"/>
                <a:ext cx="1347751" cy="2880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 smtClean="0">
                    <a:solidFill>
                      <a:schemeClr val="tx1"/>
                    </a:solidFill>
                  </a:rPr>
                  <a:t>구단별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 관중현황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 rot="5400000">
                <a:off x="1893075" y="3821116"/>
                <a:ext cx="3643338" cy="158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5400000">
                <a:off x="4037009" y="3821115"/>
                <a:ext cx="3643338" cy="158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모서리가 둥근 사각형 설명선 33"/>
              <p:cNvSpPr/>
              <p:nvPr/>
            </p:nvSpPr>
            <p:spPr>
              <a:xfrm>
                <a:off x="3286116" y="5072074"/>
                <a:ext cx="2500330" cy="571504"/>
              </a:xfrm>
              <a:prstGeom prst="wedgeRoundRectCallout">
                <a:avLst>
                  <a:gd name="adj1" fmla="val 24445"/>
                  <a:gd name="adj2" fmla="val -102070"/>
                  <a:gd name="adj3" fmla="val 1666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3</a:t>
                </a:r>
                <a:r>
                  <a:rPr lang="ko-KR" altLang="en-US" sz="1100" dirty="0" smtClean="0"/>
                  <a:t>분면 또는 </a:t>
                </a:r>
                <a:r>
                  <a:rPr lang="en-US" altLang="ko-KR" sz="1100" dirty="0" smtClean="0"/>
                  <a:t>1</a:t>
                </a:r>
                <a:r>
                  <a:rPr lang="ko-KR" altLang="en-US" sz="1100" dirty="0" smtClean="0"/>
                  <a:t>면에 차례로 배치한다</a:t>
                </a:r>
                <a:endParaRPr lang="ko-KR" altLang="en-US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71472" y="1857364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팀별 역대 관중 통계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35802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737"/>
            <a:ext cx="9000000" cy="555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166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성공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22455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28650"/>
            <a:ext cx="8964488" cy="5428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5139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차 프로젝트(구로구 기러기)\04 wire frame\와이어프레임 - 마이페이지(최현우)\01_내정보 목록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00192" y="2420888"/>
            <a:ext cx="223224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항목별 구분 또는 이동 관계는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내가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쓴글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전체 리스트는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어떻게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내정보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수정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904" y="3284984"/>
            <a:ext cx="316835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해당 경기 상세 </a:t>
            </a:r>
            <a:r>
              <a:rPr lang="ko-KR" altLang="en-US" sz="1000" b="1" smtClean="0">
                <a:solidFill>
                  <a:srgbClr val="FF0000"/>
                </a:solidFill>
              </a:rPr>
              <a:t>정보로 이동 페이지로 이동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>
            <a:stCxn id="4" idx="1"/>
          </p:cNvCxnSpPr>
          <p:nvPr/>
        </p:nvCxnSpPr>
        <p:spPr>
          <a:xfrm flipH="1">
            <a:off x="3131840" y="3408095"/>
            <a:ext cx="576064" cy="885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61084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:\2차 프로젝트(구로구 기러기)\04 wire frame\와이어프레임 - 마이페이지(최현우)\06_[회원정보수정] 회원가입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9269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00192" y="2795936"/>
            <a:ext cx="22322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비밀번호 변경기능 추가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752" y="4509120"/>
            <a:ext cx="50765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1968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E:\2차 프로젝트(구로구 기러기)\04 wire frame\와이어프레임 - 마이페이지(최현우)\04_탈퇴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51968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:\2차 프로젝트(구로구 기러기)\04 wire frame\와이어프레임 - 마이페이지(최현우)\05_탈퇴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51968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2차 프로젝트(구로구 기러기)\04 wire frame\와이어프레임 - 마이페이지(최현우)\03_MyTeam 상세보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3470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차 프로젝트(구로구 기러기)\04 wire frame\와이어프레임 - 마이페이지(최현우)\02_My Team 경기일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6136" y="1297995"/>
            <a:ext cx="223224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 err="1" smtClean="0">
                <a:solidFill>
                  <a:srgbClr val="FF0000"/>
                </a:solidFill>
              </a:rPr>
              <a:t>달력형태나타내는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것으로 목표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b="1" dirty="0" smtClean="0">
                <a:solidFill>
                  <a:srgbClr val="FF0000"/>
                </a:solidFill>
              </a:rPr>
              <a:t>안되면 목록으로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087087"/>
            <a:ext cx="22322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err="1" smtClean="0">
                <a:solidFill>
                  <a:srgbClr val="FF0000"/>
                </a:solidFill>
              </a:rPr>
              <a:t>팀명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추가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4887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ong\Downloads\[관리자페이지] 전체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620688"/>
            <a:ext cx="8640000" cy="53006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7918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ong\Downloads\[관리자페이지] 신고접수 현황- 접수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76543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ong\Downloads\[관리자페이지] 신고접수 현황- 미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9" y="692696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3421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" y="576263"/>
            <a:ext cx="9000000" cy="550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성공시 메인페이지로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2462699"/>
            <a:ext cx="244827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아이디찾기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비밀번호는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새창열림으로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598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ong\Downloads\[관리자페이지] 신고접수 현황- 미처리 - 신고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5957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ong\Downloads\[관리자페이지] 신고접수 현황- 처리완료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83297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ong\Downloads\[관리자페이지] 회원관리 - 회원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9" y="620688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60957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ong\Downloads\[관리자페이지] 회원관리 - 회원관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0" y="692696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4552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ong\Downloads\[관리자페이지] data관리 - 팀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93" y="620688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76056" y="2276872"/>
            <a:ext cx="31683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새창으로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열리도록한다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정보 오류 접수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게시판글에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처리에 대한 속성 추</a:t>
            </a:r>
            <a:r>
              <a:rPr lang="ko-KR" altLang="en-US" sz="1000" b="1" dirty="0">
                <a:solidFill>
                  <a:srgbClr val="FF0000"/>
                </a:solidFill>
              </a:rPr>
              <a:t>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1582" y="2949497"/>
            <a:ext cx="341853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경기일정추가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현재 페이지에서 바로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수정할수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8434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hong\Downloads\[관리자페이지] data관리 - 팀정보 - 정보 수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736" y="1821432"/>
            <a:ext cx="28803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이력정보도 여기서 수정할 수 있게 페이지 통합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97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hong\Downloads\[관리자페이지] data관리 - 선수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7157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hong\Downloads\[관리자페이지] data관리 - 선수정보 - 정보 수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0" y="476672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90011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1"/>
            <a:ext cx="9000000" cy="547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462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4077072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 찾기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회원가입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로그인 버튼 추가 필요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379250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9000000" cy="554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46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성공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7854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1"/>
            <a:ext cx="9000000" cy="540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86979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성공시 비밀번호변경으로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5804" y="407707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찾기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회원가입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로그인 버튼 추가 필요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384052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8638"/>
            <a:ext cx="9000000" cy="5598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1663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변경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성공시 비밀번호 변경성공으로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1125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000000" cy="549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변경 성공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0038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E:\2차 프로젝트(구로구 기러기)\04 wire frame\와이어프레임 - 경기일정 게시판(박종수)\경기일정 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2" y="533786"/>
            <a:ext cx="9000000" cy="63242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120" y="2462699"/>
            <a:ext cx="244827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페이징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처리를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월기준으로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1268760"/>
            <a:ext cx="338437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4.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이동 버튼은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개로 계속 유지 되도록 변경 검토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151</Words>
  <Application>Microsoft Office PowerPoint</Application>
  <PresentationFormat>화면 슬라이드 쇼(4:3)</PresentationFormat>
  <Paragraphs>32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hong</cp:lastModifiedBy>
  <cp:revision>83</cp:revision>
  <dcterms:created xsi:type="dcterms:W3CDTF">2020-06-19T01:06:01Z</dcterms:created>
  <dcterms:modified xsi:type="dcterms:W3CDTF">2020-06-30T09:11:58Z</dcterms:modified>
</cp:coreProperties>
</file>